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1"/>
  </p:notesMasterIdLst>
  <p:sldIdLst>
    <p:sldId id="272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319" r:id="rId35"/>
    <p:sldId id="320" r:id="rId36"/>
    <p:sldId id="321" r:id="rId37"/>
    <p:sldId id="322" r:id="rId38"/>
    <p:sldId id="323" r:id="rId39"/>
    <p:sldId id="286" r:id="rId40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86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IN" altLang="en-US"/>
          </a:p>
        </p:txBody>
      </p:sp>
      <p:sp>
        <p:nvSpPr>
          <p:cNvPr id="3075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IN" altLang="en-US"/>
          </a:p>
        </p:txBody>
      </p:sp>
      <p:sp>
        <p:nvSpPr>
          <p:cNvPr id="3076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1511300" y="5880100"/>
            <a:ext cx="6043613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0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1FC44E0F-8843-4957-A79B-03C62C9D8F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2F59A-A1F6-40B3-9259-9A56E8C01F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83B19-C5FD-43E1-8CDB-18B08637E0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5362" cy="5846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5846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6465E-8833-4E7F-BB05-F0DA2814A2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FC1F9-6CDE-4D2D-BAF8-F747257A73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4DE5-BDCB-4C1F-99B6-C59D12558B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6112" cy="4379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1750" y="1768475"/>
            <a:ext cx="4457700" cy="4379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B0F4D-2599-4C3B-839C-E04F340297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47A21-485C-4D39-9C5E-A3A43CED31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6B899-5905-4E15-AE23-63A5E07CF7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F0E23-4933-4CA4-87A3-87A19121FE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BFF9E-2145-466F-BE14-F47F06F93B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6E66A-5E6A-48AF-9A99-889CF18595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5263" y="30163"/>
            <a:ext cx="9805987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6212" cy="1257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6212" cy="4379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4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7227888" y="6886575"/>
            <a:ext cx="3190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09BC8FEF-5C33-417A-A4D7-AC0F56E877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tindalefeed.com/Products/BLOCKS/3307.htm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159296" y="395462"/>
            <a:ext cx="7489528" cy="576063"/>
          </a:xfrm>
        </p:spPr>
        <p:txBody>
          <a:bodyPr/>
          <a:lstStyle/>
          <a:p>
            <a:pPr eaLnBrk="1"/>
            <a:r>
              <a:rPr lang="en-IN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Livestock &amp; Poultry Management</a:t>
            </a:r>
            <a:endParaRPr lang="en-IN" altLang="en-US" sz="3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727200" y="3203575"/>
            <a:ext cx="7777163" cy="3313113"/>
          </a:xfrm>
        </p:spPr>
        <p:txBody>
          <a:bodyPr/>
          <a:lstStyle/>
          <a:p>
            <a:pPr eaLnBrk="1"/>
            <a:r>
              <a:rPr lang="en-IN" altLang="en-US" smtClean="0"/>
              <a:t>    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51880" y="2771775"/>
            <a:ext cx="815404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IN" alt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ASAP2101(2-1-0)</a:t>
            </a:r>
            <a:r>
              <a:rPr lang="en-IN" altLang="en-US" sz="2800" dirty="0" smtClean="0">
                <a:solidFill>
                  <a:schemeClr val="tx1"/>
                </a:solidFill>
              </a:rPr>
              <a:t>     </a:t>
            </a:r>
            <a:endParaRPr lang="en-IN" altLang="en-US" sz="2800" dirty="0">
              <a:solidFill>
                <a:schemeClr val="tx1"/>
              </a:solidFill>
            </a:endParaRPr>
          </a:p>
          <a:p>
            <a:pPr algn="ctr"/>
            <a:endParaRPr lang="en-IN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I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Session: </a:t>
            </a:r>
            <a:r>
              <a:rPr lang="en-I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IN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I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I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Role of livestock in the national economy</a:t>
            </a:r>
            <a:endParaRPr lang="en-I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8661" y="1097715"/>
            <a:ext cx="6777120" cy="691244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10"/>
              </a:spcBef>
            </a:pPr>
            <a:r>
              <a:rPr dirty="0"/>
              <a:t>Parts and</a:t>
            </a:r>
            <a:r>
              <a:rPr spc="-72" dirty="0"/>
              <a:t> </a:t>
            </a:r>
            <a:r>
              <a:rPr spc="-6" dirty="0"/>
              <a:t>Functions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80948" y="2099910"/>
            <a:ext cx="5615748" cy="4597094"/>
          </a:xfrm>
          <a:prstGeom prst="rect">
            <a:avLst/>
          </a:prstGeom>
        </p:spPr>
        <p:txBody>
          <a:bodyPr vert="horz" wrap="square" lIns="0" tIns="92395" rIns="0" bIns="0" rtlCol="0">
            <a:spAutoFit/>
          </a:bodyPr>
          <a:lstStyle/>
          <a:p>
            <a:pPr marL="405977" indent="-377979">
              <a:spcBef>
                <a:spcPts val="728"/>
              </a:spcBef>
              <a:buSzPct val="64062"/>
              <a:buFont typeface="Wingdings"/>
              <a:buChar char=""/>
              <a:tabLst>
                <a:tab pos="405977" algn="l"/>
              </a:tabLst>
            </a:pPr>
            <a:r>
              <a:rPr sz="3500" spc="-6" dirty="0">
                <a:solidFill>
                  <a:srgbClr val="FF0000"/>
                </a:solidFill>
                <a:latin typeface="Arial"/>
                <a:cs typeface="Arial"/>
              </a:rPr>
              <a:t>Reticulum</a:t>
            </a:r>
            <a:endParaRPr sz="35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846952" lvl="1" indent="-314982">
              <a:spcBef>
                <a:spcPts val="463"/>
              </a:spcBef>
              <a:buChar char="–"/>
              <a:tabLst>
                <a:tab pos="846952" algn="l"/>
              </a:tabLst>
            </a:pPr>
            <a:r>
              <a:rPr sz="2600" spc="-6" dirty="0">
                <a:solidFill>
                  <a:srgbClr val="FF0000"/>
                </a:solidFill>
                <a:latin typeface="Arial"/>
                <a:cs typeface="Arial"/>
              </a:rPr>
              <a:t>Compartment where </a:t>
            </a:r>
            <a:r>
              <a:rPr sz="2600" spc="-11" dirty="0">
                <a:solidFill>
                  <a:srgbClr val="FF0000"/>
                </a:solidFill>
                <a:latin typeface="Arial"/>
                <a:cs typeface="Arial"/>
              </a:rPr>
              <a:t>liquid</a:t>
            </a:r>
            <a:r>
              <a:rPr sz="2600" spc="-3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spc="-6" dirty="0">
                <a:solidFill>
                  <a:srgbClr val="FF0000"/>
                </a:solidFill>
                <a:latin typeface="Arial"/>
                <a:cs typeface="Arial"/>
              </a:rPr>
              <a:t>goes</a:t>
            </a:r>
            <a:endParaRPr sz="26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846952" lvl="1" indent="-314982">
              <a:spcBef>
                <a:spcPts val="430"/>
              </a:spcBef>
              <a:buChar char="–"/>
              <a:tabLst>
                <a:tab pos="846952" algn="l"/>
              </a:tabLst>
            </a:pPr>
            <a:r>
              <a:rPr sz="2600" spc="-6" dirty="0">
                <a:solidFill>
                  <a:srgbClr val="FF0000"/>
                </a:solidFill>
                <a:latin typeface="Arial"/>
                <a:cs typeface="Arial"/>
              </a:rPr>
              <a:t>Honeycomb in</a:t>
            </a:r>
            <a:r>
              <a:rPr sz="2600" spc="-2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structure</a:t>
            </a:r>
          </a:p>
          <a:p>
            <a:pPr marL="405977" indent="-377979">
              <a:spcBef>
                <a:spcPts val="584"/>
              </a:spcBef>
              <a:buSzPct val="64062"/>
              <a:buFont typeface="Wingdings"/>
              <a:buChar char=""/>
              <a:tabLst>
                <a:tab pos="405977" algn="l"/>
              </a:tabLst>
            </a:pPr>
            <a:r>
              <a:rPr sz="3500" dirty="0">
                <a:solidFill>
                  <a:srgbClr val="FF0000"/>
                </a:solidFill>
                <a:latin typeface="Arial"/>
                <a:cs typeface="Arial"/>
              </a:rPr>
              <a:t>Omasum</a:t>
            </a:r>
            <a:endParaRPr sz="35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846952" lvl="1" indent="-314982">
              <a:spcBef>
                <a:spcPts val="451"/>
              </a:spcBef>
              <a:buChar char="–"/>
              <a:tabLst>
                <a:tab pos="846952" algn="l"/>
              </a:tabLst>
            </a:pPr>
            <a:r>
              <a:rPr sz="2600" spc="-6" dirty="0">
                <a:solidFill>
                  <a:srgbClr val="FF0000"/>
                </a:solidFill>
                <a:latin typeface="Arial"/>
                <a:cs typeface="Arial"/>
              </a:rPr>
              <a:t>Grinds </a:t>
            </a:r>
            <a:r>
              <a:rPr sz="2600" spc="-11" dirty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spc="-6" dirty="0">
                <a:solidFill>
                  <a:srgbClr val="FF0000"/>
                </a:solidFill>
                <a:latin typeface="Arial"/>
                <a:cs typeface="Arial"/>
              </a:rPr>
              <a:t>squeezes</a:t>
            </a:r>
            <a:endParaRPr sz="26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846952" lvl="1" indent="-314982">
              <a:spcBef>
                <a:spcPts val="441"/>
              </a:spcBef>
              <a:buChar char="–"/>
              <a:tabLst>
                <a:tab pos="846952" algn="l"/>
              </a:tabLst>
            </a:pPr>
            <a:r>
              <a:rPr sz="2600" spc="-6" dirty="0">
                <a:solidFill>
                  <a:srgbClr val="FF0000"/>
                </a:solidFill>
                <a:latin typeface="Arial"/>
                <a:cs typeface="Arial"/>
              </a:rPr>
              <a:t>Removes some</a:t>
            </a:r>
            <a:r>
              <a:rPr sz="2600" spc="6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spc="-11" dirty="0">
                <a:solidFill>
                  <a:srgbClr val="FF0000"/>
                </a:solidFill>
                <a:latin typeface="Arial"/>
                <a:cs typeface="Arial"/>
              </a:rPr>
              <a:t>liquid</a:t>
            </a:r>
            <a:endParaRPr sz="26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405977" indent="-377979">
              <a:spcBef>
                <a:spcPts val="573"/>
              </a:spcBef>
              <a:buSzPct val="64062"/>
              <a:buFont typeface="Wingdings"/>
              <a:buChar char=""/>
              <a:tabLst>
                <a:tab pos="405977" algn="l"/>
              </a:tabLst>
            </a:pPr>
            <a:r>
              <a:rPr sz="3500" dirty="0">
                <a:solidFill>
                  <a:srgbClr val="FF0000"/>
                </a:solidFill>
                <a:latin typeface="Arial"/>
                <a:cs typeface="Arial"/>
              </a:rPr>
              <a:t>Abomasum</a:t>
            </a:r>
            <a:endParaRPr sz="35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846952" lvl="1" indent="-314982">
              <a:spcBef>
                <a:spcPts val="463"/>
              </a:spcBef>
              <a:buChar char="–"/>
              <a:tabLst>
                <a:tab pos="846952" algn="l"/>
              </a:tabLst>
            </a:pPr>
            <a:r>
              <a:rPr sz="2600" spc="-6" dirty="0">
                <a:solidFill>
                  <a:srgbClr val="FF0000"/>
                </a:solidFill>
                <a:latin typeface="Arial"/>
                <a:cs typeface="Arial"/>
              </a:rPr>
              <a:t>True</a:t>
            </a:r>
            <a:r>
              <a:rPr sz="2600" spc="-1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spc="-6" dirty="0">
                <a:solidFill>
                  <a:srgbClr val="FF0000"/>
                </a:solidFill>
                <a:latin typeface="Arial"/>
                <a:cs typeface="Arial"/>
              </a:rPr>
              <a:t>stomach</a:t>
            </a:r>
            <a:endParaRPr sz="26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846952" lvl="1" indent="-314982">
              <a:spcBef>
                <a:spcPts val="430"/>
              </a:spcBef>
              <a:buChar char="–"/>
              <a:tabLst>
                <a:tab pos="846952" algn="l"/>
              </a:tabLst>
            </a:pPr>
            <a:r>
              <a:rPr sz="2600" spc="-6" dirty="0">
                <a:solidFill>
                  <a:srgbClr val="FF0000"/>
                </a:solidFill>
                <a:latin typeface="Arial"/>
                <a:cs typeface="Arial"/>
              </a:rPr>
              <a:t>Enzymes and</a:t>
            </a:r>
            <a:r>
              <a:rPr sz="2600" spc="-1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spc="-6" dirty="0">
                <a:solidFill>
                  <a:srgbClr val="FF0000"/>
                </a:solidFill>
                <a:latin typeface="Arial"/>
                <a:cs typeface="Arial"/>
              </a:rPr>
              <a:t>acids</a:t>
            </a:r>
            <a:endParaRPr sz="26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9616" y="323453"/>
            <a:ext cx="6777120" cy="691244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10"/>
              </a:spcBef>
            </a:pPr>
            <a:r>
              <a:rPr dirty="0"/>
              <a:t>Parts and</a:t>
            </a:r>
            <a:r>
              <a:rPr spc="-72" dirty="0"/>
              <a:t> </a:t>
            </a:r>
            <a:r>
              <a:rPr spc="-6" dirty="0"/>
              <a:t>Functions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93170" y="2102910"/>
            <a:ext cx="5131318" cy="4384660"/>
          </a:xfrm>
          <a:prstGeom prst="rect">
            <a:avLst/>
          </a:prstGeom>
        </p:spPr>
        <p:txBody>
          <a:bodyPr vert="horz" wrap="square" lIns="0" tIns="90295" rIns="0" bIns="0" rtlCol="0">
            <a:spAutoFit/>
          </a:bodyPr>
          <a:lstStyle/>
          <a:p>
            <a:pPr marL="405977" indent="-377979">
              <a:spcBef>
                <a:spcPts val="711"/>
              </a:spcBef>
              <a:buSzPct val="64062"/>
              <a:buFont typeface="Wingdings"/>
              <a:buChar char=""/>
              <a:tabLst>
                <a:tab pos="405977" algn="l"/>
              </a:tabLst>
            </a:pP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Small</a:t>
            </a:r>
            <a:r>
              <a:rPr sz="3500" spc="-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Intestine</a:t>
            </a:r>
            <a:endParaRPr sz="35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846252" marR="19599" lvl="1" indent="-314982">
              <a:lnSpc>
                <a:spcPts val="3439"/>
              </a:lnSpc>
              <a:spcBef>
                <a:spcPts val="865"/>
              </a:spcBef>
              <a:buChar char="–"/>
              <a:tabLst>
                <a:tab pos="846952" algn="l"/>
              </a:tabLst>
            </a:pP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Partially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digested feed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is  mixed</a:t>
            </a:r>
            <a:endParaRPr sz="31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1287927" lvl="2" indent="-251986">
              <a:spcBef>
                <a:spcPts val="369"/>
              </a:spcBef>
              <a:buSzPct val="64583"/>
              <a:buFont typeface="Wingdings"/>
              <a:buChar char=""/>
              <a:tabLst>
                <a:tab pos="1287927" algn="l"/>
              </a:tabLst>
            </a:pP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Bile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1287927" lvl="2" indent="-251986">
              <a:spcBef>
                <a:spcPts val="430"/>
              </a:spcBef>
              <a:buSzPct val="64583"/>
              <a:buFont typeface="Wingdings"/>
              <a:buChar char=""/>
              <a:tabLst>
                <a:tab pos="1287927" algn="l"/>
              </a:tabLst>
            </a:pP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Pancreatic juice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1287927" lvl="2" indent="-251986">
              <a:spcBef>
                <a:spcPts val="441"/>
              </a:spcBef>
              <a:buSzPct val="64583"/>
              <a:buFont typeface="Wingdings"/>
              <a:buChar char=""/>
              <a:tabLst>
                <a:tab pos="1287927" algn="l"/>
              </a:tabLst>
            </a:pP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Intestinal juice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846252" marR="39198" lvl="1" indent="-314982">
              <a:lnSpc>
                <a:spcPts val="3439"/>
              </a:lnSpc>
              <a:spcBef>
                <a:spcPts val="832"/>
              </a:spcBef>
              <a:buChar char="–"/>
              <a:tabLst>
                <a:tab pos="846952" algn="l"/>
              </a:tabLst>
            </a:pP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Most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of the food</a:t>
            </a:r>
            <a:r>
              <a:rPr sz="3100" spc="-6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nutrient 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is</a:t>
            </a:r>
            <a:r>
              <a:rPr sz="3100" spc="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absorbed</a:t>
            </a:r>
          </a:p>
          <a:p>
            <a:pPr marL="1287927" lvl="2" indent="-251986">
              <a:spcBef>
                <a:spcPts val="369"/>
              </a:spcBef>
              <a:buSzPct val="64583"/>
              <a:buFont typeface="Wingdings"/>
              <a:buChar char=""/>
              <a:tabLst>
                <a:tab pos="1287927" algn="l"/>
              </a:tabLst>
            </a:pP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Villi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or</a:t>
            </a:r>
            <a:r>
              <a:rPr sz="2600" spc="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spc="-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Papillae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16430" y="2183906"/>
            <a:ext cx="2888378" cy="46198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8661" y="1097715"/>
            <a:ext cx="6777120" cy="691244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10"/>
              </a:spcBef>
            </a:pPr>
            <a:r>
              <a:rPr dirty="0"/>
              <a:t>Parts and</a:t>
            </a:r>
            <a:r>
              <a:rPr spc="-72" dirty="0"/>
              <a:t> </a:t>
            </a:r>
            <a:r>
              <a:rPr spc="-6" dirty="0"/>
              <a:t>Functions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31859" y="2102909"/>
            <a:ext cx="6856925" cy="2163539"/>
          </a:xfrm>
          <a:prstGeom prst="rect">
            <a:avLst/>
          </a:prstGeom>
        </p:spPr>
        <p:txBody>
          <a:bodyPr vert="horz" wrap="square" lIns="0" tIns="90295" rIns="0" bIns="0" rtlCol="0">
            <a:spAutoFit/>
          </a:bodyPr>
          <a:lstStyle/>
          <a:p>
            <a:pPr marL="405977" indent="-377979">
              <a:spcBef>
                <a:spcPts val="711"/>
              </a:spcBef>
              <a:buSzPct val="64062"/>
              <a:buFont typeface="Wingdings"/>
              <a:buChar char=""/>
              <a:tabLst>
                <a:tab pos="405977" algn="l"/>
              </a:tabLst>
            </a:pP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Large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intestine</a:t>
            </a:r>
          </a:p>
          <a:p>
            <a:pPr marL="846952" lvl="1" indent="-314982">
              <a:spcBef>
                <a:spcPts val="529"/>
              </a:spcBef>
              <a:buChar char="–"/>
              <a:tabLst>
                <a:tab pos="846952" algn="l"/>
              </a:tabLst>
            </a:pP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Main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function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is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to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absorbed</a:t>
            </a:r>
            <a:r>
              <a:rPr sz="3100" spc="22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water</a:t>
            </a:r>
            <a:endParaRPr sz="31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846952" lvl="1" indent="-314982">
              <a:spcBef>
                <a:spcPts val="506"/>
              </a:spcBef>
              <a:buChar char="–"/>
              <a:tabLst>
                <a:tab pos="846952" algn="l"/>
              </a:tabLst>
            </a:pP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Add mucus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to undigested feed</a:t>
            </a:r>
          </a:p>
          <a:p>
            <a:pPr marL="1287927" lvl="2" indent="-251986">
              <a:spcBef>
                <a:spcPts val="441"/>
              </a:spcBef>
              <a:buSzPct val="64583"/>
              <a:buFont typeface="Wingdings"/>
              <a:buChar char=""/>
              <a:tabLst>
                <a:tab pos="1287927" algn="l"/>
              </a:tabLst>
            </a:pP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Feces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2721" y="1097715"/>
            <a:ext cx="4789697" cy="691244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10"/>
              </a:spcBef>
            </a:pPr>
            <a:r>
              <a:rPr spc="-6" dirty="0"/>
              <a:t>Non-Ruminant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07271" y="2179706"/>
            <a:ext cx="8073601" cy="1499045"/>
          </a:xfrm>
          <a:prstGeom prst="rect">
            <a:avLst/>
          </a:prstGeom>
        </p:spPr>
        <p:txBody>
          <a:bodyPr vert="horz" wrap="square" lIns="0" tIns="20999" rIns="0" bIns="0" rtlCol="0">
            <a:spAutoFit/>
          </a:bodyPr>
          <a:lstStyle/>
          <a:p>
            <a:pPr marL="391978" marR="5600" indent="-377979">
              <a:lnSpc>
                <a:spcPct val="98700"/>
              </a:lnSpc>
              <a:spcBef>
                <a:spcPts val="165"/>
              </a:spcBef>
              <a:buSzPct val="64062"/>
              <a:buFont typeface="Wingdings"/>
              <a:buChar char=""/>
              <a:tabLst>
                <a:tab pos="391978" algn="l"/>
              </a:tabLst>
            </a:pPr>
            <a:r>
              <a:rPr sz="3500" u="heavy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Objective: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Describe the function and </a:t>
            </a:r>
            <a:r>
              <a:rPr sz="3100" spc="-7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major 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parts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of the digestive system of non- 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ruminants.</a:t>
            </a:r>
            <a:endParaRPr sz="31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2721" y="1097715"/>
            <a:ext cx="4789697" cy="691244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10"/>
              </a:spcBef>
            </a:pPr>
            <a:r>
              <a:rPr spc="-6" dirty="0"/>
              <a:t>Non-Ruminant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06035" y="1849520"/>
            <a:ext cx="8014797" cy="4930963"/>
          </a:xfrm>
          <a:prstGeom prst="rect">
            <a:avLst/>
          </a:prstGeom>
        </p:spPr>
        <p:txBody>
          <a:bodyPr vert="horz" wrap="square" lIns="0" tIns="90295" rIns="0" bIns="0" rtlCol="0">
            <a:spAutoFit/>
          </a:bodyPr>
          <a:lstStyle/>
          <a:p>
            <a:pPr marL="405977" indent="-377979">
              <a:spcBef>
                <a:spcPts val="711"/>
              </a:spcBef>
              <a:buSzPct val="64062"/>
              <a:buFont typeface="Wingdings"/>
              <a:buChar char=""/>
              <a:tabLst>
                <a:tab pos="405977" algn="l"/>
              </a:tabLst>
            </a:pP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Simple digestive</a:t>
            </a:r>
            <a:r>
              <a:rPr sz="3500" spc="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system</a:t>
            </a:r>
          </a:p>
          <a:p>
            <a:pPr marL="846952" lvl="1" indent="-314982">
              <a:spcBef>
                <a:spcPts val="529"/>
              </a:spcBef>
              <a:buChar char="–"/>
              <a:tabLst>
                <a:tab pos="846952" algn="l"/>
              </a:tabLst>
            </a:pP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(Monogastric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)</a:t>
            </a:r>
          </a:p>
          <a:p>
            <a:pPr marL="846952" lvl="1" indent="-314982">
              <a:spcBef>
                <a:spcPts val="496"/>
              </a:spcBef>
              <a:buChar char="–"/>
              <a:tabLst>
                <a:tab pos="846952" algn="l"/>
              </a:tabLst>
            </a:pP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Feed must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be highly quality</a:t>
            </a:r>
            <a:r>
              <a:rPr sz="3100" spc="-39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concentrates</a:t>
            </a:r>
          </a:p>
          <a:p>
            <a:pPr marL="846952" lvl="1" indent="-314982">
              <a:spcBef>
                <a:spcPts val="506"/>
              </a:spcBef>
              <a:buChar char="–"/>
              <a:tabLst>
                <a:tab pos="846952" algn="l"/>
              </a:tabLst>
            </a:pP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Cannot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digest large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amounts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of</a:t>
            </a:r>
            <a:r>
              <a:rPr sz="3100" spc="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fiber</a:t>
            </a:r>
          </a:p>
          <a:p>
            <a:pPr marL="1287927" lvl="2" indent="-251986">
              <a:spcBef>
                <a:spcPts val="441"/>
              </a:spcBef>
              <a:buSzPct val="64583"/>
              <a:buFont typeface="Wingdings"/>
              <a:buChar char=""/>
              <a:tabLst>
                <a:tab pos="1287927" algn="l"/>
              </a:tabLst>
            </a:pP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Human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1287927" lvl="2" indent="-251986">
              <a:spcBef>
                <a:spcPts val="441"/>
              </a:spcBef>
              <a:buSzPct val="64583"/>
              <a:buFont typeface="Wingdings"/>
              <a:buChar char=""/>
              <a:tabLst>
                <a:tab pos="1287927" algn="l"/>
              </a:tabLst>
            </a:pPr>
            <a:r>
              <a:rPr sz="2600" spc="-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Dogs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1287927" lvl="2" indent="-251986">
              <a:spcBef>
                <a:spcPts val="430"/>
              </a:spcBef>
              <a:buSzPct val="64583"/>
              <a:buFont typeface="Wingdings"/>
              <a:buChar char=""/>
              <a:tabLst>
                <a:tab pos="1287927" algn="l"/>
              </a:tabLst>
            </a:pP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Cats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1287927" lvl="2" indent="-251986">
              <a:spcBef>
                <a:spcPts val="430"/>
              </a:spcBef>
              <a:buSzPct val="64583"/>
              <a:buFont typeface="Wingdings"/>
              <a:buChar char=""/>
              <a:tabLst>
                <a:tab pos="1287927" algn="l"/>
              </a:tabLst>
            </a:pPr>
            <a:r>
              <a:rPr sz="2600" spc="-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Rabbits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1287927" lvl="2" indent="-251986">
              <a:spcBef>
                <a:spcPts val="441"/>
              </a:spcBef>
              <a:buSzPct val="64583"/>
              <a:buFont typeface="Wingdings"/>
              <a:buChar char=""/>
              <a:tabLst>
                <a:tab pos="1287927" algn="l"/>
              </a:tabLst>
            </a:pPr>
            <a:r>
              <a:rPr sz="2600" spc="-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Pigs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1287927" lvl="2" indent="-251986">
              <a:spcBef>
                <a:spcPts val="430"/>
              </a:spcBef>
              <a:buSzPct val="64583"/>
              <a:buFont typeface="Wingdings"/>
              <a:buChar char=""/>
              <a:tabLst>
                <a:tab pos="1287927" algn="l"/>
              </a:tabLst>
            </a:pP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Horses????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80365" y="4283816"/>
            <a:ext cx="2100130" cy="29958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4660" y="625497"/>
            <a:ext cx="9066212" cy="609555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2102680" marR="5600" indent="-2088681">
              <a:lnSpc>
                <a:spcPct val="117600"/>
              </a:lnSpc>
              <a:spcBef>
                <a:spcPts val="110"/>
              </a:spcBef>
            </a:pPr>
            <a:r>
              <a:rPr sz="3600" spc="-6" dirty="0"/>
              <a:t>Non-Ruminant </a:t>
            </a:r>
            <a:r>
              <a:rPr sz="3600" dirty="0"/>
              <a:t>Parts &amp;  </a:t>
            </a:r>
            <a:r>
              <a:rPr sz="3600" spc="-6" dirty="0"/>
              <a:t>Functions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61258" y="2102709"/>
            <a:ext cx="4739294" cy="4162229"/>
          </a:xfrm>
          <a:prstGeom prst="rect">
            <a:avLst/>
          </a:prstGeom>
        </p:spPr>
        <p:txBody>
          <a:bodyPr vert="horz" wrap="square" lIns="0" tIns="90995" rIns="0" bIns="0" rtlCol="0">
            <a:spAutoFit/>
          </a:bodyPr>
          <a:lstStyle/>
          <a:p>
            <a:pPr marL="405977" indent="-377979">
              <a:spcBef>
                <a:spcPts val="716"/>
              </a:spcBef>
              <a:buSzPct val="64062"/>
              <a:buFont typeface="Wingdings"/>
              <a:buChar char=""/>
              <a:tabLst>
                <a:tab pos="405977" algn="l"/>
              </a:tabLst>
            </a:pP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Mouth</a:t>
            </a:r>
          </a:p>
          <a:p>
            <a:pPr marL="405977" indent="-377979">
              <a:spcBef>
                <a:spcPts val="606"/>
              </a:spcBef>
              <a:buSzPct val="64062"/>
              <a:buFont typeface="Wingdings"/>
              <a:buChar char=""/>
              <a:tabLst>
                <a:tab pos="405977" algn="l"/>
              </a:tabLst>
            </a:pP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Esophagus</a:t>
            </a:r>
          </a:p>
          <a:p>
            <a:pPr marL="405977" indent="-377979">
              <a:spcBef>
                <a:spcPts val="606"/>
              </a:spcBef>
              <a:buSzPct val="64062"/>
              <a:buFont typeface="Wingdings"/>
              <a:buChar char=""/>
              <a:tabLst>
                <a:tab pos="405977" algn="l"/>
              </a:tabLst>
            </a:pP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Stomach</a:t>
            </a:r>
          </a:p>
          <a:p>
            <a:pPr marL="846952" lvl="1" indent="-314982">
              <a:spcBef>
                <a:spcPts val="518"/>
              </a:spcBef>
              <a:buChar char="–"/>
              <a:tabLst>
                <a:tab pos="846952" algn="l"/>
              </a:tabLst>
            </a:pP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Enzymes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acts on</a:t>
            </a:r>
            <a:r>
              <a:rPr sz="3100" spc="-44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feed</a:t>
            </a:r>
          </a:p>
          <a:p>
            <a:pPr marL="846952" lvl="1" indent="-314982">
              <a:spcBef>
                <a:spcPts val="506"/>
              </a:spcBef>
              <a:buChar char="–"/>
              <a:tabLst>
                <a:tab pos="846952" algn="l"/>
              </a:tabLst>
            </a:pP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Churns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and</a:t>
            </a:r>
            <a:r>
              <a:rPr sz="3100" spc="-22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mixes</a:t>
            </a:r>
          </a:p>
          <a:p>
            <a:pPr marL="405977" indent="-377979">
              <a:spcBef>
                <a:spcPts val="584"/>
              </a:spcBef>
              <a:buSzPct val="64062"/>
              <a:buFont typeface="Wingdings"/>
              <a:buChar char=""/>
              <a:tabLst>
                <a:tab pos="405977" algn="l"/>
              </a:tabLst>
            </a:pP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Small</a:t>
            </a:r>
            <a:r>
              <a:rPr sz="3500" spc="-99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intestine</a:t>
            </a:r>
          </a:p>
          <a:p>
            <a:pPr marL="405977" indent="-377979">
              <a:spcBef>
                <a:spcPts val="606"/>
              </a:spcBef>
              <a:buSzPct val="64062"/>
              <a:buFont typeface="Wingdings"/>
              <a:buChar char=""/>
              <a:tabLst>
                <a:tab pos="405977" algn="l"/>
              </a:tabLst>
            </a:pP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Large</a:t>
            </a:r>
            <a:r>
              <a:rPr sz="3500" spc="-6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intestine</a:t>
            </a:r>
            <a:endParaRPr sz="35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6708" y="592443"/>
            <a:ext cx="9066212" cy="675663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2102680" marR="5600" indent="-2088681">
              <a:lnSpc>
                <a:spcPct val="117600"/>
              </a:lnSpc>
              <a:spcBef>
                <a:spcPts val="110"/>
              </a:spcBef>
            </a:pPr>
            <a:r>
              <a:rPr sz="4000" spc="-6" dirty="0"/>
              <a:t>Non-Ruminant </a:t>
            </a:r>
            <a:r>
              <a:rPr sz="4000" dirty="0"/>
              <a:t>Parts &amp;  </a:t>
            </a:r>
            <a:r>
              <a:rPr sz="4000" spc="-6" dirty="0"/>
              <a:t>Functions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14598" y="2102909"/>
            <a:ext cx="5650050" cy="3758847"/>
          </a:xfrm>
          <a:prstGeom prst="rect">
            <a:avLst/>
          </a:prstGeom>
        </p:spPr>
        <p:txBody>
          <a:bodyPr vert="horz" wrap="square" lIns="0" tIns="90295" rIns="0" bIns="0" rtlCol="0">
            <a:spAutoFit/>
          </a:bodyPr>
          <a:lstStyle/>
          <a:p>
            <a:pPr marL="405977" indent="-377979">
              <a:spcBef>
                <a:spcPts val="711"/>
              </a:spcBef>
              <a:buSzPct val="64062"/>
              <a:buFont typeface="Wingdings"/>
              <a:buChar char=""/>
              <a:tabLst>
                <a:tab pos="405977" algn="l"/>
              </a:tabLst>
            </a:pP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Accessory</a:t>
            </a:r>
            <a:r>
              <a:rPr sz="3500" spc="-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system</a:t>
            </a:r>
          </a:p>
          <a:p>
            <a:pPr marL="846952" lvl="1" indent="-314982">
              <a:spcBef>
                <a:spcPts val="529"/>
              </a:spcBef>
              <a:buChar char="–"/>
              <a:tabLst>
                <a:tab pos="846952" algn="l"/>
              </a:tabLst>
            </a:pP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Liver</a:t>
            </a:r>
            <a:endParaRPr sz="31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1287927" lvl="2" indent="-251986">
              <a:spcBef>
                <a:spcPts val="441"/>
              </a:spcBef>
              <a:buSzPct val="64583"/>
              <a:buFont typeface="Wingdings"/>
              <a:buChar char=""/>
              <a:tabLst>
                <a:tab pos="1287927" algn="l"/>
              </a:tabLst>
            </a:pP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Produces bile that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acts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on</a:t>
            </a:r>
            <a:r>
              <a:rPr sz="2600" spc="-77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spc="-76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fat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846952" lvl="1" indent="-314982">
              <a:spcBef>
                <a:spcPts val="496"/>
              </a:spcBef>
              <a:buChar char="–"/>
              <a:tabLst>
                <a:tab pos="846952" algn="l"/>
              </a:tabLst>
            </a:pP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Pancreas</a:t>
            </a:r>
            <a:endParaRPr sz="31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1287927" lvl="2" indent="-251986">
              <a:spcBef>
                <a:spcPts val="441"/>
              </a:spcBef>
              <a:buSzPct val="64583"/>
              <a:buFont typeface="Wingdings"/>
              <a:buChar char=""/>
              <a:tabLst>
                <a:tab pos="1287927" algn="l"/>
              </a:tabLst>
            </a:pP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Produces insulin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405977" indent="-377979">
              <a:spcBef>
                <a:spcPts val="584"/>
              </a:spcBef>
              <a:buSzPct val="64062"/>
              <a:buFont typeface="Wingdings"/>
              <a:buChar char=""/>
              <a:tabLst>
                <a:tab pos="405977" algn="l"/>
              </a:tabLst>
            </a:pP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Anus</a:t>
            </a:r>
          </a:p>
          <a:p>
            <a:pPr marL="846952" lvl="1" indent="-314982">
              <a:spcBef>
                <a:spcPts val="518"/>
              </a:spcBef>
              <a:buChar char="–"/>
              <a:tabLst>
                <a:tab pos="846952" algn="l"/>
              </a:tabLst>
            </a:pP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End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of the digestive</a:t>
            </a:r>
            <a:r>
              <a:rPr sz="3100" spc="-22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tract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3940" y="1097715"/>
            <a:ext cx="4206561" cy="691244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10"/>
              </a:spcBef>
            </a:pPr>
            <a:r>
              <a:rPr spc="-6" dirty="0"/>
              <a:t>M</a:t>
            </a:r>
            <a:r>
              <a:rPr spc="6" dirty="0"/>
              <a:t>o</a:t>
            </a:r>
            <a:r>
              <a:rPr dirty="0"/>
              <a:t>nogas</a:t>
            </a:r>
            <a:r>
              <a:rPr spc="6" dirty="0"/>
              <a:t>t</a:t>
            </a:r>
            <a:r>
              <a:rPr spc="-6" dirty="0"/>
              <a:t>r</a:t>
            </a:r>
            <a:r>
              <a:rPr dirty="0"/>
              <a:t>ic</a:t>
            </a:r>
          </a:p>
        </p:txBody>
      </p:sp>
      <p:sp>
        <p:nvSpPr>
          <p:cNvPr id="3" name="object 3"/>
          <p:cNvSpPr/>
          <p:nvPr/>
        </p:nvSpPr>
        <p:spPr>
          <a:xfrm>
            <a:off x="742113" y="2925941"/>
            <a:ext cx="7411926" cy="29383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85324" y="6085538"/>
            <a:ext cx="4933206" cy="498379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spcBef>
                <a:spcPts val="110"/>
              </a:spcBef>
            </a:pPr>
            <a:r>
              <a:rPr sz="3100" spc="-6" dirty="0">
                <a:latin typeface="Verdana"/>
                <a:cs typeface="Verdana"/>
              </a:rPr>
              <a:t>Simple Digestive</a:t>
            </a:r>
            <a:r>
              <a:rPr sz="3100" spc="-72" dirty="0">
                <a:latin typeface="Verdana"/>
                <a:cs typeface="Verdana"/>
              </a:rPr>
              <a:t> </a:t>
            </a:r>
            <a:r>
              <a:rPr sz="3100" spc="-6" dirty="0">
                <a:latin typeface="Verdana"/>
                <a:cs typeface="Verdana"/>
              </a:rPr>
              <a:t>System</a:t>
            </a:r>
            <a:endParaRPr sz="31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3238" y="523706"/>
            <a:ext cx="9066212" cy="813137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2326669" marR="5600" indent="-1437719">
              <a:lnSpc>
                <a:spcPct val="117600"/>
              </a:lnSpc>
              <a:spcBef>
                <a:spcPts val="110"/>
              </a:spcBef>
            </a:pPr>
            <a:r>
              <a:rPr spc="-6" dirty="0"/>
              <a:t>Poultry</a:t>
            </a:r>
            <a:r>
              <a:rPr spc="-61" dirty="0"/>
              <a:t> </a:t>
            </a:r>
            <a:r>
              <a:rPr spc="-6" dirty="0"/>
              <a:t>Digestive  Systems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3255" y="2179706"/>
            <a:ext cx="8073601" cy="1499045"/>
          </a:xfrm>
          <a:prstGeom prst="rect">
            <a:avLst/>
          </a:prstGeom>
        </p:spPr>
        <p:txBody>
          <a:bodyPr vert="horz" wrap="square" lIns="0" tIns="20999" rIns="0" bIns="0" rtlCol="0">
            <a:spAutoFit/>
          </a:bodyPr>
          <a:lstStyle/>
          <a:p>
            <a:pPr marL="391978" marR="5600" indent="-377979">
              <a:lnSpc>
                <a:spcPct val="98700"/>
              </a:lnSpc>
              <a:spcBef>
                <a:spcPts val="165"/>
              </a:spcBef>
              <a:buSzPct val="64062"/>
              <a:buFont typeface="Wingdings"/>
              <a:buChar char=""/>
              <a:tabLst>
                <a:tab pos="391978" algn="l"/>
              </a:tabLst>
            </a:pPr>
            <a:r>
              <a:rPr sz="3500" u="heavy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Objective: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Describe the function and </a:t>
            </a:r>
            <a:r>
              <a:rPr sz="3100" spc="-7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major 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parts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of the digestive system of non- 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ruminants.</a:t>
            </a:r>
            <a:endParaRPr sz="31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8638" y="1517697"/>
            <a:ext cx="2425650" cy="691244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10"/>
              </a:spcBef>
            </a:pPr>
            <a:r>
              <a:rPr dirty="0"/>
              <a:t>Pou</a:t>
            </a:r>
            <a:r>
              <a:rPr spc="-6" dirty="0"/>
              <a:t>l</a:t>
            </a:r>
            <a:r>
              <a:rPr spc="6" dirty="0"/>
              <a:t>tr</a:t>
            </a:r>
            <a:r>
              <a:rPr dirty="0"/>
              <a:t>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59227" y="2959472"/>
            <a:ext cx="2077029" cy="2179737"/>
          </a:xfrm>
          <a:prstGeom prst="rect">
            <a:avLst/>
          </a:prstGeom>
        </p:spPr>
        <p:txBody>
          <a:bodyPr vert="horz" wrap="square" lIns="0" tIns="78396" rIns="0" bIns="0" rtlCol="0">
            <a:spAutoFit/>
          </a:bodyPr>
          <a:lstStyle/>
          <a:p>
            <a:pPr marL="419976" indent="-377979">
              <a:spcBef>
                <a:spcPts val="617"/>
              </a:spcBef>
              <a:buSzPct val="64285"/>
              <a:buFont typeface="Wingdings"/>
              <a:buChar char=""/>
              <a:tabLst>
                <a:tab pos="419276" algn="l"/>
                <a:tab pos="419976" algn="l"/>
              </a:tabLst>
            </a:pP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Chickens</a:t>
            </a:r>
          </a:p>
          <a:p>
            <a:pPr marL="419976" indent="-377979">
              <a:spcBef>
                <a:spcPts val="506"/>
              </a:spcBef>
              <a:buSzPct val="64285"/>
              <a:buFont typeface="Wingdings"/>
              <a:buChar char=""/>
              <a:tabLst>
                <a:tab pos="419276" algn="l"/>
                <a:tab pos="419976" algn="l"/>
              </a:tabLst>
            </a:pP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Turkeys</a:t>
            </a:r>
          </a:p>
          <a:p>
            <a:pPr marL="419976" indent="-377979">
              <a:spcBef>
                <a:spcPts val="506"/>
              </a:spcBef>
              <a:buSzPct val="64285"/>
              <a:buFont typeface="Wingdings"/>
              <a:buChar char=""/>
              <a:tabLst>
                <a:tab pos="419276" algn="l"/>
                <a:tab pos="419976" algn="l"/>
              </a:tabLst>
            </a:pP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Ducks</a:t>
            </a:r>
            <a:endParaRPr sz="31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419976" indent="-377979">
              <a:spcBef>
                <a:spcPts val="506"/>
              </a:spcBef>
              <a:buSzPct val="64285"/>
              <a:buFont typeface="Wingdings"/>
              <a:buChar char=""/>
              <a:tabLst>
                <a:tab pos="419276" algn="l"/>
                <a:tab pos="419976" algn="l"/>
              </a:tabLst>
            </a:pP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Geese</a:t>
            </a:r>
            <a:endParaRPr sz="31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40890" y="994024"/>
            <a:ext cx="4307934" cy="6124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5158" y="1097715"/>
            <a:ext cx="3626225" cy="691244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10"/>
              </a:spcBef>
            </a:pPr>
            <a:r>
              <a:rPr spc="6" dirty="0"/>
              <a:t>R</a:t>
            </a:r>
            <a:r>
              <a:rPr dirty="0"/>
              <a:t>um</a:t>
            </a:r>
            <a:r>
              <a:rPr spc="-6" dirty="0"/>
              <a:t>i</a:t>
            </a:r>
            <a:r>
              <a:rPr dirty="0"/>
              <a:t>nan</a:t>
            </a:r>
            <a:r>
              <a:rPr spc="6" dirty="0"/>
              <a:t>t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09028" y="2183906"/>
            <a:ext cx="6487668" cy="1365301"/>
          </a:xfrm>
          <a:prstGeom prst="rect">
            <a:avLst/>
          </a:prstGeom>
        </p:spPr>
        <p:txBody>
          <a:bodyPr vert="horz" wrap="square" lIns="0" tIns="56697" rIns="0" bIns="0" rtlCol="0">
            <a:spAutoFit/>
          </a:bodyPr>
          <a:lstStyle/>
          <a:p>
            <a:pPr marL="391978" marR="5600" indent="-377979">
              <a:lnSpc>
                <a:spcPts val="3439"/>
              </a:lnSpc>
              <a:spcBef>
                <a:spcPts val="446"/>
              </a:spcBef>
              <a:buSzPct val="64285"/>
              <a:buFont typeface="Wingdings"/>
              <a:buChar char=""/>
              <a:tabLst>
                <a:tab pos="391278" algn="l"/>
                <a:tab pos="391978" algn="l"/>
              </a:tabLst>
            </a:pPr>
            <a:r>
              <a:rPr sz="3100" u="heavy" spc="-6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Objective</a:t>
            </a:r>
            <a:r>
              <a:rPr sz="3100" spc="-6" dirty="0">
                <a:solidFill>
                  <a:srgbClr val="FF0000"/>
                </a:solidFill>
                <a:latin typeface="Arial"/>
                <a:cs typeface="Arial"/>
              </a:rPr>
              <a:t>: </a:t>
            </a:r>
            <a:r>
              <a:rPr sz="3100" dirty="0">
                <a:solidFill>
                  <a:srgbClr val="FF0000"/>
                </a:solidFill>
                <a:latin typeface="Arial"/>
                <a:cs typeface="Arial"/>
              </a:rPr>
              <a:t>Describe the function and </a:t>
            </a:r>
            <a:r>
              <a:rPr sz="3100" spc="-386" dirty="0">
                <a:solidFill>
                  <a:srgbClr val="FF0000"/>
                </a:solidFill>
                <a:latin typeface="Arial"/>
                <a:cs typeface="Arial"/>
              </a:rPr>
              <a:t>major  </a:t>
            </a:r>
            <a:r>
              <a:rPr sz="3100" spc="-6" dirty="0">
                <a:solidFill>
                  <a:srgbClr val="FF0000"/>
                </a:solidFill>
                <a:latin typeface="Arial"/>
                <a:cs typeface="Arial"/>
              </a:rPr>
              <a:t>parts </a:t>
            </a:r>
            <a:r>
              <a:rPr sz="3100" dirty="0">
                <a:solidFill>
                  <a:srgbClr val="FF0000"/>
                </a:solidFill>
                <a:latin typeface="Arial"/>
                <a:cs typeface="Arial"/>
              </a:rPr>
              <a:t>of the digestive system of</a:t>
            </a:r>
            <a:r>
              <a:rPr sz="3100" spc="-3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100" dirty="0" smtClean="0">
                <a:solidFill>
                  <a:srgbClr val="FF0000"/>
                </a:solidFill>
                <a:latin typeface="Arial"/>
                <a:cs typeface="Arial"/>
              </a:rPr>
              <a:t>ruminants.</a:t>
            </a:r>
            <a:endParaRPr sz="31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3238" y="523706"/>
            <a:ext cx="9066212" cy="813137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2326669" marR="5600" indent="-1437719">
              <a:lnSpc>
                <a:spcPct val="117600"/>
              </a:lnSpc>
              <a:spcBef>
                <a:spcPts val="110"/>
              </a:spcBef>
            </a:pPr>
            <a:r>
              <a:rPr spc="-6" dirty="0"/>
              <a:t>Poultry</a:t>
            </a:r>
            <a:r>
              <a:rPr spc="-61" dirty="0"/>
              <a:t> </a:t>
            </a:r>
            <a:r>
              <a:rPr spc="-6" dirty="0"/>
              <a:t>Digestive  Systems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44771" y="2102909"/>
            <a:ext cx="5043813" cy="3458765"/>
          </a:xfrm>
          <a:prstGeom prst="rect">
            <a:avLst/>
          </a:prstGeom>
        </p:spPr>
        <p:txBody>
          <a:bodyPr vert="horz" wrap="square" lIns="0" tIns="90295" rIns="0" bIns="0" rtlCol="0">
            <a:spAutoFit/>
          </a:bodyPr>
          <a:lstStyle/>
          <a:p>
            <a:pPr marL="405977" indent="-377979">
              <a:spcBef>
                <a:spcPts val="711"/>
              </a:spcBef>
              <a:buSzPct val="64062"/>
              <a:buFont typeface="Wingdings"/>
              <a:buChar char=""/>
              <a:tabLst>
                <a:tab pos="405977" algn="l"/>
              </a:tabLst>
            </a:pP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Mouth or</a:t>
            </a:r>
            <a:r>
              <a:rPr sz="3500" spc="-28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beak</a:t>
            </a:r>
          </a:p>
          <a:p>
            <a:pPr marL="846952" lvl="1" indent="-314982">
              <a:spcBef>
                <a:spcPts val="529"/>
              </a:spcBef>
              <a:buChar char="–"/>
              <a:tabLst>
                <a:tab pos="846952" algn="l"/>
              </a:tabLst>
            </a:pP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Can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not chew</a:t>
            </a:r>
            <a:r>
              <a:rPr sz="3100" spc="-22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food</a:t>
            </a:r>
          </a:p>
          <a:p>
            <a:pPr marL="405977" indent="-377979">
              <a:spcBef>
                <a:spcPts val="584"/>
              </a:spcBef>
              <a:buSzPct val="64062"/>
              <a:buFont typeface="Wingdings"/>
              <a:buChar char=""/>
              <a:tabLst>
                <a:tab pos="405977" algn="l"/>
              </a:tabLst>
            </a:pP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Esophagus</a:t>
            </a:r>
          </a:p>
          <a:p>
            <a:pPr marL="846952" lvl="1" indent="-314982">
              <a:spcBef>
                <a:spcPts val="518"/>
              </a:spcBef>
              <a:buChar char="–"/>
              <a:tabLst>
                <a:tab pos="846952" algn="l"/>
              </a:tabLst>
            </a:pP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Connects mouth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to</a:t>
            </a:r>
            <a:r>
              <a:rPr sz="3100" spc="-22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crop</a:t>
            </a:r>
          </a:p>
          <a:p>
            <a:pPr marL="405977" indent="-377979">
              <a:spcBef>
                <a:spcPts val="595"/>
              </a:spcBef>
              <a:buSzPct val="64062"/>
              <a:buFont typeface="Wingdings"/>
              <a:buChar char=""/>
              <a:tabLst>
                <a:tab pos="405977" algn="l"/>
              </a:tabLst>
            </a:pP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Crop</a:t>
            </a:r>
          </a:p>
          <a:p>
            <a:pPr marL="846952" lvl="1" indent="-314982">
              <a:spcBef>
                <a:spcPts val="518"/>
              </a:spcBef>
              <a:buChar char="–"/>
              <a:tabLst>
                <a:tab pos="846952" algn="l"/>
              </a:tabLst>
            </a:pP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Stores</a:t>
            </a:r>
            <a:r>
              <a:rPr sz="3100" spc="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feed</a:t>
            </a:r>
          </a:p>
        </p:txBody>
      </p:sp>
      <p:sp>
        <p:nvSpPr>
          <p:cNvPr id="4" name="object 4"/>
          <p:cNvSpPr/>
          <p:nvPr/>
        </p:nvSpPr>
        <p:spPr>
          <a:xfrm>
            <a:off x="7638299" y="3802237"/>
            <a:ext cx="2010525" cy="2953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3238" y="523706"/>
            <a:ext cx="9066212" cy="813137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2326669" marR="5600" indent="-1437719">
              <a:lnSpc>
                <a:spcPct val="117600"/>
              </a:lnSpc>
              <a:spcBef>
                <a:spcPts val="110"/>
              </a:spcBef>
            </a:pPr>
            <a:r>
              <a:rPr spc="-6" dirty="0"/>
              <a:t>Poultry</a:t>
            </a:r>
            <a:r>
              <a:rPr spc="-61" dirty="0"/>
              <a:t> </a:t>
            </a:r>
            <a:r>
              <a:rPr spc="-6" dirty="0"/>
              <a:t>Digestive  Systems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55549" y="2101509"/>
            <a:ext cx="6373195" cy="4538548"/>
          </a:xfrm>
          <a:prstGeom prst="rect">
            <a:avLst/>
          </a:prstGeom>
        </p:spPr>
        <p:txBody>
          <a:bodyPr vert="horz" wrap="square" lIns="0" tIns="90295" rIns="0" bIns="0" rtlCol="0">
            <a:spAutoFit/>
          </a:bodyPr>
          <a:lstStyle/>
          <a:p>
            <a:pPr marL="405977" indent="-377979">
              <a:spcBef>
                <a:spcPts val="711"/>
              </a:spcBef>
              <a:buSzPct val="64062"/>
              <a:buFont typeface="Wingdings"/>
              <a:buChar char=""/>
              <a:tabLst>
                <a:tab pos="405977" algn="l"/>
              </a:tabLst>
            </a:pP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Gizzard</a:t>
            </a:r>
          </a:p>
          <a:p>
            <a:pPr marL="846952" lvl="1" indent="-314982">
              <a:spcBef>
                <a:spcPts val="529"/>
              </a:spcBef>
              <a:buChar char="–"/>
              <a:tabLst>
                <a:tab pos="846952" algn="l"/>
              </a:tabLst>
            </a:pP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Crushes</a:t>
            </a:r>
            <a:r>
              <a:rPr sz="3100" spc="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feed</a:t>
            </a:r>
          </a:p>
          <a:p>
            <a:pPr marL="1287927" lvl="2" indent="-251986">
              <a:spcBef>
                <a:spcPts val="441"/>
              </a:spcBef>
              <a:buSzPct val="64583"/>
              <a:buFont typeface="Wingdings"/>
              <a:buChar char=""/>
              <a:tabLst>
                <a:tab pos="1287927" algn="l"/>
              </a:tabLst>
            </a:pP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Contains grit </a:t>
            </a:r>
            <a:r>
              <a:rPr sz="2600" spc="-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and</a:t>
            </a:r>
            <a:r>
              <a:rPr sz="2600" spc="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gravel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846952" lvl="1" indent="-314982">
              <a:spcBef>
                <a:spcPts val="496"/>
              </a:spcBef>
              <a:buChar char="–"/>
              <a:tabLst>
                <a:tab pos="846952" algn="l"/>
              </a:tabLst>
            </a:pP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Mixes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feed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with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digestive</a:t>
            </a:r>
            <a:r>
              <a:rPr sz="3100" spc="-22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juices</a:t>
            </a:r>
          </a:p>
          <a:p>
            <a:pPr marL="405977" indent="-377979">
              <a:spcBef>
                <a:spcPts val="584"/>
              </a:spcBef>
              <a:buSzPct val="64062"/>
              <a:buFont typeface="Wingdings"/>
              <a:buChar char=""/>
              <a:tabLst>
                <a:tab pos="405977" algn="l"/>
              </a:tabLst>
            </a:pP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Liver</a:t>
            </a:r>
          </a:p>
          <a:p>
            <a:pPr marL="405977" indent="-377979">
              <a:spcBef>
                <a:spcPts val="606"/>
              </a:spcBef>
              <a:buSzPct val="64062"/>
              <a:buFont typeface="Wingdings"/>
              <a:buChar char=""/>
              <a:tabLst>
                <a:tab pos="405977" algn="l"/>
              </a:tabLst>
            </a:pP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Small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and Large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Intestine</a:t>
            </a:r>
            <a:endParaRPr sz="35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405977" indent="-377979">
              <a:spcBef>
                <a:spcPts val="606"/>
              </a:spcBef>
              <a:buSzPct val="64062"/>
              <a:buFont typeface="Wingdings"/>
              <a:buChar char=""/>
              <a:tabLst>
                <a:tab pos="405977" algn="l"/>
              </a:tabLst>
            </a:pP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Vent</a:t>
            </a:r>
          </a:p>
          <a:p>
            <a:pPr marL="846952" lvl="1" indent="-314982">
              <a:spcBef>
                <a:spcPts val="518"/>
              </a:spcBef>
              <a:buChar char="–"/>
              <a:tabLst>
                <a:tab pos="846952" algn="l"/>
              </a:tabLst>
            </a:pP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Removes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solid and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liquid</a:t>
            </a:r>
            <a:r>
              <a:rPr sz="3100" spc="-33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waste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3238" y="124207"/>
            <a:ext cx="9066212" cy="1612137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649563" marR="5600" indent="65796">
              <a:lnSpc>
                <a:spcPct val="117600"/>
              </a:lnSpc>
              <a:spcBef>
                <a:spcPts val="110"/>
              </a:spcBef>
            </a:pPr>
            <a:r>
              <a:rPr dirty="0"/>
              <a:t>Inspecting Animal  </a:t>
            </a:r>
            <a:r>
              <a:rPr spc="-6" dirty="0"/>
              <a:t>Digestive</a:t>
            </a:r>
            <a:r>
              <a:rPr spc="-77" dirty="0"/>
              <a:t> </a:t>
            </a:r>
            <a:r>
              <a:rPr dirty="0"/>
              <a:t>Systems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91919" y="2102909"/>
            <a:ext cx="7948993" cy="3930689"/>
          </a:xfrm>
          <a:prstGeom prst="rect">
            <a:avLst/>
          </a:prstGeom>
        </p:spPr>
        <p:txBody>
          <a:bodyPr vert="horz" wrap="square" lIns="0" tIns="90295" rIns="0" bIns="0" rtlCol="0">
            <a:spAutoFit/>
          </a:bodyPr>
          <a:lstStyle/>
          <a:p>
            <a:pPr marL="405977" indent="-377979">
              <a:spcBef>
                <a:spcPts val="711"/>
              </a:spcBef>
              <a:buSzPct val="64062"/>
              <a:buFont typeface="Wingdings"/>
              <a:buChar char=""/>
              <a:tabLst>
                <a:tab pos="405977" algn="l"/>
              </a:tabLst>
            </a:pP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Esophagus</a:t>
            </a:r>
          </a:p>
          <a:p>
            <a:pPr marL="846952" lvl="1" indent="-314982">
              <a:spcBef>
                <a:spcPts val="529"/>
              </a:spcBef>
              <a:buChar char="–"/>
              <a:tabLst>
                <a:tab pos="846952" algn="l"/>
              </a:tabLst>
            </a:pP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Tube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like</a:t>
            </a:r>
            <a:r>
              <a:rPr sz="3100" spc="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structure</a:t>
            </a:r>
          </a:p>
          <a:p>
            <a:pPr marL="405977" indent="-377979">
              <a:spcBef>
                <a:spcPts val="584"/>
              </a:spcBef>
              <a:buSzPct val="64062"/>
              <a:buFont typeface="Wingdings"/>
              <a:buChar char=""/>
              <a:tabLst>
                <a:tab pos="405977" algn="l"/>
              </a:tabLst>
            </a:pP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Stomach</a:t>
            </a:r>
          </a:p>
          <a:p>
            <a:pPr marL="846952" lvl="1" indent="-314982">
              <a:spcBef>
                <a:spcPts val="518"/>
              </a:spcBef>
              <a:buChar char="–"/>
              <a:tabLst>
                <a:tab pos="846952" algn="l"/>
              </a:tabLst>
            </a:pP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Pouch with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undigested</a:t>
            </a:r>
            <a:r>
              <a:rPr sz="3100" spc="17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feed</a:t>
            </a:r>
          </a:p>
          <a:p>
            <a:pPr marL="405977" indent="-377979">
              <a:spcBef>
                <a:spcPts val="595"/>
              </a:spcBef>
              <a:buSzPct val="64062"/>
              <a:buFont typeface="Wingdings"/>
              <a:buChar char=""/>
              <a:tabLst>
                <a:tab pos="405977" algn="l"/>
              </a:tabLst>
            </a:pP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Liver</a:t>
            </a:r>
          </a:p>
          <a:p>
            <a:pPr marL="846252" marR="19599" lvl="1" indent="-314982">
              <a:lnSpc>
                <a:spcPts val="3439"/>
              </a:lnSpc>
              <a:spcBef>
                <a:spcPts val="854"/>
              </a:spcBef>
              <a:buChar char="–"/>
              <a:tabLst>
                <a:tab pos="846952" algn="l"/>
              </a:tabLst>
            </a:pP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Large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brown organ beneath the stomach  or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crop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3238" y="124207"/>
            <a:ext cx="9066212" cy="1612137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649563" marR="5600" indent="65796">
              <a:lnSpc>
                <a:spcPct val="117600"/>
              </a:lnSpc>
              <a:spcBef>
                <a:spcPts val="110"/>
              </a:spcBef>
            </a:pPr>
            <a:r>
              <a:rPr dirty="0"/>
              <a:t>Inspecting Animal  </a:t>
            </a:r>
            <a:r>
              <a:rPr spc="-6" dirty="0"/>
              <a:t>Digestive</a:t>
            </a:r>
            <a:r>
              <a:rPr spc="-77" dirty="0"/>
              <a:t> </a:t>
            </a:r>
            <a:r>
              <a:rPr dirty="0"/>
              <a:t>Systems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66495" y="2102909"/>
            <a:ext cx="7054337" cy="3397210"/>
          </a:xfrm>
          <a:prstGeom prst="rect">
            <a:avLst/>
          </a:prstGeom>
        </p:spPr>
        <p:txBody>
          <a:bodyPr vert="horz" wrap="square" lIns="0" tIns="90295" rIns="0" bIns="0" rtlCol="0">
            <a:spAutoFit/>
          </a:bodyPr>
          <a:lstStyle/>
          <a:p>
            <a:pPr marL="405977" indent="-377979">
              <a:spcBef>
                <a:spcPts val="711"/>
              </a:spcBef>
              <a:buSzPct val="64062"/>
              <a:buFont typeface="Wingdings"/>
              <a:buChar char=""/>
              <a:tabLst>
                <a:tab pos="405977" algn="l"/>
              </a:tabLst>
            </a:pP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Small</a:t>
            </a:r>
            <a:r>
              <a:rPr sz="3500" spc="-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intestine</a:t>
            </a:r>
            <a:endParaRPr sz="35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846952" lvl="1" indent="-314982">
              <a:spcBef>
                <a:spcPts val="529"/>
              </a:spcBef>
              <a:buChar char="–"/>
              <a:tabLst>
                <a:tab pos="846952" algn="l"/>
              </a:tabLst>
            </a:pP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Long tube</a:t>
            </a:r>
          </a:p>
          <a:p>
            <a:pPr marL="846952" lvl="1" indent="-314982">
              <a:spcBef>
                <a:spcPts val="506"/>
              </a:spcBef>
              <a:buChar char="–"/>
              <a:tabLst>
                <a:tab pos="846952" algn="l"/>
              </a:tabLst>
            </a:pP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Gray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colored partially digested</a:t>
            </a:r>
            <a:r>
              <a:rPr sz="3100" spc="-6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feed</a:t>
            </a:r>
          </a:p>
          <a:p>
            <a:pPr marL="405977" indent="-377979">
              <a:spcBef>
                <a:spcPts val="584"/>
              </a:spcBef>
              <a:buSzPct val="64062"/>
              <a:buFont typeface="Wingdings"/>
              <a:buChar char=""/>
              <a:tabLst>
                <a:tab pos="405977" algn="l"/>
              </a:tabLst>
            </a:pP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Large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intestine</a:t>
            </a:r>
          </a:p>
          <a:p>
            <a:pPr marL="846952" lvl="1" indent="-314982">
              <a:spcBef>
                <a:spcPts val="518"/>
              </a:spcBef>
              <a:buChar char="–"/>
              <a:tabLst>
                <a:tab pos="846952" algn="l"/>
              </a:tabLst>
            </a:pP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Large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relatively short</a:t>
            </a:r>
            <a:r>
              <a:rPr sz="3100" spc="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compartment</a:t>
            </a:r>
            <a:endParaRPr sz="31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846952" lvl="1" indent="-314982">
              <a:spcBef>
                <a:spcPts val="506"/>
              </a:spcBef>
              <a:buChar char="–"/>
              <a:tabLst>
                <a:tab pos="846952" algn="l"/>
              </a:tabLst>
            </a:pP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Contains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fecal</a:t>
            </a:r>
            <a:r>
              <a:rPr sz="3100" spc="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material</a:t>
            </a:r>
            <a:endParaRPr sz="31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89735" y="1983715"/>
            <a:ext cx="4362745" cy="768188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spcBef>
                <a:spcPts val="110"/>
              </a:spcBef>
            </a:pPr>
            <a:r>
              <a:rPr sz="4900" dirty="0">
                <a:solidFill>
                  <a:srgbClr val="003300"/>
                </a:solidFill>
                <a:latin typeface="Arial Black"/>
                <a:cs typeface="Arial Black"/>
              </a:rPr>
              <a:t>N</a:t>
            </a:r>
            <a:r>
              <a:rPr sz="4900" spc="11" dirty="0">
                <a:solidFill>
                  <a:srgbClr val="003300"/>
                </a:solidFill>
                <a:latin typeface="Arial Black"/>
                <a:cs typeface="Arial Black"/>
              </a:rPr>
              <a:t>u</a:t>
            </a:r>
            <a:r>
              <a:rPr sz="4900" spc="-6" dirty="0">
                <a:solidFill>
                  <a:srgbClr val="003300"/>
                </a:solidFill>
                <a:latin typeface="Arial Black"/>
                <a:cs typeface="Arial Black"/>
              </a:rPr>
              <a:t>t</a:t>
            </a:r>
            <a:r>
              <a:rPr sz="4900" spc="6" dirty="0">
                <a:solidFill>
                  <a:srgbClr val="003300"/>
                </a:solidFill>
                <a:latin typeface="Arial Black"/>
                <a:cs typeface="Arial Black"/>
              </a:rPr>
              <a:t>r</a:t>
            </a:r>
            <a:r>
              <a:rPr sz="4900" spc="-6" dirty="0">
                <a:solidFill>
                  <a:srgbClr val="003300"/>
                </a:solidFill>
                <a:latin typeface="Arial Black"/>
                <a:cs typeface="Arial Black"/>
              </a:rPr>
              <a:t>i</a:t>
            </a:r>
            <a:r>
              <a:rPr sz="4900" dirty="0">
                <a:solidFill>
                  <a:srgbClr val="003300"/>
                </a:solidFill>
                <a:latin typeface="Arial Black"/>
                <a:cs typeface="Arial Black"/>
              </a:rPr>
              <a:t>en</a:t>
            </a:r>
            <a:r>
              <a:rPr sz="4900" spc="6" dirty="0">
                <a:solidFill>
                  <a:srgbClr val="003300"/>
                </a:solidFill>
                <a:latin typeface="Arial Black"/>
                <a:cs typeface="Arial Black"/>
              </a:rPr>
              <a:t>t</a:t>
            </a:r>
            <a:r>
              <a:rPr sz="4900" dirty="0">
                <a:solidFill>
                  <a:srgbClr val="003300"/>
                </a:solidFill>
                <a:latin typeface="Arial Black"/>
                <a:cs typeface="Arial Black"/>
              </a:rPr>
              <a:t>s</a:t>
            </a:r>
            <a:endParaRPr sz="49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98830" y="3775638"/>
            <a:ext cx="5897866" cy="1598961"/>
          </a:xfrm>
          <a:prstGeom prst="rect">
            <a:avLst/>
          </a:prstGeom>
        </p:spPr>
        <p:txBody>
          <a:bodyPr vert="horz" wrap="square" lIns="0" tIns="59497" rIns="0" bIns="0" rtlCol="0">
            <a:spAutoFit/>
          </a:bodyPr>
          <a:lstStyle/>
          <a:p>
            <a:pPr marL="13999" marR="5600">
              <a:lnSpc>
                <a:spcPts val="3957"/>
              </a:lnSpc>
              <a:spcBef>
                <a:spcPts val="468"/>
              </a:spcBef>
            </a:pPr>
            <a:r>
              <a:rPr sz="3500" u="heavy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Competency: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Distinguish the 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functions and sources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of feed  nutrients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for farm</a:t>
            </a:r>
            <a:r>
              <a:rPr sz="3500" spc="-22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animals</a:t>
            </a:r>
            <a:endParaRPr sz="35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9532" y="1097715"/>
            <a:ext cx="6639212" cy="691244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10"/>
              </a:spcBef>
            </a:pPr>
            <a:r>
              <a:rPr dirty="0"/>
              <a:t>Groups of</a:t>
            </a:r>
            <a:r>
              <a:rPr spc="-110" dirty="0"/>
              <a:t> </a:t>
            </a:r>
            <a:r>
              <a:rPr dirty="0"/>
              <a:t>Nutrients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76748" y="2179706"/>
            <a:ext cx="6768020" cy="1086000"/>
          </a:xfrm>
          <a:prstGeom prst="rect">
            <a:avLst/>
          </a:prstGeom>
        </p:spPr>
        <p:txBody>
          <a:bodyPr vert="horz" wrap="square" lIns="0" tIns="59497" rIns="0" bIns="0" rtlCol="0">
            <a:spAutoFit/>
          </a:bodyPr>
          <a:lstStyle/>
          <a:p>
            <a:pPr marL="391978" marR="5600" indent="-377979">
              <a:lnSpc>
                <a:spcPts val="3957"/>
              </a:lnSpc>
              <a:spcBef>
                <a:spcPts val="468"/>
              </a:spcBef>
              <a:buSzPct val="64062"/>
              <a:buFont typeface="Wingdings"/>
              <a:buChar char=""/>
              <a:tabLst>
                <a:tab pos="391978" algn="l"/>
                <a:tab pos="2636751" algn="l"/>
              </a:tabLst>
            </a:pPr>
            <a:r>
              <a:rPr sz="3500" u="heavy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Objective: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	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Identify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the six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major 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groups of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nutrients</a:t>
            </a:r>
            <a:endParaRPr sz="35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7317" y="1097715"/>
            <a:ext cx="4960508" cy="691244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10"/>
              </a:spcBef>
            </a:pPr>
            <a:r>
              <a:rPr spc="-6" dirty="0"/>
              <a:t>C</a:t>
            </a:r>
            <a:r>
              <a:rPr spc="6" dirty="0"/>
              <a:t>a</a:t>
            </a:r>
            <a:r>
              <a:rPr spc="-6" dirty="0"/>
              <a:t>r</a:t>
            </a:r>
            <a:r>
              <a:rPr spc="6" dirty="0"/>
              <a:t>b</a:t>
            </a:r>
            <a:r>
              <a:rPr dirty="0"/>
              <a:t>ohyd</a:t>
            </a:r>
            <a:r>
              <a:rPr spc="6" dirty="0"/>
              <a:t>r</a:t>
            </a:r>
            <a:r>
              <a:rPr dirty="0"/>
              <a:t>a</a:t>
            </a:r>
            <a:r>
              <a:rPr spc="-6" dirty="0"/>
              <a:t>t</a:t>
            </a:r>
            <a:r>
              <a:rPr spc="6" dirty="0"/>
              <a:t>e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81228" y="2179706"/>
            <a:ext cx="6575508" cy="4453588"/>
          </a:xfrm>
          <a:prstGeom prst="rect">
            <a:avLst/>
          </a:prstGeom>
        </p:spPr>
        <p:txBody>
          <a:bodyPr vert="horz" wrap="square" lIns="0" tIns="59497" rIns="0" bIns="0" rtlCol="0">
            <a:spAutoFit/>
          </a:bodyPr>
          <a:lstStyle/>
          <a:p>
            <a:pPr marL="405977" marR="166591" indent="-377979">
              <a:lnSpc>
                <a:spcPts val="3957"/>
              </a:lnSpc>
              <a:spcBef>
                <a:spcPts val="468"/>
              </a:spcBef>
              <a:buSzPct val="64062"/>
              <a:buFont typeface="Wingdings"/>
              <a:buChar char=""/>
              <a:tabLst>
                <a:tab pos="405977" algn="l"/>
              </a:tabLst>
            </a:pP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Composed of sugar, </a:t>
            </a:r>
            <a:r>
              <a:rPr sz="3500" spc="-39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starches, 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cellulose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and</a:t>
            </a:r>
            <a:r>
              <a:rPr sz="3500" spc="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lignin</a:t>
            </a:r>
            <a:endParaRPr sz="35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405977" indent="-377979">
              <a:spcBef>
                <a:spcPts val="524"/>
              </a:spcBef>
              <a:buSzPct val="64062"/>
              <a:buFont typeface="Wingdings"/>
              <a:buChar char=""/>
              <a:tabLst>
                <a:tab pos="405977" algn="l"/>
              </a:tabLst>
            </a:pP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Provide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energy and heat</a:t>
            </a:r>
          </a:p>
          <a:p>
            <a:pPr marL="405977" marR="19599" indent="-377979">
              <a:lnSpc>
                <a:spcPts val="3957"/>
              </a:lnSpc>
              <a:spcBef>
                <a:spcPts val="965"/>
              </a:spcBef>
              <a:buSzPct val="64062"/>
              <a:buFont typeface="Wingdings"/>
              <a:buChar char=""/>
              <a:tabLst>
                <a:tab pos="405977" algn="l"/>
              </a:tabLst>
            </a:pP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Make up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the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largest quantity </a:t>
            </a:r>
            <a:r>
              <a:rPr sz="3500" spc="-1367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of </a:t>
            </a:r>
            <a:r>
              <a:rPr sz="3500" spc="-97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livestock</a:t>
            </a:r>
            <a:r>
              <a:rPr sz="3500" spc="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feed</a:t>
            </a:r>
          </a:p>
          <a:p>
            <a:pPr marL="846952" lvl="1" indent="-314982">
              <a:spcBef>
                <a:spcPts val="435"/>
              </a:spcBef>
              <a:buChar char="–"/>
              <a:tabLst>
                <a:tab pos="846952" algn="l"/>
              </a:tabLst>
            </a:pP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Carbon</a:t>
            </a:r>
            <a:endParaRPr sz="31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846952" lvl="1" indent="-314982">
              <a:spcBef>
                <a:spcPts val="506"/>
              </a:spcBef>
              <a:buChar char="–"/>
              <a:tabLst>
                <a:tab pos="846952" algn="l"/>
              </a:tabLst>
            </a:pP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Hydrogen</a:t>
            </a:r>
            <a:endParaRPr sz="31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846952" lvl="1" indent="-314982">
              <a:spcBef>
                <a:spcPts val="506"/>
              </a:spcBef>
              <a:buChar char="–"/>
              <a:tabLst>
                <a:tab pos="846952" algn="l"/>
              </a:tabLst>
            </a:pP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Oxygen</a:t>
            </a:r>
          </a:p>
        </p:txBody>
      </p:sp>
      <p:sp>
        <p:nvSpPr>
          <p:cNvPr id="4" name="object 4"/>
          <p:cNvSpPr/>
          <p:nvPr/>
        </p:nvSpPr>
        <p:spPr>
          <a:xfrm>
            <a:off x="5588706" y="4689865"/>
            <a:ext cx="4060118" cy="26807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246864" y="246839"/>
            <a:ext cx="514532" cy="430481"/>
            <a:chOff x="223927" y="223927"/>
            <a:chExt cx="466725" cy="390525"/>
          </a:xfrm>
        </p:grpSpPr>
        <p:sp>
          <p:nvSpPr>
            <p:cNvPr id="6" name="object 6"/>
            <p:cNvSpPr/>
            <p:nvPr/>
          </p:nvSpPr>
          <p:spPr>
            <a:xfrm>
              <a:off x="228599" y="228599"/>
              <a:ext cx="457200" cy="381000"/>
            </a:xfrm>
            <a:custGeom>
              <a:avLst/>
              <a:gdLst/>
              <a:ahLst/>
              <a:cxnLst/>
              <a:rect l="l" t="t" r="r" b="b"/>
              <a:pathLst>
                <a:path w="457200" h="381000">
                  <a:moveTo>
                    <a:pt x="4572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457200" y="3810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009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8599" y="228599"/>
              <a:ext cx="457200" cy="381000"/>
            </a:xfrm>
            <a:custGeom>
              <a:avLst/>
              <a:gdLst/>
              <a:ahLst/>
              <a:cxnLst/>
              <a:rect l="l" t="t" r="r" b="b"/>
              <a:pathLst>
                <a:path w="457200" h="381000">
                  <a:moveTo>
                    <a:pt x="0" y="0"/>
                  </a:moveTo>
                  <a:lnTo>
                    <a:pt x="457200" y="0"/>
                  </a:lnTo>
                  <a:lnTo>
                    <a:pt x="457200" y="381000"/>
                  </a:lnTo>
                  <a:lnTo>
                    <a:pt x="0" y="381000"/>
                  </a:lnTo>
                  <a:lnTo>
                    <a:pt x="0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8599" y="228599"/>
              <a:ext cx="457200" cy="69850"/>
            </a:xfrm>
            <a:custGeom>
              <a:avLst/>
              <a:gdLst/>
              <a:ahLst/>
              <a:cxnLst/>
              <a:rect l="l" t="t" r="r" b="b"/>
              <a:pathLst>
                <a:path w="457200" h="69850">
                  <a:moveTo>
                    <a:pt x="457200" y="0"/>
                  </a:moveTo>
                  <a:lnTo>
                    <a:pt x="0" y="0"/>
                  </a:lnTo>
                  <a:lnTo>
                    <a:pt x="69850" y="69850"/>
                  </a:lnTo>
                  <a:lnTo>
                    <a:pt x="387350" y="6985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00A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8599" y="228599"/>
              <a:ext cx="457200" cy="69850"/>
            </a:xfrm>
            <a:custGeom>
              <a:avLst/>
              <a:gdLst/>
              <a:ahLst/>
              <a:cxnLst/>
              <a:rect l="l" t="t" r="r" b="b"/>
              <a:pathLst>
                <a:path w="457200" h="69850">
                  <a:moveTo>
                    <a:pt x="0" y="0"/>
                  </a:moveTo>
                  <a:lnTo>
                    <a:pt x="457200" y="0"/>
                  </a:lnTo>
                  <a:lnTo>
                    <a:pt x="387350" y="69850"/>
                  </a:lnTo>
                  <a:lnTo>
                    <a:pt x="69850" y="69850"/>
                  </a:lnTo>
                  <a:lnTo>
                    <a:pt x="0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5950" y="228599"/>
              <a:ext cx="69850" cy="381000"/>
            </a:xfrm>
            <a:custGeom>
              <a:avLst/>
              <a:gdLst/>
              <a:ahLst/>
              <a:cxnLst/>
              <a:rect l="l" t="t" r="r" b="b"/>
              <a:pathLst>
                <a:path w="69850" h="381000">
                  <a:moveTo>
                    <a:pt x="69850" y="0"/>
                  </a:moveTo>
                  <a:lnTo>
                    <a:pt x="0" y="69850"/>
                  </a:lnTo>
                  <a:lnTo>
                    <a:pt x="0" y="311150"/>
                  </a:lnTo>
                  <a:lnTo>
                    <a:pt x="69850" y="381000"/>
                  </a:lnTo>
                  <a:lnTo>
                    <a:pt x="69850" y="0"/>
                  </a:lnTo>
                  <a:close/>
                </a:path>
              </a:pathLst>
            </a:custGeom>
            <a:solidFill>
              <a:srgbClr val="006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5950" y="228599"/>
              <a:ext cx="69850" cy="381000"/>
            </a:xfrm>
            <a:custGeom>
              <a:avLst/>
              <a:gdLst/>
              <a:ahLst/>
              <a:cxnLst/>
              <a:rect l="l" t="t" r="r" b="b"/>
              <a:pathLst>
                <a:path w="69850" h="381000">
                  <a:moveTo>
                    <a:pt x="69850" y="0"/>
                  </a:moveTo>
                  <a:lnTo>
                    <a:pt x="69850" y="381000"/>
                  </a:lnTo>
                  <a:lnTo>
                    <a:pt x="0" y="311150"/>
                  </a:lnTo>
                  <a:lnTo>
                    <a:pt x="0" y="69850"/>
                  </a:lnTo>
                  <a:lnTo>
                    <a:pt x="69850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8599" y="539750"/>
              <a:ext cx="457200" cy="69850"/>
            </a:xfrm>
            <a:custGeom>
              <a:avLst/>
              <a:gdLst/>
              <a:ahLst/>
              <a:cxnLst/>
              <a:rect l="l" t="t" r="r" b="b"/>
              <a:pathLst>
                <a:path w="457200" h="69850">
                  <a:moveTo>
                    <a:pt x="387350" y="0"/>
                  </a:moveTo>
                  <a:lnTo>
                    <a:pt x="69850" y="0"/>
                  </a:lnTo>
                  <a:lnTo>
                    <a:pt x="0" y="69850"/>
                  </a:lnTo>
                  <a:lnTo>
                    <a:pt x="457200" y="69850"/>
                  </a:lnTo>
                  <a:lnTo>
                    <a:pt x="387350" y="0"/>
                  </a:lnTo>
                  <a:close/>
                </a:path>
              </a:pathLst>
            </a:custGeom>
            <a:solidFill>
              <a:srgbClr val="008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8599" y="539750"/>
              <a:ext cx="457200" cy="69850"/>
            </a:xfrm>
            <a:custGeom>
              <a:avLst/>
              <a:gdLst/>
              <a:ahLst/>
              <a:cxnLst/>
              <a:rect l="l" t="t" r="r" b="b"/>
              <a:pathLst>
                <a:path w="457200" h="69850">
                  <a:moveTo>
                    <a:pt x="457200" y="69850"/>
                  </a:moveTo>
                  <a:lnTo>
                    <a:pt x="0" y="69850"/>
                  </a:lnTo>
                  <a:lnTo>
                    <a:pt x="69850" y="0"/>
                  </a:lnTo>
                  <a:lnTo>
                    <a:pt x="387350" y="0"/>
                  </a:lnTo>
                  <a:lnTo>
                    <a:pt x="457200" y="6985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28599" y="228599"/>
              <a:ext cx="69850" cy="381000"/>
            </a:xfrm>
            <a:custGeom>
              <a:avLst/>
              <a:gdLst/>
              <a:ahLst/>
              <a:cxnLst/>
              <a:rect l="l" t="t" r="r" b="b"/>
              <a:pathLst>
                <a:path w="69850" h="381000">
                  <a:moveTo>
                    <a:pt x="0" y="0"/>
                  </a:moveTo>
                  <a:lnTo>
                    <a:pt x="0" y="381000"/>
                  </a:lnTo>
                  <a:lnTo>
                    <a:pt x="69850" y="311150"/>
                  </a:lnTo>
                  <a:lnTo>
                    <a:pt x="69850" y="69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8599" y="228599"/>
              <a:ext cx="69850" cy="381000"/>
            </a:xfrm>
            <a:custGeom>
              <a:avLst/>
              <a:gdLst/>
              <a:ahLst/>
              <a:cxnLst/>
              <a:rect l="l" t="t" r="r" b="b"/>
              <a:pathLst>
                <a:path w="69850" h="381000">
                  <a:moveTo>
                    <a:pt x="0" y="381000"/>
                  </a:moveTo>
                  <a:lnTo>
                    <a:pt x="0" y="0"/>
                  </a:lnTo>
                  <a:lnTo>
                    <a:pt x="69850" y="69850"/>
                  </a:lnTo>
                  <a:lnTo>
                    <a:pt x="69850" y="311150"/>
                  </a:lnTo>
                  <a:lnTo>
                    <a:pt x="0" y="3810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62357" y="324257"/>
              <a:ext cx="189684" cy="1896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4932" y="1097715"/>
            <a:ext cx="4445976" cy="691244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10"/>
              </a:spcBef>
            </a:pPr>
            <a:r>
              <a:rPr dirty="0"/>
              <a:t>Fats and</a:t>
            </a:r>
            <a:r>
              <a:rPr spc="-105" dirty="0"/>
              <a:t> </a:t>
            </a:r>
            <a:r>
              <a:rPr spc="-6" dirty="0"/>
              <a:t>Oils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15976" y="2179707"/>
            <a:ext cx="8049799" cy="4197065"/>
          </a:xfrm>
          <a:prstGeom prst="rect">
            <a:avLst/>
          </a:prstGeom>
        </p:spPr>
        <p:txBody>
          <a:bodyPr vert="horz" wrap="square" lIns="0" tIns="100094" rIns="0" bIns="0" rtlCol="0">
            <a:spAutoFit/>
          </a:bodyPr>
          <a:lstStyle/>
          <a:p>
            <a:pPr marL="405977" marR="1616909" indent="-377979">
              <a:lnSpc>
                <a:spcPts val="3559"/>
              </a:lnSpc>
              <a:spcBef>
                <a:spcPts val="788"/>
              </a:spcBef>
              <a:buSzPct val="64062"/>
              <a:buFont typeface="Wingdings"/>
              <a:buChar char=""/>
              <a:tabLst>
                <a:tab pos="405977" algn="l"/>
              </a:tabLst>
            </a:pP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2.25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times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the energy value </a:t>
            </a:r>
            <a:r>
              <a:rPr sz="3500" spc="-1075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of </a:t>
            </a:r>
            <a:r>
              <a:rPr sz="3500" spc="-97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carbohydrates</a:t>
            </a:r>
          </a:p>
          <a:p>
            <a:pPr marL="405977" marR="21699" indent="-377979">
              <a:lnSpc>
                <a:spcPts val="3559"/>
              </a:lnSpc>
              <a:spcBef>
                <a:spcPts val="882"/>
              </a:spcBef>
              <a:buSzPct val="64062"/>
              <a:buFont typeface="Wingdings"/>
              <a:buChar char=""/>
              <a:tabLst>
                <a:tab pos="405977" algn="l"/>
              </a:tabLst>
            </a:pP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At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body temperature fat are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solids </a:t>
            </a:r>
            <a:r>
              <a:rPr sz="3500" spc="-1163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and </a:t>
            </a:r>
            <a:r>
              <a:rPr sz="3500" spc="-97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oils are</a:t>
            </a:r>
            <a:r>
              <a:rPr sz="3500" spc="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liquid</a:t>
            </a:r>
            <a:endParaRPr sz="35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846952" lvl="1" indent="-314982">
              <a:spcBef>
                <a:spcPts val="171"/>
              </a:spcBef>
              <a:buChar char="–"/>
              <a:tabLst>
                <a:tab pos="846952" algn="l"/>
              </a:tabLst>
            </a:pP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Example: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cooking</a:t>
            </a:r>
            <a:r>
              <a:rPr sz="3100" spc="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lard</a:t>
            </a:r>
          </a:p>
          <a:p>
            <a:pPr marL="405977" indent="-377979">
              <a:spcBef>
                <a:spcPts val="187"/>
              </a:spcBef>
              <a:buSzPct val="64062"/>
              <a:buFont typeface="Wingdings"/>
              <a:buChar char=""/>
              <a:tabLst>
                <a:tab pos="405977" algn="l"/>
              </a:tabLst>
            </a:pP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Extra carbohydrates are stored as</a:t>
            </a:r>
            <a:r>
              <a:rPr sz="3500" spc="-17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500" spc="-827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fats</a:t>
            </a:r>
            <a:endParaRPr sz="35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846952" lvl="1" indent="-314982">
              <a:spcBef>
                <a:spcPts val="176"/>
              </a:spcBef>
              <a:buChar char="–"/>
              <a:tabLst>
                <a:tab pos="846952" algn="l"/>
              </a:tabLst>
            </a:pP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Carbon,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hydrogen,</a:t>
            </a:r>
            <a:r>
              <a:rPr sz="3100" spc="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oxygen</a:t>
            </a:r>
          </a:p>
          <a:p>
            <a:pPr marL="405977" indent="-377979">
              <a:spcBef>
                <a:spcPts val="187"/>
              </a:spcBef>
              <a:buSzPct val="64062"/>
              <a:buFont typeface="Wingdings"/>
              <a:buChar char=""/>
              <a:tabLst>
                <a:tab pos="405977" algn="l"/>
              </a:tabLst>
            </a:pP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Carriers fat-soluble</a:t>
            </a:r>
            <a:r>
              <a:rPr sz="3500" spc="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vitamins</a:t>
            </a:r>
            <a:endParaRPr sz="35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9982" y="1097715"/>
            <a:ext cx="2837276" cy="691244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10"/>
              </a:spcBef>
            </a:pPr>
            <a:r>
              <a:rPr dirty="0"/>
              <a:t>P</a:t>
            </a:r>
            <a:r>
              <a:rPr spc="6" dirty="0"/>
              <a:t>r</a:t>
            </a:r>
            <a:r>
              <a:rPr dirty="0"/>
              <a:t>o</a:t>
            </a:r>
            <a:r>
              <a:rPr spc="-6" dirty="0"/>
              <a:t>t</a:t>
            </a:r>
            <a:r>
              <a:rPr spc="6" dirty="0"/>
              <a:t>e</a:t>
            </a:r>
            <a:r>
              <a:rPr dirty="0"/>
              <a:t>ins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04365" y="2179706"/>
            <a:ext cx="8176507" cy="3984229"/>
          </a:xfrm>
          <a:prstGeom prst="rect">
            <a:avLst/>
          </a:prstGeom>
        </p:spPr>
        <p:txBody>
          <a:bodyPr vert="horz" wrap="square" lIns="0" tIns="59497" rIns="0" bIns="0" rtlCol="0">
            <a:spAutoFit/>
          </a:bodyPr>
          <a:lstStyle/>
          <a:p>
            <a:pPr marL="419976" marR="1133236" indent="-377979">
              <a:lnSpc>
                <a:spcPts val="3957"/>
              </a:lnSpc>
              <a:spcBef>
                <a:spcPts val="468"/>
              </a:spcBef>
              <a:buSzPct val="64062"/>
              <a:buFont typeface="Wingdings"/>
              <a:buChar char=""/>
              <a:tabLst>
                <a:tab pos="419976" algn="l"/>
              </a:tabLst>
            </a:pP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Major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component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of muscles </a:t>
            </a:r>
            <a:r>
              <a:rPr sz="3500" spc="-1163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and </a:t>
            </a:r>
            <a:r>
              <a:rPr sz="3500" spc="-965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tissues</a:t>
            </a:r>
            <a:endParaRPr sz="35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419976" indent="-377979">
              <a:spcBef>
                <a:spcPts val="524"/>
              </a:spcBef>
              <a:buSzPct val="64062"/>
              <a:buFont typeface="Wingdings"/>
              <a:buChar char=""/>
              <a:tabLst>
                <a:tab pos="419976" algn="l"/>
              </a:tabLst>
            </a:pP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Made up of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amino</a:t>
            </a:r>
            <a:r>
              <a:rPr sz="3500" spc="-17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acids</a:t>
            </a:r>
          </a:p>
          <a:p>
            <a:pPr marL="419976" marR="229586" indent="-377979">
              <a:lnSpc>
                <a:spcPts val="3957"/>
              </a:lnSpc>
              <a:spcBef>
                <a:spcPts val="965"/>
              </a:spcBef>
              <a:buSzPct val="64062"/>
              <a:buFont typeface="Wingdings"/>
              <a:buChar char=""/>
              <a:tabLst>
                <a:tab pos="419976" algn="l"/>
              </a:tabLst>
            </a:pP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Continuously needed to replace </a:t>
            </a:r>
            <a:r>
              <a:rPr sz="3500" spc="-7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dying 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body</a:t>
            </a:r>
            <a:r>
              <a:rPr sz="3500" spc="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cells</a:t>
            </a:r>
            <a:endParaRPr sz="35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419976" marR="33598" indent="-377979">
              <a:lnSpc>
                <a:spcPts val="3957"/>
              </a:lnSpc>
              <a:spcBef>
                <a:spcPts val="871"/>
              </a:spcBef>
              <a:buSzPct val="64062"/>
              <a:buFont typeface="Wingdings"/>
              <a:buChar char=""/>
              <a:tabLst>
                <a:tab pos="419976" algn="l"/>
              </a:tabLst>
            </a:pP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Young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animals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need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large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amounts </a:t>
            </a:r>
            <a:r>
              <a:rPr sz="3500" spc="-1102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for </a:t>
            </a:r>
            <a:r>
              <a:rPr sz="3500" spc="-965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growth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30063" y="176842"/>
            <a:ext cx="430527" cy="514478"/>
            <a:chOff x="208687" y="160427"/>
            <a:chExt cx="390525" cy="466725"/>
          </a:xfrm>
        </p:grpSpPr>
        <p:sp>
          <p:nvSpPr>
            <p:cNvPr id="5" name="object 5"/>
            <p:cNvSpPr/>
            <p:nvPr/>
          </p:nvSpPr>
          <p:spPr>
            <a:xfrm>
              <a:off x="213360" y="165100"/>
              <a:ext cx="381000" cy="457200"/>
            </a:xfrm>
            <a:custGeom>
              <a:avLst/>
              <a:gdLst/>
              <a:ahLst/>
              <a:cxnLst/>
              <a:rect l="l" t="t" r="r" b="b"/>
              <a:pathLst>
                <a:path w="381000" h="457200">
                  <a:moveTo>
                    <a:pt x="380999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380999" y="457200"/>
                  </a:lnTo>
                  <a:lnTo>
                    <a:pt x="380999" y="0"/>
                  </a:lnTo>
                  <a:close/>
                </a:path>
              </a:pathLst>
            </a:custGeom>
            <a:solidFill>
              <a:srgbClr val="009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3360" y="165100"/>
              <a:ext cx="381000" cy="457200"/>
            </a:xfrm>
            <a:custGeom>
              <a:avLst/>
              <a:gdLst/>
              <a:ahLst/>
              <a:cxnLst/>
              <a:rect l="l" t="t" r="r" b="b"/>
              <a:pathLst>
                <a:path w="381000" h="457200">
                  <a:moveTo>
                    <a:pt x="0" y="0"/>
                  </a:moveTo>
                  <a:lnTo>
                    <a:pt x="380999" y="0"/>
                  </a:lnTo>
                  <a:lnTo>
                    <a:pt x="380999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3360" y="165100"/>
              <a:ext cx="381000" cy="59690"/>
            </a:xfrm>
            <a:custGeom>
              <a:avLst/>
              <a:gdLst/>
              <a:ahLst/>
              <a:cxnLst/>
              <a:rect l="l" t="t" r="r" b="b"/>
              <a:pathLst>
                <a:path w="381000" h="59689">
                  <a:moveTo>
                    <a:pt x="380999" y="0"/>
                  </a:moveTo>
                  <a:lnTo>
                    <a:pt x="0" y="0"/>
                  </a:lnTo>
                  <a:lnTo>
                    <a:pt x="59689" y="59690"/>
                  </a:lnTo>
                  <a:lnTo>
                    <a:pt x="320040" y="59690"/>
                  </a:lnTo>
                  <a:lnTo>
                    <a:pt x="380999" y="0"/>
                  </a:lnTo>
                  <a:close/>
                </a:path>
              </a:pathLst>
            </a:custGeom>
            <a:solidFill>
              <a:srgbClr val="00A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3360" y="165100"/>
              <a:ext cx="381000" cy="59690"/>
            </a:xfrm>
            <a:custGeom>
              <a:avLst/>
              <a:gdLst/>
              <a:ahLst/>
              <a:cxnLst/>
              <a:rect l="l" t="t" r="r" b="b"/>
              <a:pathLst>
                <a:path w="381000" h="59689">
                  <a:moveTo>
                    <a:pt x="0" y="0"/>
                  </a:moveTo>
                  <a:lnTo>
                    <a:pt x="380999" y="0"/>
                  </a:lnTo>
                  <a:lnTo>
                    <a:pt x="320040" y="59690"/>
                  </a:lnTo>
                  <a:lnTo>
                    <a:pt x="59689" y="59690"/>
                  </a:lnTo>
                  <a:lnTo>
                    <a:pt x="0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3400" y="165100"/>
              <a:ext cx="60960" cy="457200"/>
            </a:xfrm>
            <a:custGeom>
              <a:avLst/>
              <a:gdLst/>
              <a:ahLst/>
              <a:cxnLst/>
              <a:rect l="l" t="t" r="r" b="b"/>
              <a:pathLst>
                <a:path w="60959" h="457200">
                  <a:moveTo>
                    <a:pt x="60959" y="0"/>
                  </a:moveTo>
                  <a:lnTo>
                    <a:pt x="0" y="59690"/>
                  </a:lnTo>
                  <a:lnTo>
                    <a:pt x="0" y="397510"/>
                  </a:lnTo>
                  <a:lnTo>
                    <a:pt x="60959" y="45720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006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3400" y="165100"/>
              <a:ext cx="60960" cy="457200"/>
            </a:xfrm>
            <a:custGeom>
              <a:avLst/>
              <a:gdLst/>
              <a:ahLst/>
              <a:cxnLst/>
              <a:rect l="l" t="t" r="r" b="b"/>
              <a:pathLst>
                <a:path w="60959" h="457200">
                  <a:moveTo>
                    <a:pt x="60959" y="0"/>
                  </a:moveTo>
                  <a:lnTo>
                    <a:pt x="60959" y="457200"/>
                  </a:lnTo>
                  <a:lnTo>
                    <a:pt x="0" y="397510"/>
                  </a:lnTo>
                  <a:lnTo>
                    <a:pt x="0" y="59690"/>
                  </a:lnTo>
                  <a:lnTo>
                    <a:pt x="60959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3360" y="562610"/>
              <a:ext cx="381000" cy="59690"/>
            </a:xfrm>
            <a:custGeom>
              <a:avLst/>
              <a:gdLst/>
              <a:ahLst/>
              <a:cxnLst/>
              <a:rect l="l" t="t" r="r" b="b"/>
              <a:pathLst>
                <a:path w="381000" h="59690">
                  <a:moveTo>
                    <a:pt x="320040" y="0"/>
                  </a:moveTo>
                  <a:lnTo>
                    <a:pt x="59689" y="0"/>
                  </a:lnTo>
                  <a:lnTo>
                    <a:pt x="0" y="59689"/>
                  </a:lnTo>
                  <a:lnTo>
                    <a:pt x="380999" y="59689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008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3360" y="562610"/>
              <a:ext cx="381000" cy="59690"/>
            </a:xfrm>
            <a:custGeom>
              <a:avLst/>
              <a:gdLst/>
              <a:ahLst/>
              <a:cxnLst/>
              <a:rect l="l" t="t" r="r" b="b"/>
              <a:pathLst>
                <a:path w="381000" h="59690">
                  <a:moveTo>
                    <a:pt x="380999" y="59689"/>
                  </a:moveTo>
                  <a:lnTo>
                    <a:pt x="0" y="59689"/>
                  </a:lnTo>
                  <a:lnTo>
                    <a:pt x="59689" y="0"/>
                  </a:lnTo>
                  <a:lnTo>
                    <a:pt x="320040" y="0"/>
                  </a:lnTo>
                  <a:lnTo>
                    <a:pt x="380999" y="5968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13360" y="165100"/>
              <a:ext cx="59690" cy="457200"/>
            </a:xfrm>
            <a:custGeom>
              <a:avLst/>
              <a:gdLst/>
              <a:ahLst/>
              <a:cxnLst/>
              <a:rect l="l" t="t" r="r" b="b"/>
              <a:pathLst>
                <a:path w="59689" h="457200">
                  <a:moveTo>
                    <a:pt x="0" y="0"/>
                  </a:moveTo>
                  <a:lnTo>
                    <a:pt x="0" y="457200"/>
                  </a:lnTo>
                  <a:lnTo>
                    <a:pt x="59689" y="397510"/>
                  </a:lnTo>
                  <a:lnTo>
                    <a:pt x="59689" y="59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3360" y="165100"/>
              <a:ext cx="59690" cy="457200"/>
            </a:xfrm>
            <a:custGeom>
              <a:avLst/>
              <a:gdLst/>
              <a:ahLst/>
              <a:cxnLst/>
              <a:rect l="l" t="t" r="r" b="b"/>
              <a:pathLst>
                <a:path w="59689" h="457200">
                  <a:moveTo>
                    <a:pt x="0" y="457200"/>
                  </a:moveTo>
                  <a:lnTo>
                    <a:pt x="0" y="0"/>
                  </a:lnTo>
                  <a:lnTo>
                    <a:pt x="59689" y="59690"/>
                  </a:lnTo>
                  <a:lnTo>
                    <a:pt x="59689" y="397510"/>
                  </a:lnTo>
                  <a:lnTo>
                    <a:pt x="0" y="4572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1397" y="292507"/>
              <a:ext cx="203654" cy="20365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5454738" y="5778951"/>
            <a:ext cx="1985323" cy="1462937"/>
            <a:chOff x="4947920" y="5242559"/>
            <a:chExt cx="1800860" cy="1327150"/>
          </a:xfrm>
        </p:grpSpPr>
        <p:sp>
          <p:nvSpPr>
            <p:cNvPr id="17" name="object 17"/>
            <p:cNvSpPr/>
            <p:nvPr/>
          </p:nvSpPr>
          <p:spPr>
            <a:xfrm>
              <a:off x="5059680" y="5636272"/>
              <a:ext cx="161290" cy="44450"/>
            </a:xfrm>
            <a:custGeom>
              <a:avLst/>
              <a:gdLst/>
              <a:ahLst/>
              <a:cxnLst/>
              <a:rect l="l" t="t" r="r" b="b"/>
              <a:pathLst>
                <a:path w="161289" h="44450">
                  <a:moveTo>
                    <a:pt x="113030" y="2527"/>
                  </a:moveTo>
                  <a:lnTo>
                    <a:pt x="105410" y="2527"/>
                  </a:lnTo>
                  <a:lnTo>
                    <a:pt x="105410" y="1257"/>
                  </a:lnTo>
                  <a:lnTo>
                    <a:pt x="97777" y="1257"/>
                  </a:lnTo>
                  <a:lnTo>
                    <a:pt x="97777" y="0"/>
                  </a:lnTo>
                  <a:lnTo>
                    <a:pt x="80010" y="0"/>
                  </a:lnTo>
                  <a:lnTo>
                    <a:pt x="80010" y="1257"/>
                  </a:lnTo>
                  <a:lnTo>
                    <a:pt x="71120" y="1257"/>
                  </a:lnTo>
                  <a:lnTo>
                    <a:pt x="71120" y="2527"/>
                  </a:lnTo>
                  <a:lnTo>
                    <a:pt x="62230" y="2527"/>
                  </a:lnTo>
                  <a:lnTo>
                    <a:pt x="62230" y="3797"/>
                  </a:lnTo>
                  <a:lnTo>
                    <a:pt x="113030" y="3797"/>
                  </a:lnTo>
                  <a:lnTo>
                    <a:pt x="113030" y="2527"/>
                  </a:lnTo>
                  <a:close/>
                </a:path>
                <a:path w="161289" h="44450">
                  <a:moveTo>
                    <a:pt x="120650" y="5067"/>
                  </a:moveTo>
                  <a:lnTo>
                    <a:pt x="115570" y="5067"/>
                  </a:lnTo>
                  <a:lnTo>
                    <a:pt x="115570" y="3810"/>
                  </a:lnTo>
                  <a:lnTo>
                    <a:pt x="58420" y="3810"/>
                  </a:lnTo>
                  <a:lnTo>
                    <a:pt x="58420" y="5067"/>
                  </a:lnTo>
                  <a:lnTo>
                    <a:pt x="55880" y="5067"/>
                  </a:lnTo>
                  <a:lnTo>
                    <a:pt x="55880" y="6337"/>
                  </a:lnTo>
                  <a:lnTo>
                    <a:pt x="120650" y="6337"/>
                  </a:lnTo>
                  <a:lnTo>
                    <a:pt x="120650" y="5067"/>
                  </a:lnTo>
                  <a:close/>
                </a:path>
                <a:path w="161289" h="44450">
                  <a:moveTo>
                    <a:pt x="127000" y="8877"/>
                  </a:moveTo>
                  <a:lnTo>
                    <a:pt x="124460" y="8877"/>
                  </a:lnTo>
                  <a:lnTo>
                    <a:pt x="124460" y="7607"/>
                  </a:lnTo>
                  <a:lnTo>
                    <a:pt x="121920" y="7607"/>
                  </a:lnTo>
                  <a:lnTo>
                    <a:pt x="121920" y="6350"/>
                  </a:lnTo>
                  <a:lnTo>
                    <a:pt x="53340" y="6350"/>
                  </a:lnTo>
                  <a:lnTo>
                    <a:pt x="53340" y="7607"/>
                  </a:lnTo>
                  <a:lnTo>
                    <a:pt x="49530" y="7607"/>
                  </a:lnTo>
                  <a:lnTo>
                    <a:pt x="49530" y="8877"/>
                  </a:lnTo>
                  <a:lnTo>
                    <a:pt x="46990" y="8877"/>
                  </a:lnTo>
                  <a:lnTo>
                    <a:pt x="46990" y="10147"/>
                  </a:lnTo>
                  <a:lnTo>
                    <a:pt x="127000" y="10147"/>
                  </a:lnTo>
                  <a:lnTo>
                    <a:pt x="127000" y="8877"/>
                  </a:lnTo>
                  <a:close/>
                </a:path>
                <a:path w="161289" h="44450">
                  <a:moveTo>
                    <a:pt x="129540" y="11417"/>
                  </a:moveTo>
                  <a:lnTo>
                    <a:pt x="128270" y="11417"/>
                  </a:lnTo>
                  <a:lnTo>
                    <a:pt x="128270" y="10160"/>
                  </a:lnTo>
                  <a:lnTo>
                    <a:pt x="44450" y="10160"/>
                  </a:lnTo>
                  <a:lnTo>
                    <a:pt x="44450" y="11417"/>
                  </a:lnTo>
                  <a:lnTo>
                    <a:pt x="40640" y="11417"/>
                  </a:lnTo>
                  <a:lnTo>
                    <a:pt x="40640" y="12687"/>
                  </a:lnTo>
                  <a:lnTo>
                    <a:pt x="129540" y="12687"/>
                  </a:lnTo>
                  <a:lnTo>
                    <a:pt x="129540" y="11417"/>
                  </a:lnTo>
                  <a:close/>
                </a:path>
                <a:path w="161289" h="44450">
                  <a:moveTo>
                    <a:pt x="134620" y="15227"/>
                  </a:moveTo>
                  <a:lnTo>
                    <a:pt x="133350" y="15227"/>
                  </a:lnTo>
                  <a:lnTo>
                    <a:pt x="133350" y="13957"/>
                  </a:lnTo>
                  <a:lnTo>
                    <a:pt x="132067" y="13957"/>
                  </a:lnTo>
                  <a:lnTo>
                    <a:pt x="132067" y="12700"/>
                  </a:lnTo>
                  <a:lnTo>
                    <a:pt x="38100" y="12700"/>
                  </a:lnTo>
                  <a:lnTo>
                    <a:pt x="38100" y="13957"/>
                  </a:lnTo>
                  <a:lnTo>
                    <a:pt x="35560" y="13957"/>
                  </a:lnTo>
                  <a:lnTo>
                    <a:pt x="35560" y="15227"/>
                  </a:lnTo>
                  <a:lnTo>
                    <a:pt x="33020" y="15227"/>
                  </a:lnTo>
                  <a:lnTo>
                    <a:pt x="33020" y="16497"/>
                  </a:lnTo>
                  <a:lnTo>
                    <a:pt x="134620" y="16497"/>
                  </a:lnTo>
                  <a:lnTo>
                    <a:pt x="134620" y="15227"/>
                  </a:lnTo>
                  <a:close/>
                </a:path>
                <a:path w="161289" h="44450">
                  <a:moveTo>
                    <a:pt x="140970" y="17767"/>
                  </a:moveTo>
                  <a:lnTo>
                    <a:pt x="137160" y="17767"/>
                  </a:lnTo>
                  <a:lnTo>
                    <a:pt x="137160" y="16510"/>
                  </a:lnTo>
                  <a:lnTo>
                    <a:pt x="31750" y="16510"/>
                  </a:lnTo>
                  <a:lnTo>
                    <a:pt x="31750" y="17767"/>
                  </a:lnTo>
                  <a:lnTo>
                    <a:pt x="29210" y="17767"/>
                  </a:lnTo>
                  <a:lnTo>
                    <a:pt x="29210" y="19037"/>
                  </a:lnTo>
                  <a:lnTo>
                    <a:pt x="140970" y="19037"/>
                  </a:lnTo>
                  <a:lnTo>
                    <a:pt x="140970" y="17767"/>
                  </a:lnTo>
                  <a:close/>
                </a:path>
                <a:path w="161289" h="44450">
                  <a:moveTo>
                    <a:pt x="143510" y="20307"/>
                  </a:moveTo>
                  <a:lnTo>
                    <a:pt x="142240" y="20307"/>
                  </a:lnTo>
                  <a:lnTo>
                    <a:pt x="142240" y="19050"/>
                  </a:lnTo>
                  <a:lnTo>
                    <a:pt x="27940" y="19050"/>
                  </a:lnTo>
                  <a:lnTo>
                    <a:pt x="27940" y="20307"/>
                  </a:lnTo>
                  <a:lnTo>
                    <a:pt x="25400" y="20307"/>
                  </a:lnTo>
                  <a:lnTo>
                    <a:pt x="25400" y="21577"/>
                  </a:lnTo>
                  <a:lnTo>
                    <a:pt x="24130" y="21577"/>
                  </a:lnTo>
                  <a:lnTo>
                    <a:pt x="24130" y="22847"/>
                  </a:lnTo>
                  <a:lnTo>
                    <a:pt x="143510" y="22847"/>
                  </a:lnTo>
                  <a:lnTo>
                    <a:pt x="143510" y="21577"/>
                  </a:lnTo>
                  <a:lnTo>
                    <a:pt x="143510" y="20307"/>
                  </a:lnTo>
                  <a:close/>
                </a:path>
                <a:path w="161289" h="44450">
                  <a:moveTo>
                    <a:pt x="146050" y="24117"/>
                  </a:moveTo>
                  <a:lnTo>
                    <a:pt x="144780" y="24117"/>
                  </a:lnTo>
                  <a:lnTo>
                    <a:pt x="144780" y="22860"/>
                  </a:lnTo>
                  <a:lnTo>
                    <a:pt x="21590" y="22860"/>
                  </a:lnTo>
                  <a:lnTo>
                    <a:pt x="21590" y="24117"/>
                  </a:lnTo>
                  <a:lnTo>
                    <a:pt x="20320" y="24117"/>
                  </a:lnTo>
                  <a:lnTo>
                    <a:pt x="20320" y="25387"/>
                  </a:lnTo>
                  <a:lnTo>
                    <a:pt x="146050" y="25387"/>
                  </a:lnTo>
                  <a:lnTo>
                    <a:pt x="146050" y="24117"/>
                  </a:lnTo>
                  <a:close/>
                </a:path>
                <a:path w="161289" h="44450">
                  <a:moveTo>
                    <a:pt x="149860" y="27927"/>
                  </a:moveTo>
                  <a:lnTo>
                    <a:pt x="148577" y="27927"/>
                  </a:lnTo>
                  <a:lnTo>
                    <a:pt x="148577" y="26657"/>
                  </a:lnTo>
                  <a:lnTo>
                    <a:pt x="147320" y="26657"/>
                  </a:lnTo>
                  <a:lnTo>
                    <a:pt x="147320" y="25400"/>
                  </a:lnTo>
                  <a:lnTo>
                    <a:pt x="17780" y="25400"/>
                  </a:lnTo>
                  <a:lnTo>
                    <a:pt x="17780" y="26657"/>
                  </a:lnTo>
                  <a:lnTo>
                    <a:pt x="16510" y="26657"/>
                  </a:lnTo>
                  <a:lnTo>
                    <a:pt x="16510" y="27927"/>
                  </a:lnTo>
                  <a:lnTo>
                    <a:pt x="15240" y="27927"/>
                  </a:lnTo>
                  <a:lnTo>
                    <a:pt x="15240" y="29197"/>
                  </a:lnTo>
                  <a:lnTo>
                    <a:pt x="149860" y="29197"/>
                  </a:lnTo>
                  <a:lnTo>
                    <a:pt x="149860" y="27927"/>
                  </a:lnTo>
                  <a:close/>
                </a:path>
                <a:path w="161289" h="44450">
                  <a:moveTo>
                    <a:pt x="151130" y="30467"/>
                  </a:moveTo>
                  <a:lnTo>
                    <a:pt x="149860" y="30467"/>
                  </a:lnTo>
                  <a:lnTo>
                    <a:pt x="149860" y="29210"/>
                  </a:lnTo>
                  <a:lnTo>
                    <a:pt x="12700" y="29210"/>
                  </a:lnTo>
                  <a:lnTo>
                    <a:pt x="12700" y="30467"/>
                  </a:lnTo>
                  <a:lnTo>
                    <a:pt x="11430" y="30467"/>
                  </a:lnTo>
                  <a:lnTo>
                    <a:pt x="11430" y="31737"/>
                  </a:lnTo>
                  <a:lnTo>
                    <a:pt x="151130" y="31737"/>
                  </a:lnTo>
                  <a:lnTo>
                    <a:pt x="151130" y="30467"/>
                  </a:lnTo>
                  <a:close/>
                </a:path>
                <a:path w="161289" h="44450">
                  <a:moveTo>
                    <a:pt x="154940" y="34277"/>
                  </a:moveTo>
                  <a:lnTo>
                    <a:pt x="153670" y="34277"/>
                  </a:lnTo>
                  <a:lnTo>
                    <a:pt x="153670" y="33007"/>
                  </a:lnTo>
                  <a:lnTo>
                    <a:pt x="152400" y="33007"/>
                  </a:lnTo>
                  <a:lnTo>
                    <a:pt x="152400" y="31750"/>
                  </a:lnTo>
                  <a:lnTo>
                    <a:pt x="10160" y="31750"/>
                  </a:lnTo>
                  <a:lnTo>
                    <a:pt x="10160" y="33007"/>
                  </a:lnTo>
                  <a:lnTo>
                    <a:pt x="8890" y="33007"/>
                  </a:lnTo>
                  <a:lnTo>
                    <a:pt x="8890" y="34277"/>
                  </a:lnTo>
                  <a:lnTo>
                    <a:pt x="8890" y="35547"/>
                  </a:lnTo>
                  <a:lnTo>
                    <a:pt x="154940" y="35547"/>
                  </a:lnTo>
                  <a:lnTo>
                    <a:pt x="154940" y="34277"/>
                  </a:lnTo>
                  <a:close/>
                </a:path>
                <a:path w="161289" h="44450">
                  <a:moveTo>
                    <a:pt x="156210" y="36817"/>
                  </a:moveTo>
                  <a:lnTo>
                    <a:pt x="154940" y="36817"/>
                  </a:lnTo>
                  <a:lnTo>
                    <a:pt x="154940" y="35560"/>
                  </a:lnTo>
                  <a:lnTo>
                    <a:pt x="7620" y="35560"/>
                  </a:lnTo>
                  <a:lnTo>
                    <a:pt x="7620" y="36817"/>
                  </a:lnTo>
                  <a:lnTo>
                    <a:pt x="6350" y="36817"/>
                  </a:lnTo>
                  <a:lnTo>
                    <a:pt x="6350" y="38087"/>
                  </a:lnTo>
                  <a:lnTo>
                    <a:pt x="156210" y="38087"/>
                  </a:lnTo>
                  <a:lnTo>
                    <a:pt x="156210" y="36817"/>
                  </a:lnTo>
                  <a:close/>
                </a:path>
                <a:path w="161289" h="44450">
                  <a:moveTo>
                    <a:pt x="158750" y="39357"/>
                  </a:moveTo>
                  <a:lnTo>
                    <a:pt x="157480" y="39357"/>
                  </a:lnTo>
                  <a:lnTo>
                    <a:pt x="157480" y="38100"/>
                  </a:lnTo>
                  <a:lnTo>
                    <a:pt x="5080" y="38100"/>
                  </a:lnTo>
                  <a:lnTo>
                    <a:pt x="5080" y="39357"/>
                  </a:lnTo>
                  <a:lnTo>
                    <a:pt x="3810" y="39357"/>
                  </a:lnTo>
                  <a:lnTo>
                    <a:pt x="3810" y="40627"/>
                  </a:lnTo>
                  <a:lnTo>
                    <a:pt x="2540" y="40627"/>
                  </a:lnTo>
                  <a:lnTo>
                    <a:pt x="2540" y="41897"/>
                  </a:lnTo>
                  <a:lnTo>
                    <a:pt x="158750" y="41897"/>
                  </a:lnTo>
                  <a:lnTo>
                    <a:pt x="158750" y="40627"/>
                  </a:lnTo>
                  <a:lnTo>
                    <a:pt x="158750" y="39357"/>
                  </a:lnTo>
                  <a:close/>
                </a:path>
                <a:path w="161289" h="44450">
                  <a:moveTo>
                    <a:pt x="161277" y="43167"/>
                  </a:moveTo>
                  <a:lnTo>
                    <a:pt x="160020" y="43167"/>
                  </a:lnTo>
                  <a:lnTo>
                    <a:pt x="160020" y="41910"/>
                  </a:lnTo>
                  <a:lnTo>
                    <a:pt x="1270" y="41910"/>
                  </a:lnTo>
                  <a:lnTo>
                    <a:pt x="1270" y="43167"/>
                  </a:lnTo>
                  <a:lnTo>
                    <a:pt x="0" y="43167"/>
                  </a:lnTo>
                  <a:lnTo>
                    <a:pt x="0" y="44437"/>
                  </a:lnTo>
                  <a:lnTo>
                    <a:pt x="161277" y="44437"/>
                  </a:lnTo>
                  <a:lnTo>
                    <a:pt x="161277" y="43167"/>
                  </a:lnTo>
                  <a:close/>
                </a:path>
              </a:pathLst>
            </a:custGeom>
            <a:solidFill>
              <a:srgbClr val="2B2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041900" y="5680709"/>
              <a:ext cx="190500" cy="22860"/>
            </a:xfrm>
            <a:custGeom>
              <a:avLst/>
              <a:gdLst/>
              <a:ahLst/>
              <a:cxnLst/>
              <a:rect l="l" t="t" r="r" b="b"/>
              <a:pathLst>
                <a:path w="190500" h="22860">
                  <a:moveTo>
                    <a:pt x="182880" y="5080"/>
                  </a:moveTo>
                  <a:lnTo>
                    <a:pt x="181610" y="5080"/>
                  </a:lnTo>
                  <a:lnTo>
                    <a:pt x="181610" y="3810"/>
                  </a:lnTo>
                  <a:lnTo>
                    <a:pt x="181610" y="2540"/>
                  </a:lnTo>
                  <a:lnTo>
                    <a:pt x="180340" y="2540"/>
                  </a:lnTo>
                  <a:lnTo>
                    <a:pt x="180340" y="1270"/>
                  </a:lnTo>
                  <a:lnTo>
                    <a:pt x="180340" y="0"/>
                  </a:lnTo>
                  <a:lnTo>
                    <a:pt x="16510" y="0"/>
                  </a:lnTo>
                  <a:lnTo>
                    <a:pt x="16510" y="1270"/>
                  </a:lnTo>
                  <a:lnTo>
                    <a:pt x="15240" y="1270"/>
                  </a:lnTo>
                  <a:lnTo>
                    <a:pt x="15240" y="2540"/>
                  </a:lnTo>
                  <a:lnTo>
                    <a:pt x="13970" y="2540"/>
                  </a:lnTo>
                  <a:lnTo>
                    <a:pt x="13970" y="3810"/>
                  </a:lnTo>
                  <a:lnTo>
                    <a:pt x="12700" y="3810"/>
                  </a:lnTo>
                  <a:lnTo>
                    <a:pt x="12700" y="5080"/>
                  </a:lnTo>
                  <a:lnTo>
                    <a:pt x="12700" y="6350"/>
                  </a:lnTo>
                  <a:lnTo>
                    <a:pt x="182880" y="6350"/>
                  </a:lnTo>
                  <a:lnTo>
                    <a:pt x="182880" y="5080"/>
                  </a:lnTo>
                  <a:close/>
                </a:path>
                <a:path w="190500" h="22860">
                  <a:moveTo>
                    <a:pt x="190500" y="20320"/>
                  </a:moveTo>
                  <a:lnTo>
                    <a:pt x="189230" y="20320"/>
                  </a:lnTo>
                  <a:lnTo>
                    <a:pt x="189230" y="19050"/>
                  </a:lnTo>
                  <a:lnTo>
                    <a:pt x="189230" y="17780"/>
                  </a:lnTo>
                  <a:lnTo>
                    <a:pt x="187960" y="17780"/>
                  </a:lnTo>
                  <a:lnTo>
                    <a:pt x="187960" y="15240"/>
                  </a:lnTo>
                  <a:lnTo>
                    <a:pt x="186690" y="15240"/>
                  </a:lnTo>
                  <a:lnTo>
                    <a:pt x="186690" y="13970"/>
                  </a:lnTo>
                  <a:lnTo>
                    <a:pt x="186690" y="12700"/>
                  </a:lnTo>
                  <a:lnTo>
                    <a:pt x="185420" y="12700"/>
                  </a:lnTo>
                  <a:lnTo>
                    <a:pt x="185420" y="10160"/>
                  </a:lnTo>
                  <a:lnTo>
                    <a:pt x="184150" y="10160"/>
                  </a:lnTo>
                  <a:lnTo>
                    <a:pt x="184150" y="8890"/>
                  </a:lnTo>
                  <a:lnTo>
                    <a:pt x="184150" y="7620"/>
                  </a:lnTo>
                  <a:lnTo>
                    <a:pt x="182880" y="7620"/>
                  </a:lnTo>
                  <a:lnTo>
                    <a:pt x="182880" y="6362"/>
                  </a:lnTo>
                  <a:lnTo>
                    <a:pt x="11430" y="6362"/>
                  </a:lnTo>
                  <a:lnTo>
                    <a:pt x="11430" y="7620"/>
                  </a:lnTo>
                  <a:lnTo>
                    <a:pt x="10160" y="7620"/>
                  </a:lnTo>
                  <a:lnTo>
                    <a:pt x="10160" y="8890"/>
                  </a:lnTo>
                  <a:lnTo>
                    <a:pt x="8890" y="8890"/>
                  </a:lnTo>
                  <a:lnTo>
                    <a:pt x="8890" y="10160"/>
                  </a:lnTo>
                  <a:lnTo>
                    <a:pt x="7620" y="10160"/>
                  </a:lnTo>
                  <a:lnTo>
                    <a:pt x="7620" y="12700"/>
                  </a:lnTo>
                  <a:lnTo>
                    <a:pt x="6350" y="12700"/>
                  </a:lnTo>
                  <a:lnTo>
                    <a:pt x="6350" y="13970"/>
                  </a:lnTo>
                  <a:lnTo>
                    <a:pt x="5080" y="13970"/>
                  </a:lnTo>
                  <a:lnTo>
                    <a:pt x="5080" y="15240"/>
                  </a:lnTo>
                  <a:lnTo>
                    <a:pt x="3810" y="15240"/>
                  </a:lnTo>
                  <a:lnTo>
                    <a:pt x="3810" y="17780"/>
                  </a:lnTo>
                  <a:lnTo>
                    <a:pt x="2540" y="17780"/>
                  </a:lnTo>
                  <a:lnTo>
                    <a:pt x="2540" y="19050"/>
                  </a:lnTo>
                  <a:lnTo>
                    <a:pt x="1270" y="19050"/>
                  </a:lnTo>
                  <a:lnTo>
                    <a:pt x="1270" y="20320"/>
                  </a:lnTo>
                  <a:lnTo>
                    <a:pt x="1270" y="21590"/>
                  </a:lnTo>
                  <a:lnTo>
                    <a:pt x="0" y="21590"/>
                  </a:lnTo>
                  <a:lnTo>
                    <a:pt x="0" y="22860"/>
                  </a:lnTo>
                  <a:lnTo>
                    <a:pt x="190500" y="22860"/>
                  </a:lnTo>
                  <a:lnTo>
                    <a:pt x="190500" y="21590"/>
                  </a:lnTo>
                  <a:lnTo>
                    <a:pt x="190500" y="20320"/>
                  </a:lnTo>
                  <a:close/>
                </a:path>
              </a:pathLst>
            </a:custGeom>
            <a:solidFill>
              <a:srgbClr val="2A2A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029200" y="5703569"/>
              <a:ext cx="210820" cy="22860"/>
            </a:xfrm>
            <a:custGeom>
              <a:avLst/>
              <a:gdLst/>
              <a:ahLst/>
              <a:cxnLst/>
              <a:rect l="l" t="t" r="r" b="b"/>
              <a:pathLst>
                <a:path w="210820" h="22860">
                  <a:moveTo>
                    <a:pt x="210820" y="21602"/>
                  </a:moveTo>
                  <a:lnTo>
                    <a:pt x="0" y="21602"/>
                  </a:lnTo>
                  <a:lnTo>
                    <a:pt x="0" y="22860"/>
                  </a:lnTo>
                  <a:lnTo>
                    <a:pt x="210820" y="22860"/>
                  </a:lnTo>
                  <a:lnTo>
                    <a:pt x="210820" y="21602"/>
                  </a:lnTo>
                  <a:close/>
                </a:path>
                <a:path w="210820" h="22860">
                  <a:moveTo>
                    <a:pt x="210820" y="19050"/>
                  </a:moveTo>
                  <a:lnTo>
                    <a:pt x="209550" y="19050"/>
                  </a:lnTo>
                  <a:lnTo>
                    <a:pt x="209550" y="16510"/>
                  </a:lnTo>
                  <a:lnTo>
                    <a:pt x="209550" y="15240"/>
                  </a:lnTo>
                  <a:lnTo>
                    <a:pt x="208280" y="15240"/>
                  </a:lnTo>
                  <a:lnTo>
                    <a:pt x="208280" y="12700"/>
                  </a:lnTo>
                  <a:lnTo>
                    <a:pt x="208280" y="11430"/>
                  </a:lnTo>
                  <a:lnTo>
                    <a:pt x="207010" y="11430"/>
                  </a:lnTo>
                  <a:lnTo>
                    <a:pt x="207010" y="10160"/>
                  </a:lnTo>
                  <a:lnTo>
                    <a:pt x="207010" y="7620"/>
                  </a:lnTo>
                  <a:lnTo>
                    <a:pt x="205740" y="7620"/>
                  </a:lnTo>
                  <a:lnTo>
                    <a:pt x="205740" y="5080"/>
                  </a:lnTo>
                  <a:lnTo>
                    <a:pt x="205740" y="3810"/>
                  </a:lnTo>
                  <a:lnTo>
                    <a:pt x="204470" y="3810"/>
                  </a:lnTo>
                  <a:lnTo>
                    <a:pt x="204470" y="2540"/>
                  </a:lnTo>
                  <a:lnTo>
                    <a:pt x="204457" y="1270"/>
                  </a:lnTo>
                  <a:lnTo>
                    <a:pt x="203200" y="1270"/>
                  </a:lnTo>
                  <a:lnTo>
                    <a:pt x="203200" y="0"/>
                  </a:lnTo>
                  <a:lnTo>
                    <a:pt x="12700" y="0"/>
                  </a:lnTo>
                  <a:lnTo>
                    <a:pt x="12700" y="1270"/>
                  </a:lnTo>
                  <a:lnTo>
                    <a:pt x="11430" y="1270"/>
                  </a:lnTo>
                  <a:lnTo>
                    <a:pt x="11430" y="2540"/>
                  </a:lnTo>
                  <a:lnTo>
                    <a:pt x="10160" y="2540"/>
                  </a:lnTo>
                  <a:lnTo>
                    <a:pt x="10160" y="3810"/>
                  </a:lnTo>
                  <a:lnTo>
                    <a:pt x="10160" y="5080"/>
                  </a:lnTo>
                  <a:lnTo>
                    <a:pt x="8890" y="5080"/>
                  </a:lnTo>
                  <a:lnTo>
                    <a:pt x="8890" y="7620"/>
                  </a:lnTo>
                  <a:lnTo>
                    <a:pt x="7620" y="7620"/>
                  </a:lnTo>
                  <a:lnTo>
                    <a:pt x="7620" y="10160"/>
                  </a:lnTo>
                  <a:lnTo>
                    <a:pt x="6350" y="10160"/>
                  </a:lnTo>
                  <a:lnTo>
                    <a:pt x="6350" y="11430"/>
                  </a:lnTo>
                  <a:lnTo>
                    <a:pt x="6350" y="12700"/>
                  </a:lnTo>
                  <a:lnTo>
                    <a:pt x="5080" y="12700"/>
                  </a:lnTo>
                  <a:lnTo>
                    <a:pt x="5080" y="15240"/>
                  </a:lnTo>
                  <a:lnTo>
                    <a:pt x="3810" y="15240"/>
                  </a:lnTo>
                  <a:lnTo>
                    <a:pt x="3810" y="16510"/>
                  </a:lnTo>
                  <a:lnTo>
                    <a:pt x="2540" y="16510"/>
                  </a:lnTo>
                  <a:lnTo>
                    <a:pt x="2540" y="19050"/>
                  </a:lnTo>
                  <a:lnTo>
                    <a:pt x="1270" y="19050"/>
                  </a:lnTo>
                  <a:lnTo>
                    <a:pt x="1270" y="21590"/>
                  </a:lnTo>
                  <a:lnTo>
                    <a:pt x="210820" y="21590"/>
                  </a:lnTo>
                  <a:lnTo>
                    <a:pt x="210820" y="19050"/>
                  </a:lnTo>
                  <a:close/>
                </a:path>
              </a:pathLst>
            </a:custGeom>
            <a:solidFill>
              <a:srgbClr val="2A2A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019040" y="5726429"/>
              <a:ext cx="226060" cy="21590"/>
            </a:xfrm>
            <a:custGeom>
              <a:avLst/>
              <a:gdLst/>
              <a:ahLst/>
              <a:cxnLst/>
              <a:rect l="l" t="t" r="r" b="b"/>
              <a:pathLst>
                <a:path w="226060" h="21589">
                  <a:moveTo>
                    <a:pt x="226060" y="15240"/>
                  </a:moveTo>
                  <a:lnTo>
                    <a:pt x="224790" y="15240"/>
                  </a:lnTo>
                  <a:lnTo>
                    <a:pt x="224790" y="12700"/>
                  </a:lnTo>
                  <a:lnTo>
                    <a:pt x="224790" y="10160"/>
                  </a:lnTo>
                  <a:lnTo>
                    <a:pt x="224790" y="7620"/>
                  </a:lnTo>
                  <a:lnTo>
                    <a:pt x="223520" y="7620"/>
                  </a:lnTo>
                  <a:lnTo>
                    <a:pt x="223520" y="5080"/>
                  </a:lnTo>
                  <a:lnTo>
                    <a:pt x="223520" y="3810"/>
                  </a:lnTo>
                  <a:lnTo>
                    <a:pt x="222250" y="3810"/>
                  </a:lnTo>
                  <a:lnTo>
                    <a:pt x="222250" y="2540"/>
                  </a:lnTo>
                  <a:lnTo>
                    <a:pt x="222250" y="0"/>
                  </a:lnTo>
                  <a:lnTo>
                    <a:pt x="8890" y="0"/>
                  </a:lnTo>
                  <a:lnTo>
                    <a:pt x="8890" y="2540"/>
                  </a:lnTo>
                  <a:lnTo>
                    <a:pt x="7620" y="2540"/>
                  </a:lnTo>
                  <a:lnTo>
                    <a:pt x="7620" y="3810"/>
                  </a:lnTo>
                  <a:lnTo>
                    <a:pt x="7620" y="5080"/>
                  </a:lnTo>
                  <a:lnTo>
                    <a:pt x="6350" y="5080"/>
                  </a:lnTo>
                  <a:lnTo>
                    <a:pt x="6350" y="7620"/>
                  </a:lnTo>
                  <a:lnTo>
                    <a:pt x="5080" y="7620"/>
                  </a:lnTo>
                  <a:lnTo>
                    <a:pt x="5080" y="10160"/>
                  </a:lnTo>
                  <a:lnTo>
                    <a:pt x="3810" y="10160"/>
                  </a:lnTo>
                  <a:lnTo>
                    <a:pt x="3810" y="12700"/>
                  </a:lnTo>
                  <a:lnTo>
                    <a:pt x="2540" y="12700"/>
                  </a:lnTo>
                  <a:lnTo>
                    <a:pt x="2540" y="15240"/>
                  </a:lnTo>
                  <a:lnTo>
                    <a:pt x="2540" y="16510"/>
                  </a:lnTo>
                  <a:lnTo>
                    <a:pt x="1270" y="16510"/>
                  </a:lnTo>
                  <a:lnTo>
                    <a:pt x="1270" y="20320"/>
                  </a:lnTo>
                  <a:lnTo>
                    <a:pt x="0" y="20320"/>
                  </a:lnTo>
                  <a:lnTo>
                    <a:pt x="0" y="21590"/>
                  </a:lnTo>
                  <a:lnTo>
                    <a:pt x="226060" y="21590"/>
                  </a:lnTo>
                  <a:lnTo>
                    <a:pt x="226060" y="20320"/>
                  </a:lnTo>
                  <a:lnTo>
                    <a:pt x="226060" y="16510"/>
                  </a:lnTo>
                  <a:lnTo>
                    <a:pt x="226060" y="15240"/>
                  </a:lnTo>
                  <a:close/>
                </a:path>
              </a:pathLst>
            </a:custGeom>
            <a:solidFill>
              <a:srgbClr val="2929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011420" y="5748019"/>
              <a:ext cx="238760" cy="22860"/>
            </a:xfrm>
            <a:custGeom>
              <a:avLst/>
              <a:gdLst/>
              <a:ahLst/>
              <a:cxnLst/>
              <a:rect l="l" t="t" r="r" b="b"/>
              <a:pathLst>
                <a:path w="238760" h="22860">
                  <a:moveTo>
                    <a:pt x="238760" y="21590"/>
                  </a:moveTo>
                  <a:lnTo>
                    <a:pt x="237490" y="21590"/>
                  </a:lnTo>
                  <a:lnTo>
                    <a:pt x="237490" y="19050"/>
                  </a:lnTo>
                  <a:lnTo>
                    <a:pt x="237490" y="15240"/>
                  </a:lnTo>
                  <a:lnTo>
                    <a:pt x="236220" y="15240"/>
                  </a:lnTo>
                  <a:lnTo>
                    <a:pt x="236220" y="12700"/>
                  </a:lnTo>
                  <a:lnTo>
                    <a:pt x="236220" y="8890"/>
                  </a:lnTo>
                  <a:lnTo>
                    <a:pt x="234950" y="8890"/>
                  </a:lnTo>
                  <a:lnTo>
                    <a:pt x="234950" y="6350"/>
                  </a:lnTo>
                  <a:lnTo>
                    <a:pt x="234950" y="2540"/>
                  </a:lnTo>
                  <a:lnTo>
                    <a:pt x="233680" y="2540"/>
                  </a:lnTo>
                  <a:lnTo>
                    <a:pt x="233680" y="0"/>
                  </a:lnTo>
                  <a:lnTo>
                    <a:pt x="7620" y="0"/>
                  </a:lnTo>
                  <a:lnTo>
                    <a:pt x="7620" y="2540"/>
                  </a:lnTo>
                  <a:lnTo>
                    <a:pt x="6350" y="2540"/>
                  </a:lnTo>
                  <a:lnTo>
                    <a:pt x="6350" y="6350"/>
                  </a:lnTo>
                  <a:lnTo>
                    <a:pt x="5080" y="6350"/>
                  </a:lnTo>
                  <a:lnTo>
                    <a:pt x="5080" y="8890"/>
                  </a:lnTo>
                  <a:lnTo>
                    <a:pt x="3810" y="8890"/>
                  </a:lnTo>
                  <a:lnTo>
                    <a:pt x="3810" y="12700"/>
                  </a:lnTo>
                  <a:lnTo>
                    <a:pt x="2540" y="12700"/>
                  </a:lnTo>
                  <a:lnTo>
                    <a:pt x="2540" y="15240"/>
                  </a:lnTo>
                  <a:lnTo>
                    <a:pt x="1270" y="15240"/>
                  </a:lnTo>
                  <a:lnTo>
                    <a:pt x="1270" y="19050"/>
                  </a:lnTo>
                  <a:lnTo>
                    <a:pt x="0" y="19050"/>
                  </a:lnTo>
                  <a:lnTo>
                    <a:pt x="0" y="21590"/>
                  </a:lnTo>
                  <a:lnTo>
                    <a:pt x="0" y="22860"/>
                  </a:lnTo>
                  <a:lnTo>
                    <a:pt x="238760" y="22860"/>
                  </a:lnTo>
                  <a:lnTo>
                    <a:pt x="238760" y="21590"/>
                  </a:lnTo>
                  <a:close/>
                </a:path>
              </a:pathLst>
            </a:custGeom>
            <a:solidFill>
              <a:srgbClr val="2929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005070" y="5770879"/>
              <a:ext cx="247650" cy="22860"/>
            </a:xfrm>
            <a:custGeom>
              <a:avLst/>
              <a:gdLst/>
              <a:ahLst/>
              <a:cxnLst/>
              <a:rect l="l" t="t" r="r" b="b"/>
              <a:pathLst>
                <a:path w="247650" h="22860">
                  <a:moveTo>
                    <a:pt x="114300" y="21602"/>
                  </a:moveTo>
                  <a:lnTo>
                    <a:pt x="0" y="21602"/>
                  </a:lnTo>
                  <a:lnTo>
                    <a:pt x="0" y="22860"/>
                  </a:lnTo>
                  <a:lnTo>
                    <a:pt x="114300" y="22860"/>
                  </a:lnTo>
                  <a:lnTo>
                    <a:pt x="114300" y="21602"/>
                  </a:lnTo>
                  <a:close/>
                </a:path>
                <a:path w="247650" h="22860">
                  <a:moveTo>
                    <a:pt x="247650" y="21602"/>
                  </a:moveTo>
                  <a:lnTo>
                    <a:pt x="127000" y="21602"/>
                  </a:lnTo>
                  <a:lnTo>
                    <a:pt x="127000" y="22860"/>
                  </a:lnTo>
                  <a:lnTo>
                    <a:pt x="247650" y="22860"/>
                  </a:lnTo>
                  <a:lnTo>
                    <a:pt x="247650" y="21602"/>
                  </a:lnTo>
                  <a:close/>
                </a:path>
                <a:path w="247650" h="22860">
                  <a:moveTo>
                    <a:pt x="247650" y="20320"/>
                  </a:moveTo>
                  <a:lnTo>
                    <a:pt x="246380" y="20320"/>
                  </a:lnTo>
                  <a:lnTo>
                    <a:pt x="246380" y="19050"/>
                  </a:lnTo>
                  <a:lnTo>
                    <a:pt x="246380" y="17780"/>
                  </a:lnTo>
                  <a:lnTo>
                    <a:pt x="246380" y="16510"/>
                  </a:lnTo>
                  <a:lnTo>
                    <a:pt x="246380" y="10160"/>
                  </a:lnTo>
                  <a:lnTo>
                    <a:pt x="246380" y="7620"/>
                  </a:lnTo>
                  <a:lnTo>
                    <a:pt x="245110" y="7620"/>
                  </a:lnTo>
                  <a:lnTo>
                    <a:pt x="245110" y="5080"/>
                  </a:lnTo>
                  <a:lnTo>
                    <a:pt x="245110" y="1270"/>
                  </a:lnTo>
                  <a:lnTo>
                    <a:pt x="245110" y="0"/>
                  </a:lnTo>
                  <a:lnTo>
                    <a:pt x="6350" y="0"/>
                  </a:lnTo>
                  <a:lnTo>
                    <a:pt x="6350" y="1270"/>
                  </a:lnTo>
                  <a:lnTo>
                    <a:pt x="5080" y="1270"/>
                  </a:lnTo>
                  <a:lnTo>
                    <a:pt x="5080" y="5080"/>
                  </a:lnTo>
                  <a:lnTo>
                    <a:pt x="3810" y="5080"/>
                  </a:lnTo>
                  <a:lnTo>
                    <a:pt x="3810" y="7620"/>
                  </a:lnTo>
                  <a:lnTo>
                    <a:pt x="3810" y="10160"/>
                  </a:lnTo>
                  <a:lnTo>
                    <a:pt x="2540" y="10160"/>
                  </a:lnTo>
                  <a:lnTo>
                    <a:pt x="2540" y="16510"/>
                  </a:lnTo>
                  <a:lnTo>
                    <a:pt x="1270" y="16510"/>
                  </a:lnTo>
                  <a:lnTo>
                    <a:pt x="1270" y="17780"/>
                  </a:lnTo>
                  <a:lnTo>
                    <a:pt x="1270" y="19050"/>
                  </a:lnTo>
                  <a:lnTo>
                    <a:pt x="1270" y="20320"/>
                  </a:lnTo>
                  <a:lnTo>
                    <a:pt x="1270" y="21590"/>
                  </a:lnTo>
                  <a:lnTo>
                    <a:pt x="115570" y="21590"/>
                  </a:lnTo>
                  <a:lnTo>
                    <a:pt x="115570" y="20320"/>
                  </a:lnTo>
                  <a:lnTo>
                    <a:pt x="116840" y="20320"/>
                  </a:lnTo>
                  <a:lnTo>
                    <a:pt x="116840" y="19050"/>
                  </a:lnTo>
                  <a:lnTo>
                    <a:pt x="119380" y="19050"/>
                  </a:lnTo>
                  <a:lnTo>
                    <a:pt x="119380" y="17780"/>
                  </a:lnTo>
                  <a:lnTo>
                    <a:pt x="123190" y="17780"/>
                  </a:lnTo>
                  <a:lnTo>
                    <a:pt x="123190" y="19050"/>
                  </a:lnTo>
                  <a:lnTo>
                    <a:pt x="124460" y="19050"/>
                  </a:lnTo>
                  <a:lnTo>
                    <a:pt x="124460" y="20320"/>
                  </a:lnTo>
                  <a:lnTo>
                    <a:pt x="125730" y="20320"/>
                  </a:lnTo>
                  <a:lnTo>
                    <a:pt x="125730" y="21590"/>
                  </a:lnTo>
                  <a:lnTo>
                    <a:pt x="247650" y="21590"/>
                  </a:lnTo>
                  <a:lnTo>
                    <a:pt x="247650" y="20320"/>
                  </a:lnTo>
                  <a:close/>
                </a:path>
              </a:pathLst>
            </a:custGeom>
            <a:solidFill>
              <a:srgbClr val="2828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999990" y="5793739"/>
              <a:ext cx="254000" cy="22860"/>
            </a:xfrm>
            <a:custGeom>
              <a:avLst/>
              <a:gdLst/>
              <a:ahLst/>
              <a:cxnLst/>
              <a:rect l="l" t="t" r="r" b="b"/>
              <a:pathLst>
                <a:path w="254000" h="22860">
                  <a:moveTo>
                    <a:pt x="116840" y="0"/>
                  </a:moveTo>
                  <a:lnTo>
                    <a:pt x="5080" y="0"/>
                  </a:lnTo>
                  <a:lnTo>
                    <a:pt x="5080" y="2540"/>
                  </a:lnTo>
                  <a:lnTo>
                    <a:pt x="5080" y="3810"/>
                  </a:lnTo>
                  <a:lnTo>
                    <a:pt x="3810" y="3810"/>
                  </a:lnTo>
                  <a:lnTo>
                    <a:pt x="3810" y="6350"/>
                  </a:lnTo>
                  <a:lnTo>
                    <a:pt x="3810" y="7620"/>
                  </a:lnTo>
                  <a:lnTo>
                    <a:pt x="2540" y="7620"/>
                  </a:lnTo>
                  <a:lnTo>
                    <a:pt x="2540" y="10160"/>
                  </a:lnTo>
                  <a:lnTo>
                    <a:pt x="2540" y="12700"/>
                  </a:lnTo>
                  <a:lnTo>
                    <a:pt x="1270" y="12700"/>
                  </a:lnTo>
                  <a:lnTo>
                    <a:pt x="1270" y="13970"/>
                  </a:lnTo>
                  <a:lnTo>
                    <a:pt x="1270" y="20320"/>
                  </a:lnTo>
                  <a:lnTo>
                    <a:pt x="0" y="20320"/>
                  </a:lnTo>
                  <a:lnTo>
                    <a:pt x="0" y="22860"/>
                  </a:lnTo>
                  <a:lnTo>
                    <a:pt x="109220" y="22860"/>
                  </a:lnTo>
                  <a:lnTo>
                    <a:pt x="109220" y="20320"/>
                  </a:lnTo>
                  <a:lnTo>
                    <a:pt x="109220" y="13970"/>
                  </a:lnTo>
                  <a:lnTo>
                    <a:pt x="110490" y="13970"/>
                  </a:lnTo>
                  <a:lnTo>
                    <a:pt x="110490" y="12700"/>
                  </a:lnTo>
                  <a:lnTo>
                    <a:pt x="110490" y="10160"/>
                  </a:lnTo>
                  <a:lnTo>
                    <a:pt x="111760" y="10160"/>
                  </a:lnTo>
                  <a:lnTo>
                    <a:pt x="111760" y="7620"/>
                  </a:lnTo>
                  <a:lnTo>
                    <a:pt x="113030" y="7620"/>
                  </a:lnTo>
                  <a:lnTo>
                    <a:pt x="113030" y="6350"/>
                  </a:lnTo>
                  <a:lnTo>
                    <a:pt x="114300" y="6350"/>
                  </a:lnTo>
                  <a:lnTo>
                    <a:pt x="114300" y="3810"/>
                  </a:lnTo>
                  <a:lnTo>
                    <a:pt x="114300" y="2540"/>
                  </a:lnTo>
                  <a:lnTo>
                    <a:pt x="116840" y="2540"/>
                  </a:lnTo>
                  <a:lnTo>
                    <a:pt x="116840" y="0"/>
                  </a:lnTo>
                  <a:close/>
                </a:path>
                <a:path w="254000" h="22860">
                  <a:moveTo>
                    <a:pt x="254000" y="20320"/>
                  </a:moveTo>
                  <a:lnTo>
                    <a:pt x="252730" y="20320"/>
                  </a:lnTo>
                  <a:lnTo>
                    <a:pt x="252730" y="17780"/>
                  </a:lnTo>
                  <a:lnTo>
                    <a:pt x="252717" y="8890"/>
                  </a:lnTo>
                  <a:lnTo>
                    <a:pt x="252717" y="7620"/>
                  </a:lnTo>
                  <a:lnTo>
                    <a:pt x="252717" y="3810"/>
                  </a:lnTo>
                  <a:lnTo>
                    <a:pt x="252730" y="2540"/>
                  </a:lnTo>
                  <a:lnTo>
                    <a:pt x="252730" y="0"/>
                  </a:lnTo>
                  <a:lnTo>
                    <a:pt x="133350" y="0"/>
                  </a:lnTo>
                  <a:lnTo>
                    <a:pt x="133350" y="2540"/>
                  </a:lnTo>
                  <a:lnTo>
                    <a:pt x="134620" y="2540"/>
                  </a:lnTo>
                  <a:lnTo>
                    <a:pt x="134620" y="3810"/>
                  </a:lnTo>
                  <a:lnTo>
                    <a:pt x="135890" y="3810"/>
                  </a:lnTo>
                  <a:lnTo>
                    <a:pt x="135890" y="7620"/>
                  </a:lnTo>
                  <a:lnTo>
                    <a:pt x="135890" y="8890"/>
                  </a:lnTo>
                  <a:lnTo>
                    <a:pt x="137160" y="8890"/>
                  </a:lnTo>
                  <a:lnTo>
                    <a:pt x="137160" y="17780"/>
                  </a:lnTo>
                  <a:lnTo>
                    <a:pt x="138430" y="17780"/>
                  </a:lnTo>
                  <a:lnTo>
                    <a:pt x="138430" y="20320"/>
                  </a:lnTo>
                  <a:lnTo>
                    <a:pt x="138430" y="22860"/>
                  </a:lnTo>
                  <a:lnTo>
                    <a:pt x="254000" y="22860"/>
                  </a:lnTo>
                  <a:lnTo>
                    <a:pt x="254000" y="20320"/>
                  </a:lnTo>
                  <a:close/>
                </a:path>
              </a:pathLst>
            </a:custGeom>
            <a:solidFill>
              <a:srgbClr val="2727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996180" y="5816599"/>
              <a:ext cx="257810" cy="22860"/>
            </a:xfrm>
            <a:custGeom>
              <a:avLst/>
              <a:gdLst/>
              <a:ahLst/>
              <a:cxnLst/>
              <a:rect l="l" t="t" r="r" b="b"/>
              <a:pathLst>
                <a:path w="257810" h="22860">
                  <a:moveTo>
                    <a:pt x="113030" y="0"/>
                  </a:moveTo>
                  <a:lnTo>
                    <a:pt x="3810" y="0"/>
                  </a:lnTo>
                  <a:lnTo>
                    <a:pt x="3810" y="3810"/>
                  </a:lnTo>
                  <a:lnTo>
                    <a:pt x="2540" y="3810"/>
                  </a:lnTo>
                  <a:lnTo>
                    <a:pt x="2540" y="5080"/>
                  </a:lnTo>
                  <a:lnTo>
                    <a:pt x="2540" y="10160"/>
                  </a:lnTo>
                  <a:lnTo>
                    <a:pt x="2540" y="11430"/>
                  </a:lnTo>
                  <a:lnTo>
                    <a:pt x="1270" y="11430"/>
                  </a:lnTo>
                  <a:lnTo>
                    <a:pt x="1270" y="13970"/>
                  </a:lnTo>
                  <a:lnTo>
                    <a:pt x="1270" y="21590"/>
                  </a:lnTo>
                  <a:lnTo>
                    <a:pt x="0" y="21590"/>
                  </a:lnTo>
                  <a:lnTo>
                    <a:pt x="0" y="22860"/>
                  </a:lnTo>
                  <a:lnTo>
                    <a:pt x="110490" y="22860"/>
                  </a:lnTo>
                  <a:lnTo>
                    <a:pt x="110490" y="21590"/>
                  </a:lnTo>
                  <a:lnTo>
                    <a:pt x="110490" y="13970"/>
                  </a:lnTo>
                  <a:lnTo>
                    <a:pt x="111760" y="13970"/>
                  </a:lnTo>
                  <a:lnTo>
                    <a:pt x="111760" y="11430"/>
                  </a:lnTo>
                  <a:lnTo>
                    <a:pt x="111760" y="10160"/>
                  </a:lnTo>
                  <a:lnTo>
                    <a:pt x="111760" y="5080"/>
                  </a:lnTo>
                  <a:lnTo>
                    <a:pt x="113030" y="5080"/>
                  </a:lnTo>
                  <a:lnTo>
                    <a:pt x="113030" y="3810"/>
                  </a:lnTo>
                  <a:lnTo>
                    <a:pt x="113030" y="0"/>
                  </a:lnTo>
                  <a:close/>
                </a:path>
                <a:path w="257810" h="22860">
                  <a:moveTo>
                    <a:pt x="257810" y="13982"/>
                  </a:moveTo>
                  <a:lnTo>
                    <a:pt x="143510" y="13982"/>
                  </a:lnTo>
                  <a:lnTo>
                    <a:pt x="143510" y="22860"/>
                  </a:lnTo>
                  <a:lnTo>
                    <a:pt x="257810" y="22860"/>
                  </a:lnTo>
                  <a:lnTo>
                    <a:pt x="257810" y="13982"/>
                  </a:lnTo>
                  <a:close/>
                </a:path>
                <a:path w="257810" h="22860">
                  <a:moveTo>
                    <a:pt x="257810" y="10172"/>
                  </a:moveTo>
                  <a:lnTo>
                    <a:pt x="143510" y="10172"/>
                  </a:lnTo>
                  <a:lnTo>
                    <a:pt x="143510" y="13970"/>
                  </a:lnTo>
                  <a:lnTo>
                    <a:pt x="257810" y="13970"/>
                  </a:lnTo>
                  <a:lnTo>
                    <a:pt x="257810" y="10172"/>
                  </a:lnTo>
                  <a:close/>
                </a:path>
                <a:path w="257810" h="22860">
                  <a:moveTo>
                    <a:pt x="257810" y="3822"/>
                  </a:moveTo>
                  <a:lnTo>
                    <a:pt x="142240" y="3822"/>
                  </a:lnTo>
                  <a:lnTo>
                    <a:pt x="142240" y="10160"/>
                  </a:lnTo>
                  <a:lnTo>
                    <a:pt x="257810" y="10160"/>
                  </a:lnTo>
                  <a:lnTo>
                    <a:pt x="257810" y="3822"/>
                  </a:lnTo>
                  <a:close/>
                </a:path>
                <a:path w="257810" h="22860">
                  <a:moveTo>
                    <a:pt x="257810" y="0"/>
                  </a:moveTo>
                  <a:lnTo>
                    <a:pt x="142240" y="0"/>
                  </a:lnTo>
                  <a:lnTo>
                    <a:pt x="142240" y="3810"/>
                  </a:lnTo>
                  <a:lnTo>
                    <a:pt x="257810" y="3810"/>
                  </a:lnTo>
                  <a:lnTo>
                    <a:pt x="257810" y="0"/>
                  </a:lnTo>
                  <a:close/>
                </a:path>
              </a:pathLst>
            </a:custGeom>
            <a:solidFill>
              <a:srgbClr val="2727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994910" y="5839459"/>
              <a:ext cx="260350" cy="22860"/>
            </a:xfrm>
            <a:custGeom>
              <a:avLst/>
              <a:gdLst/>
              <a:ahLst/>
              <a:cxnLst/>
              <a:rect l="l" t="t" r="r" b="b"/>
              <a:pathLst>
                <a:path w="260350" h="22860">
                  <a:moveTo>
                    <a:pt x="111760" y="0"/>
                  </a:moveTo>
                  <a:lnTo>
                    <a:pt x="1270" y="0"/>
                  </a:lnTo>
                  <a:lnTo>
                    <a:pt x="1270" y="11430"/>
                  </a:lnTo>
                  <a:lnTo>
                    <a:pt x="0" y="11430"/>
                  </a:lnTo>
                  <a:lnTo>
                    <a:pt x="0" y="22860"/>
                  </a:lnTo>
                  <a:lnTo>
                    <a:pt x="111760" y="22860"/>
                  </a:lnTo>
                  <a:lnTo>
                    <a:pt x="111760" y="11430"/>
                  </a:lnTo>
                  <a:lnTo>
                    <a:pt x="111760" y="0"/>
                  </a:lnTo>
                  <a:close/>
                </a:path>
                <a:path w="260350" h="22860">
                  <a:moveTo>
                    <a:pt x="260350" y="11430"/>
                  </a:moveTo>
                  <a:lnTo>
                    <a:pt x="259080" y="11430"/>
                  </a:lnTo>
                  <a:lnTo>
                    <a:pt x="259080" y="0"/>
                  </a:lnTo>
                  <a:lnTo>
                    <a:pt x="144780" y="0"/>
                  </a:lnTo>
                  <a:lnTo>
                    <a:pt x="144780" y="11430"/>
                  </a:lnTo>
                  <a:lnTo>
                    <a:pt x="144780" y="22860"/>
                  </a:lnTo>
                  <a:lnTo>
                    <a:pt x="260350" y="22860"/>
                  </a:lnTo>
                  <a:lnTo>
                    <a:pt x="260350" y="11430"/>
                  </a:lnTo>
                  <a:close/>
                </a:path>
              </a:pathLst>
            </a:custGeom>
            <a:solidFill>
              <a:srgbClr val="262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993640" y="5862319"/>
              <a:ext cx="261620" cy="22860"/>
            </a:xfrm>
            <a:custGeom>
              <a:avLst/>
              <a:gdLst/>
              <a:ahLst/>
              <a:cxnLst/>
              <a:rect l="l" t="t" r="r" b="b"/>
              <a:pathLst>
                <a:path w="261620" h="22860">
                  <a:moveTo>
                    <a:pt x="113030" y="0"/>
                  </a:moveTo>
                  <a:lnTo>
                    <a:pt x="1270" y="0"/>
                  </a:lnTo>
                  <a:lnTo>
                    <a:pt x="1270" y="2540"/>
                  </a:lnTo>
                  <a:lnTo>
                    <a:pt x="0" y="2540"/>
                  </a:lnTo>
                  <a:lnTo>
                    <a:pt x="0" y="22860"/>
                  </a:lnTo>
                  <a:lnTo>
                    <a:pt x="113030" y="22860"/>
                  </a:lnTo>
                  <a:lnTo>
                    <a:pt x="113030" y="2540"/>
                  </a:lnTo>
                  <a:lnTo>
                    <a:pt x="113030" y="0"/>
                  </a:lnTo>
                  <a:close/>
                </a:path>
                <a:path w="261620" h="22860">
                  <a:moveTo>
                    <a:pt x="261620" y="0"/>
                  </a:moveTo>
                  <a:lnTo>
                    <a:pt x="146050" y="0"/>
                  </a:lnTo>
                  <a:lnTo>
                    <a:pt x="146050" y="5080"/>
                  </a:lnTo>
                  <a:lnTo>
                    <a:pt x="147320" y="5080"/>
                  </a:lnTo>
                  <a:lnTo>
                    <a:pt x="147320" y="22860"/>
                  </a:lnTo>
                  <a:lnTo>
                    <a:pt x="261620" y="22860"/>
                  </a:lnTo>
                  <a:lnTo>
                    <a:pt x="261620" y="5080"/>
                  </a:lnTo>
                  <a:lnTo>
                    <a:pt x="261620" y="0"/>
                  </a:lnTo>
                  <a:close/>
                </a:path>
              </a:pathLst>
            </a:custGeom>
            <a:solidFill>
              <a:srgbClr val="2626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992370" y="5885179"/>
              <a:ext cx="262890" cy="22860"/>
            </a:xfrm>
            <a:custGeom>
              <a:avLst/>
              <a:gdLst/>
              <a:ahLst/>
              <a:cxnLst/>
              <a:rect l="l" t="t" r="r" b="b"/>
              <a:pathLst>
                <a:path w="262889" h="22860">
                  <a:moveTo>
                    <a:pt x="114300" y="0"/>
                  </a:moveTo>
                  <a:lnTo>
                    <a:pt x="1270" y="0"/>
                  </a:lnTo>
                  <a:lnTo>
                    <a:pt x="1270" y="3810"/>
                  </a:lnTo>
                  <a:lnTo>
                    <a:pt x="0" y="3810"/>
                  </a:lnTo>
                  <a:lnTo>
                    <a:pt x="0" y="22860"/>
                  </a:lnTo>
                  <a:lnTo>
                    <a:pt x="114300" y="22860"/>
                  </a:lnTo>
                  <a:lnTo>
                    <a:pt x="114300" y="3810"/>
                  </a:lnTo>
                  <a:lnTo>
                    <a:pt x="114300" y="0"/>
                  </a:lnTo>
                  <a:close/>
                </a:path>
                <a:path w="262889" h="22860">
                  <a:moveTo>
                    <a:pt x="262890" y="0"/>
                  </a:moveTo>
                  <a:lnTo>
                    <a:pt x="148590" y="0"/>
                  </a:lnTo>
                  <a:lnTo>
                    <a:pt x="148590" y="22860"/>
                  </a:lnTo>
                  <a:lnTo>
                    <a:pt x="262890" y="22860"/>
                  </a:lnTo>
                  <a:lnTo>
                    <a:pt x="262890" y="0"/>
                  </a:lnTo>
                  <a:close/>
                </a:path>
              </a:pathLst>
            </a:custGeom>
            <a:solidFill>
              <a:srgbClr val="2525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991100" y="5908039"/>
              <a:ext cx="264160" cy="22860"/>
            </a:xfrm>
            <a:custGeom>
              <a:avLst/>
              <a:gdLst/>
              <a:ahLst/>
              <a:cxnLst/>
              <a:rect l="l" t="t" r="r" b="b"/>
              <a:pathLst>
                <a:path w="264160" h="22860">
                  <a:moveTo>
                    <a:pt x="115570" y="0"/>
                  </a:moveTo>
                  <a:lnTo>
                    <a:pt x="1270" y="0"/>
                  </a:lnTo>
                  <a:lnTo>
                    <a:pt x="1270" y="19050"/>
                  </a:lnTo>
                  <a:lnTo>
                    <a:pt x="0" y="19050"/>
                  </a:lnTo>
                  <a:lnTo>
                    <a:pt x="0" y="22860"/>
                  </a:lnTo>
                  <a:lnTo>
                    <a:pt x="115570" y="22860"/>
                  </a:lnTo>
                  <a:lnTo>
                    <a:pt x="115570" y="19050"/>
                  </a:lnTo>
                  <a:lnTo>
                    <a:pt x="115570" y="0"/>
                  </a:lnTo>
                  <a:close/>
                </a:path>
                <a:path w="264160" h="22860">
                  <a:moveTo>
                    <a:pt x="264160" y="0"/>
                  </a:moveTo>
                  <a:lnTo>
                    <a:pt x="149860" y="0"/>
                  </a:lnTo>
                  <a:lnTo>
                    <a:pt x="149860" y="22860"/>
                  </a:lnTo>
                  <a:lnTo>
                    <a:pt x="264160" y="2286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2525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991100" y="5930899"/>
              <a:ext cx="264160" cy="21590"/>
            </a:xfrm>
            <a:custGeom>
              <a:avLst/>
              <a:gdLst/>
              <a:ahLst/>
              <a:cxnLst/>
              <a:rect l="l" t="t" r="r" b="b"/>
              <a:pathLst>
                <a:path w="264160" h="21589">
                  <a:moveTo>
                    <a:pt x="11557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115570" y="21590"/>
                  </a:lnTo>
                  <a:lnTo>
                    <a:pt x="115570" y="0"/>
                  </a:lnTo>
                  <a:close/>
                </a:path>
                <a:path w="264160" h="21589">
                  <a:moveTo>
                    <a:pt x="264160" y="0"/>
                  </a:moveTo>
                  <a:lnTo>
                    <a:pt x="149860" y="0"/>
                  </a:lnTo>
                  <a:lnTo>
                    <a:pt x="149860" y="21590"/>
                  </a:lnTo>
                  <a:lnTo>
                    <a:pt x="264160" y="2159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2424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991100" y="5952489"/>
              <a:ext cx="264160" cy="22860"/>
            </a:xfrm>
            <a:custGeom>
              <a:avLst/>
              <a:gdLst/>
              <a:ahLst/>
              <a:cxnLst/>
              <a:rect l="l" t="t" r="r" b="b"/>
              <a:pathLst>
                <a:path w="264160" h="22860">
                  <a:moveTo>
                    <a:pt x="11557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115570" y="22860"/>
                  </a:lnTo>
                  <a:lnTo>
                    <a:pt x="115570" y="0"/>
                  </a:lnTo>
                  <a:close/>
                </a:path>
                <a:path w="264160" h="22860">
                  <a:moveTo>
                    <a:pt x="264160" y="0"/>
                  </a:moveTo>
                  <a:lnTo>
                    <a:pt x="149860" y="0"/>
                  </a:lnTo>
                  <a:lnTo>
                    <a:pt x="149860" y="22860"/>
                  </a:lnTo>
                  <a:lnTo>
                    <a:pt x="264160" y="2286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232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991100" y="5975349"/>
              <a:ext cx="264160" cy="22860"/>
            </a:xfrm>
            <a:custGeom>
              <a:avLst/>
              <a:gdLst/>
              <a:ahLst/>
              <a:cxnLst/>
              <a:rect l="l" t="t" r="r" b="b"/>
              <a:pathLst>
                <a:path w="264160" h="22860">
                  <a:moveTo>
                    <a:pt x="11557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115570" y="22860"/>
                  </a:lnTo>
                  <a:lnTo>
                    <a:pt x="115570" y="0"/>
                  </a:lnTo>
                  <a:close/>
                </a:path>
                <a:path w="264160" h="22860">
                  <a:moveTo>
                    <a:pt x="264160" y="0"/>
                  </a:moveTo>
                  <a:lnTo>
                    <a:pt x="149860" y="0"/>
                  </a:lnTo>
                  <a:lnTo>
                    <a:pt x="149860" y="22860"/>
                  </a:lnTo>
                  <a:lnTo>
                    <a:pt x="264160" y="2286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2323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991100" y="5998209"/>
              <a:ext cx="264160" cy="22860"/>
            </a:xfrm>
            <a:custGeom>
              <a:avLst/>
              <a:gdLst/>
              <a:ahLst/>
              <a:cxnLst/>
              <a:rect l="l" t="t" r="r" b="b"/>
              <a:pathLst>
                <a:path w="264160" h="22860">
                  <a:moveTo>
                    <a:pt x="11557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115570" y="22860"/>
                  </a:lnTo>
                  <a:lnTo>
                    <a:pt x="115570" y="0"/>
                  </a:lnTo>
                  <a:close/>
                </a:path>
                <a:path w="264160" h="22860">
                  <a:moveTo>
                    <a:pt x="264160" y="0"/>
                  </a:moveTo>
                  <a:lnTo>
                    <a:pt x="149860" y="0"/>
                  </a:lnTo>
                  <a:lnTo>
                    <a:pt x="149860" y="22860"/>
                  </a:lnTo>
                  <a:lnTo>
                    <a:pt x="264160" y="2286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222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991100" y="6021069"/>
              <a:ext cx="264160" cy="23495"/>
            </a:xfrm>
            <a:custGeom>
              <a:avLst/>
              <a:gdLst/>
              <a:ahLst/>
              <a:cxnLst/>
              <a:rect l="l" t="t" r="r" b="b"/>
              <a:pathLst>
                <a:path w="264160" h="23495">
                  <a:moveTo>
                    <a:pt x="115570" y="0"/>
                  </a:moveTo>
                  <a:lnTo>
                    <a:pt x="0" y="0"/>
                  </a:lnTo>
                  <a:lnTo>
                    <a:pt x="0" y="22872"/>
                  </a:lnTo>
                  <a:lnTo>
                    <a:pt x="115570" y="22872"/>
                  </a:lnTo>
                  <a:lnTo>
                    <a:pt x="115570" y="0"/>
                  </a:lnTo>
                  <a:close/>
                </a:path>
                <a:path w="264160" h="23495">
                  <a:moveTo>
                    <a:pt x="264160" y="0"/>
                  </a:moveTo>
                  <a:lnTo>
                    <a:pt x="149860" y="0"/>
                  </a:lnTo>
                  <a:lnTo>
                    <a:pt x="149860" y="22872"/>
                  </a:lnTo>
                  <a:lnTo>
                    <a:pt x="264160" y="22872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222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991100" y="6043942"/>
              <a:ext cx="264160" cy="22860"/>
            </a:xfrm>
            <a:custGeom>
              <a:avLst/>
              <a:gdLst/>
              <a:ahLst/>
              <a:cxnLst/>
              <a:rect l="l" t="t" r="r" b="b"/>
              <a:pathLst>
                <a:path w="264160" h="22860">
                  <a:moveTo>
                    <a:pt x="115570" y="0"/>
                  </a:moveTo>
                  <a:lnTo>
                    <a:pt x="0" y="0"/>
                  </a:lnTo>
                  <a:lnTo>
                    <a:pt x="0" y="22847"/>
                  </a:lnTo>
                  <a:lnTo>
                    <a:pt x="115570" y="22847"/>
                  </a:lnTo>
                  <a:lnTo>
                    <a:pt x="115570" y="0"/>
                  </a:lnTo>
                  <a:close/>
                </a:path>
                <a:path w="264160" h="22860">
                  <a:moveTo>
                    <a:pt x="264160" y="0"/>
                  </a:moveTo>
                  <a:lnTo>
                    <a:pt x="149860" y="0"/>
                  </a:lnTo>
                  <a:lnTo>
                    <a:pt x="149860" y="22847"/>
                  </a:lnTo>
                  <a:lnTo>
                    <a:pt x="264160" y="22847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212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991100" y="6066789"/>
              <a:ext cx="264160" cy="22860"/>
            </a:xfrm>
            <a:custGeom>
              <a:avLst/>
              <a:gdLst/>
              <a:ahLst/>
              <a:cxnLst/>
              <a:rect l="l" t="t" r="r" b="b"/>
              <a:pathLst>
                <a:path w="264160" h="22860">
                  <a:moveTo>
                    <a:pt x="11557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115570" y="22860"/>
                  </a:lnTo>
                  <a:lnTo>
                    <a:pt x="115570" y="0"/>
                  </a:lnTo>
                  <a:close/>
                </a:path>
                <a:path w="264160" h="22860">
                  <a:moveTo>
                    <a:pt x="264160" y="0"/>
                  </a:moveTo>
                  <a:lnTo>
                    <a:pt x="149860" y="0"/>
                  </a:lnTo>
                  <a:lnTo>
                    <a:pt x="149860" y="22860"/>
                  </a:lnTo>
                  <a:lnTo>
                    <a:pt x="264160" y="2286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2121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991100" y="6089649"/>
              <a:ext cx="264160" cy="22860"/>
            </a:xfrm>
            <a:custGeom>
              <a:avLst/>
              <a:gdLst/>
              <a:ahLst/>
              <a:cxnLst/>
              <a:rect l="l" t="t" r="r" b="b"/>
              <a:pathLst>
                <a:path w="264160" h="22860">
                  <a:moveTo>
                    <a:pt x="11557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115570" y="22860"/>
                  </a:lnTo>
                  <a:lnTo>
                    <a:pt x="115570" y="0"/>
                  </a:lnTo>
                  <a:close/>
                </a:path>
                <a:path w="264160" h="22860">
                  <a:moveTo>
                    <a:pt x="264160" y="0"/>
                  </a:moveTo>
                  <a:lnTo>
                    <a:pt x="149860" y="0"/>
                  </a:lnTo>
                  <a:lnTo>
                    <a:pt x="149860" y="22860"/>
                  </a:lnTo>
                  <a:lnTo>
                    <a:pt x="264160" y="2286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202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991100" y="6112509"/>
              <a:ext cx="264160" cy="22860"/>
            </a:xfrm>
            <a:custGeom>
              <a:avLst/>
              <a:gdLst/>
              <a:ahLst/>
              <a:cxnLst/>
              <a:rect l="l" t="t" r="r" b="b"/>
              <a:pathLst>
                <a:path w="264160" h="22860">
                  <a:moveTo>
                    <a:pt x="11557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115570" y="22860"/>
                  </a:lnTo>
                  <a:lnTo>
                    <a:pt x="115570" y="0"/>
                  </a:lnTo>
                  <a:close/>
                </a:path>
                <a:path w="264160" h="22860">
                  <a:moveTo>
                    <a:pt x="264160" y="0"/>
                  </a:moveTo>
                  <a:lnTo>
                    <a:pt x="149860" y="0"/>
                  </a:lnTo>
                  <a:lnTo>
                    <a:pt x="149860" y="22860"/>
                  </a:lnTo>
                  <a:lnTo>
                    <a:pt x="264160" y="2286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1F1F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991100" y="6135369"/>
              <a:ext cx="264160" cy="21590"/>
            </a:xfrm>
            <a:custGeom>
              <a:avLst/>
              <a:gdLst/>
              <a:ahLst/>
              <a:cxnLst/>
              <a:rect l="l" t="t" r="r" b="b"/>
              <a:pathLst>
                <a:path w="264160" h="21589">
                  <a:moveTo>
                    <a:pt x="11557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115570" y="21590"/>
                  </a:lnTo>
                  <a:lnTo>
                    <a:pt x="115570" y="0"/>
                  </a:lnTo>
                  <a:close/>
                </a:path>
                <a:path w="264160" h="21589">
                  <a:moveTo>
                    <a:pt x="264160" y="0"/>
                  </a:moveTo>
                  <a:lnTo>
                    <a:pt x="149860" y="0"/>
                  </a:lnTo>
                  <a:lnTo>
                    <a:pt x="149860" y="21590"/>
                  </a:lnTo>
                  <a:lnTo>
                    <a:pt x="264160" y="2159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1F1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991100" y="6156959"/>
              <a:ext cx="264160" cy="45720"/>
            </a:xfrm>
            <a:custGeom>
              <a:avLst/>
              <a:gdLst/>
              <a:ahLst/>
              <a:cxnLst/>
              <a:rect l="l" t="t" r="r" b="b"/>
              <a:pathLst>
                <a:path w="264160" h="45720">
                  <a:moveTo>
                    <a:pt x="11557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0" y="45720"/>
                  </a:lnTo>
                  <a:lnTo>
                    <a:pt x="115570" y="45720"/>
                  </a:lnTo>
                  <a:lnTo>
                    <a:pt x="115570" y="22860"/>
                  </a:lnTo>
                  <a:lnTo>
                    <a:pt x="115570" y="0"/>
                  </a:lnTo>
                  <a:close/>
                </a:path>
                <a:path w="264160" h="45720">
                  <a:moveTo>
                    <a:pt x="264160" y="0"/>
                  </a:moveTo>
                  <a:lnTo>
                    <a:pt x="149860" y="0"/>
                  </a:lnTo>
                  <a:lnTo>
                    <a:pt x="149860" y="22860"/>
                  </a:lnTo>
                  <a:lnTo>
                    <a:pt x="149860" y="45720"/>
                  </a:lnTo>
                  <a:lnTo>
                    <a:pt x="264160" y="45720"/>
                  </a:lnTo>
                  <a:lnTo>
                    <a:pt x="264160" y="2286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1E1E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991100" y="6202679"/>
              <a:ext cx="264160" cy="22860"/>
            </a:xfrm>
            <a:custGeom>
              <a:avLst/>
              <a:gdLst/>
              <a:ahLst/>
              <a:cxnLst/>
              <a:rect l="l" t="t" r="r" b="b"/>
              <a:pathLst>
                <a:path w="264160" h="22860">
                  <a:moveTo>
                    <a:pt x="11557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115570" y="22860"/>
                  </a:lnTo>
                  <a:lnTo>
                    <a:pt x="115570" y="0"/>
                  </a:lnTo>
                  <a:close/>
                </a:path>
                <a:path w="264160" h="22860">
                  <a:moveTo>
                    <a:pt x="264160" y="0"/>
                  </a:moveTo>
                  <a:lnTo>
                    <a:pt x="149860" y="0"/>
                  </a:lnTo>
                  <a:lnTo>
                    <a:pt x="149860" y="22860"/>
                  </a:lnTo>
                  <a:lnTo>
                    <a:pt x="264160" y="2286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1D1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991100" y="6225539"/>
              <a:ext cx="264160" cy="22860"/>
            </a:xfrm>
            <a:custGeom>
              <a:avLst/>
              <a:gdLst/>
              <a:ahLst/>
              <a:cxnLst/>
              <a:rect l="l" t="t" r="r" b="b"/>
              <a:pathLst>
                <a:path w="264160" h="22860">
                  <a:moveTo>
                    <a:pt x="11557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115570" y="22860"/>
                  </a:lnTo>
                  <a:lnTo>
                    <a:pt x="115570" y="0"/>
                  </a:lnTo>
                  <a:close/>
                </a:path>
                <a:path w="264160" h="22860">
                  <a:moveTo>
                    <a:pt x="264160" y="0"/>
                  </a:moveTo>
                  <a:lnTo>
                    <a:pt x="149860" y="0"/>
                  </a:lnTo>
                  <a:lnTo>
                    <a:pt x="149860" y="22860"/>
                  </a:lnTo>
                  <a:lnTo>
                    <a:pt x="264160" y="2286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1D1D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991100" y="6248399"/>
              <a:ext cx="264160" cy="22860"/>
            </a:xfrm>
            <a:custGeom>
              <a:avLst/>
              <a:gdLst/>
              <a:ahLst/>
              <a:cxnLst/>
              <a:rect l="l" t="t" r="r" b="b"/>
              <a:pathLst>
                <a:path w="264160" h="22860">
                  <a:moveTo>
                    <a:pt x="11557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115570" y="22860"/>
                  </a:lnTo>
                  <a:lnTo>
                    <a:pt x="115570" y="0"/>
                  </a:lnTo>
                  <a:close/>
                </a:path>
                <a:path w="264160" h="22860">
                  <a:moveTo>
                    <a:pt x="264160" y="0"/>
                  </a:moveTo>
                  <a:lnTo>
                    <a:pt x="149860" y="0"/>
                  </a:lnTo>
                  <a:lnTo>
                    <a:pt x="149860" y="22860"/>
                  </a:lnTo>
                  <a:lnTo>
                    <a:pt x="264160" y="2286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1C1C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991100" y="6271259"/>
              <a:ext cx="264160" cy="22860"/>
            </a:xfrm>
            <a:custGeom>
              <a:avLst/>
              <a:gdLst/>
              <a:ahLst/>
              <a:cxnLst/>
              <a:rect l="l" t="t" r="r" b="b"/>
              <a:pathLst>
                <a:path w="264160" h="22860">
                  <a:moveTo>
                    <a:pt x="11557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115570" y="22860"/>
                  </a:lnTo>
                  <a:lnTo>
                    <a:pt x="115570" y="0"/>
                  </a:lnTo>
                  <a:close/>
                </a:path>
                <a:path w="264160" h="22860">
                  <a:moveTo>
                    <a:pt x="264160" y="0"/>
                  </a:moveTo>
                  <a:lnTo>
                    <a:pt x="149860" y="0"/>
                  </a:lnTo>
                  <a:lnTo>
                    <a:pt x="149860" y="5080"/>
                  </a:lnTo>
                  <a:lnTo>
                    <a:pt x="149860" y="22860"/>
                  </a:lnTo>
                  <a:lnTo>
                    <a:pt x="262890" y="22860"/>
                  </a:lnTo>
                  <a:lnTo>
                    <a:pt x="262890" y="5080"/>
                  </a:lnTo>
                  <a:lnTo>
                    <a:pt x="264160" y="508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1B1B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991100" y="6294119"/>
              <a:ext cx="262890" cy="21590"/>
            </a:xfrm>
            <a:custGeom>
              <a:avLst/>
              <a:gdLst/>
              <a:ahLst/>
              <a:cxnLst/>
              <a:rect l="l" t="t" r="r" b="b"/>
              <a:pathLst>
                <a:path w="262889" h="21589">
                  <a:moveTo>
                    <a:pt x="11557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115570" y="21590"/>
                  </a:lnTo>
                  <a:lnTo>
                    <a:pt x="115570" y="0"/>
                  </a:lnTo>
                  <a:close/>
                </a:path>
                <a:path w="262889" h="21589">
                  <a:moveTo>
                    <a:pt x="262890" y="0"/>
                  </a:moveTo>
                  <a:lnTo>
                    <a:pt x="149860" y="0"/>
                  </a:lnTo>
                  <a:lnTo>
                    <a:pt x="149860" y="11430"/>
                  </a:lnTo>
                  <a:lnTo>
                    <a:pt x="148590" y="11430"/>
                  </a:lnTo>
                  <a:lnTo>
                    <a:pt x="148590" y="19050"/>
                  </a:lnTo>
                  <a:lnTo>
                    <a:pt x="148590" y="21590"/>
                  </a:lnTo>
                  <a:lnTo>
                    <a:pt x="261607" y="21590"/>
                  </a:lnTo>
                  <a:lnTo>
                    <a:pt x="261607" y="19050"/>
                  </a:lnTo>
                  <a:lnTo>
                    <a:pt x="262890" y="19050"/>
                  </a:lnTo>
                  <a:lnTo>
                    <a:pt x="262890" y="11430"/>
                  </a:lnTo>
                  <a:lnTo>
                    <a:pt x="262890" y="0"/>
                  </a:lnTo>
                  <a:close/>
                </a:path>
              </a:pathLst>
            </a:custGeom>
            <a:solidFill>
              <a:srgbClr val="1B1B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991100" y="6315709"/>
              <a:ext cx="261620" cy="24130"/>
            </a:xfrm>
            <a:custGeom>
              <a:avLst/>
              <a:gdLst/>
              <a:ahLst/>
              <a:cxnLst/>
              <a:rect l="l" t="t" r="r" b="b"/>
              <a:pathLst>
                <a:path w="261620" h="24129">
                  <a:moveTo>
                    <a:pt x="11557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115570" y="24130"/>
                  </a:lnTo>
                  <a:lnTo>
                    <a:pt x="115570" y="0"/>
                  </a:lnTo>
                  <a:close/>
                </a:path>
                <a:path w="261620" h="24129">
                  <a:moveTo>
                    <a:pt x="261607" y="0"/>
                  </a:moveTo>
                  <a:lnTo>
                    <a:pt x="148590" y="0"/>
                  </a:lnTo>
                  <a:lnTo>
                    <a:pt x="148590" y="21590"/>
                  </a:lnTo>
                  <a:lnTo>
                    <a:pt x="148590" y="24130"/>
                  </a:lnTo>
                  <a:lnTo>
                    <a:pt x="260350" y="24130"/>
                  </a:lnTo>
                  <a:lnTo>
                    <a:pt x="260350" y="21590"/>
                  </a:lnTo>
                  <a:lnTo>
                    <a:pt x="261607" y="21590"/>
                  </a:lnTo>
                  <a:lnTo>
                    <a:pt x="261607" y="0"/>
                  </a:lnTo>
                  <a:close/>
                </a:path>
              </a:pathLst>
            </a:custGeom>
            <a:solidFill>
              <a:srgbClr val="1A1A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991100" y="6339839"/>
              <a:ext cx="260350" cy="21590"/>
            </a:xfrm>
            <a:custGeom>
              <a:avLst/>
              <a:gdLst/>
              <a:ahLst/>
              <a:cxnLst/>
              <a:rect l="l" t="t" r="r" b="b"/>
              <a:pathLst>
                <a:path w="260350" h="21589">
                  <a:moveTo>
                    <a:pt x="11557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270" y="11430"/>
                  </a:lnTo>
                  <a:lnTo>
                    <a:pt x="1270" y="21590"/>
                  </a:lnTo>
                  <a:lnTo>
                    <a:pt x="115570" y="21590"/>
                  </a:lnTo>
                  <a:lnTo>
                    <a:pt x="115570" y="11430"/>
                  </a:lnTo>
                  <a:lnTo>
                    <a:pt x="115570" y="0"/>
                  </a:lnTo>
                  <a:close/>
                </a:path>
                <a:path w="260350" h="21589">
                  <a:moveTo>
                    <a:pt x="260350" y="0"/>
                  </a:moveTo>
                  <a:lnTo>
                    <a:pt x="148590" y="0"/>
                  </a:lnTo>
                  <a:lnTo>
                    <a:pt x="148590" y="11430"/>
                  </a:lnTo>
                  <a:lnTo>
                    <a:pt x="148590" y="17780"/>
                  </a:lnTo>
                  <a:lnTo>
                    <a:pt x="147320" y="17780"/>
                  </a:lnTo>
                  <a:lnTo>
                    <a:pt x="147320" y="21590"/>
                  </a:lnTo>
                  <a:lnTo>
                    <a:pt x="259080" y="21590"/>
                  </a:lnTo>
                  <a:lnTo>
                    <a:pt x="259080" y="17780"/>
                  </a:lnTo>
                  <a:lnTo>
                    <a:pt x="259080" y="11430"/>
                  </a:lnTo>
                  <a:lnTo>
                    <a:pt x="260350" y="11430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rgbClr val="1A1A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992370" y="6361429"/>
              <a:ext cx="256540" cy="22860"/>
            </a:xfrm>
            <a:custGeom>
              <a:avLst/>
              <a:gdLst/>
              <a:ahLst/>
              <a:cxnLst/>
              <a:rect l="l" t="t" r="r" b="b"/>
              <a:pathLst>
                <a:path w="256539" h="22860">
                  <a:moveTo>
                    <a:pt x="115570" y="10160"/>
                  </a:moveTo>
                  <a:lnTo>
                    <a:pt x="114300" y="10160"/>
                  </a:lnTo>
                  <a:lnTo>
                    <a:pt x="114300" y="6350"/>
                  </a:lnTo>
                  <a:lnTo>
                    <a:pt x="114300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0" y="10160"/>
                  </a:lnTo>
                  <a:lnTo>
                    <a:pt x="0" y="22860"/>
                  </a:lnTo>
                  <a:lnTo>
                    <a:pt x="115570" y="22860"/>
                  </a:lnTo>
                  <a:lnTo>
                    <a:pt x="115570" y="10160"/>
                  </a:lnTo>
                  <a:close/>
                </a:path>
                <a:path w="256539" h="22860">
                  <a:moveTo>
                    <a:pt x="256540" y="0"/>
                  </a:moveTo>
                  <a:lnTo>
                    <a:pt x="146050" y="0"/>
                  </a:lnTo>
                  <a:lnTo>
                    <a:pt x="146050" y="6350"/>
                  </a:lnTo>
                  <a:lnTo>
                    <a:pt x="146050" y="16510"/>
                  </a:lnTo>
                  <a:lnTo>
                    <a:pt x="146050" y="22860"/>
                  </a:lnTo>
                  <a:lnTo>
                    <a:pt x="254000" y="22860"/>
                  </a:lnTo>
                  <a:lnTo>
                    <a:pt x="254000" y="16510"/>
                  </a:lnTo>
                  <a:lnTo>
                    <a:pt x="255270" y="16510"/>
                  </a:lnTo>
                  <a:lnTo>
                    <a:pt x="255270" y="6350"/>
                  </a:lnTo>
                  <a:lnTo>
                    <a:pt x="256540" y="6350"/>
                  </a:lnTo>
                  <a:lnTo>
                    <a:pt x="256540" y="0"/>
                  </a:lnTo>
                  <a:close/>
                </a:path>
              </a:pathLst>
            </a:custGeom>
            <a:solidFill>
              <a:srgbClr val="191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992370" y="6384289"/>
              <a:ext cx="254000" cy="22860"/>
            </a:xfrm>
            <a:custGeom>
              <a:avLst/>
              <a:gdLst/>
              <a:ahLst/>
              <a:cxnLst/>
              <a:rect l="l" t="t" r="r" b="b"/>
              <a:pathLst>
                <a:path w="254000" h="22860">
                  <a:moveTo>
                    <a:pt x="118110" y="16510"/>
                  </a:moveTo>
                  <a:lnTo>
                    <a:pt x="116840" y="16510"/>
                  </a:lnTo>
                  <a:lnTo>
                    <a:pt x="116840" y="7620"/>
                  </a:lnTo>
                  <a:lnTo>
                    <a:pt x="116840" y="5080"/>
                  </a:lnTo>
                  <a:lnTo>
                    <a:pt x="115570" y="5080"/>
                  </a:lnTo>
                  <a:lnTo>
                    <a:pt x="115570" y="3810"/>
                  </a:lnTo>
                  <a:lnTo>
                    <a:pt x="1155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1270" y="3810"/>
                  </a:lnTo>
                  <a:lnTo>
                    <a:pt x="1270" y="5080"/>
                  </a:lnTo>
                  <a:lnTo>
                    <a:pt x="1270" y="7620"/>
                  </a:lnTo>
                  <a:lnTo>
                    <a:pt x="1270" y="16510"/>
                  </a:lnTo>
                  <a:lnTo>
                    <a:pt x="1270" y="22860"/>
                  </a:lnTo>
                  <a:lnTo>
                    <a:pt x="118110" y="22860"/>
                  </a:lnTo>
                  <a:lnTo>
                    <a:pt x="118110" y="16510"/>
                  </a:lnTo>
                  <a:close/>
                </a:path>
                <a:path w="254000" h="22860">
                  <a:moveTo>
                    <a:pt x="254000" y="0"/>
                  </a:moveTo>
                  <a:lnTo>
                    <a:pt x="144780" y="0"/>
                  </a:lnTo>
                  <a:lnTo>
                    <a:pt x="144780" y="3810"/>
                  </a:lnTo>
                  <a:lnTo>
                    <a:pt x="144780" y="7620"/>
                  </a:lnTo>
                  <a:lnTo>
                    <a:pt x="143510" y="7620"/>
                  </a:lnTo>
                  <a:lnTo>
                    <a:pt x="143510" y="11430"/>
                  </a:lnTo>
                  <a:lnTo>
                    <a:pt x="143510" y="12700"/>
                  </a:lnTo>
                  <a:lnTo>
                    <a:pt x="142240" y="12700"/>
                  </a:lnTo>
                  <a:lnTo>
                    <a:pt x="142240" y="16510"/>
                  </a:lnTo>
                  <a:lnTo>
                    <a:pt x="140970" y="16510"/>
                  </a:lnTo>
                  <a:lnTo>
                    <a:pt x="140970" y="17780"/>
                  </a:lnTo>
                  <a:lnTo>
                    <a:pt x="139700" y="17780"/>
                  </a:lnTo>
                  <a:lnTo>
                    <a:pt x="139700" y="20320"/>
                  </a:lnTo>
                  <a:lnTo>
                    <a:pt x="139700" y="21590"/>
                  </a:lnTo>
                  <a:lnTo>
                    <a:pt x="138430" y="21590"/>
                  </a:lnTo>
                  <a:lnTo>
                    <a:pt x="138430" y="22860"/>
                  </a:lnTo>
                  <a:lnTo>
                    <a:pt x="248920" y="22860"/>
                  </a:lnTo>
                  <a:lnTo>
                    <a:pt x="248920" y="21590"/>
                  </a:lnTo>
                  <a:lnTo>
                    <a:pt x="248920" y="20320"/>
                  </a:lnTo>
                  <a:lnTo>
                    <a:pt x="250190" y="20320"/>
                  </a:lnTo>
                  <a:lnTo>
                    <a:pt x="250190" y="17780"/>
                  </a:lnTo>
                  <a:lnTo>
                    <a:pt x="250190" y="16510"/>
                  </a:lnTo>
                  <a:lnTo>
                    <a:pt x="251460" y="16510"/>
                  </a:lnTo>
                  <a:lnTo>
                    <a:pt x="251460" y="12700"/>
                  </a:lnTo>
                  <a:lnTo>
                    <a:pt x="251460" y="11430"/>
                  </a:lnTo>
                  <a:lnTo>
                    <a:pt x="252730" y="11430"/>
                  </a:lnTo>
                  <a:lnTo>
                    <a:pt x="252730" y="7620"/>
                  </a:lnTo>
                  <a:lnTo>
                    <a:pt x="252730" y="3810"/>
                  </a:lnTo>
                  <a:lnTo>
                    <a:pt x="254000" y="381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1919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993640" y="6407149"/>
              <a:ext cx="247650" cy="22860"/>
            </a:xfrm>
            <a:custGeom>
              <a:avLst/>
              <a:gdLst/>
              <a:ahLst/>
              <a:cxnLst/>
              <a:rect l="l" t="t" r="r" b="b"/>
              <a:pathLst>
                <a:path w="247650" h="22860">
                  <a:moveTo>
                    <a:pt x="247650" y="0"/>
                  </a:moveTo>
                  <a:lnTo>
                    <a:pt x="135890" y="0"/>
                  </a:lnTo>
                  <a:lnTo>
                    <a:pt x="135890" y="1270"/>
                  </a:lnTo>
                  <a:lnTo>
                    <a:pt x="134620" y="1270"/>
                  </a:lnTo>
                  <a:lnTo>
                    <a:pt x="134620" y="2540"/>
                  </a:lnTo>
                  <a:lnTo>
                    <a:pt x="133350" y="2540"/>
                  </a:lnTo>
                  <a:lnTo>
                    <a:pt x="133350" y="3810"/>
                  </a:lnTo>
                  <a:lnTo>
                    <a:pt x="130810" y="3810"/>
                  </a:lnTo>
                  <a:lnTo>
                    <a:pt x="130810" y="5080"/>
                  </a:lnTo>
                  <a:lnTo>
                    <a:pt x="127000" y="5080"/>
                  </a:lnTo>
                  <a:lnTo>
                    <a:pt x="127000" y="6350"/>
                  </a:lnTo>
                  <a:lnTo>
                    <a:pt x="121920" y="6350"/>
                  </a:lnTo>
                  <a:lnTo>
                    <a:pt x="121920" y="5080"/>
                  </a:lnTo>
                  <a:lnTo>
                    <a:pt x="120650" y="5080"/>
                  </a:lnTo>
                  <a:lnTo>
                    <a:pt x="120650" y="3810"/>
                  </a:lnTo>
                  <a:lnTo>
                    <a:pt x="119367" y="3810"/>
                  </a:lnTo>
                  <a:lnTo>
                    <a:pt x="119367" y="1270"/>
                  </a:lnTo>
                  <a:lnTo>
                    <a:pt x="118110" y="1270"/>
                  </a:lnTo>
                  <a:lnTo>
                    <a:pt x="11811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270" y="3810"/>
                  </a:lnTo>
                  <a:lnTo>
                    <a:pt x="1270" y="16510"/>
                  </a:lnTo>
                  <a:lnTo>
                    <a:pt x="2540" y="16510"/>
                  </a:lnTo>
                  <a:lnTo>
                    <a:pt x="2540" y="19050"/>
                  </a:lnTo>
                  <a:lnTo>
                    <a:pt x="2540" y="22860"/>
                  </a:lnTo>
                  <a:lnTo>
                    <a:pt x="241300" y="22860"/>
                  </a:lnTo>
                  <a:lnTo>
                    <a:pt x="241300" y="19050"/>
                  </a:lnTo>
                  <a:lnTo>
                    <a:pt x="242557" y="19050"/>
                  </a:lnTo>
                  <a:lnTo>
                    <a:pt x="242557" y="16510"/>
                  </a:lnTo>
                  <a:lnTo>
                    <a:pt x="242570" y="15240"/>
                  </a:lnTo>
                  <a:lnTo>
                    <a:pt x="243840" y="15240"/>
                  </a:lnTo>
                  <a:lnTo>
                    <a:pt x="243840" y="10160"/>
                  </a:lnTo>
                  <a:lnTo>
                    <a:pt x="245110" y="10160"/>
                  </a:lnTo>
                  <a:lnTo>
                    <a:pt x="245110" y="6350"/>
                  </a:lnTo>
                  <a:lnTo>
                    <a:pt x="246367" y="6350"/>
                  </a:lnTo>
                  <a:lnTo>
                    <a:pt x="246367" y="5080"/>
                  </a:lnTo>
                  <a:lnTo>
                    <a:pt x="246367" y="3810"/>
                  </a:lnTo>
                  <a:lnTo>
                    <a:pt x="246367" y="2540"/>
                  </a:lnTo>
                  <a:lnTo>
                    <a:pt x="247650" y="2540"/>
                  </a:lnTo>
                  <a:lnTo>
                    <a:pt x="247650" y="1270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181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996180" y="6430009"/>
              <a:ext cx="237490" cy="22860"/>
            </a:xfrm>
            <a:custGeom>
              <a:avLst/>
              <a:gdLst/>
              <a:ahLst/>
              <a:cxnLst/>
              <a:rect l="l" t="t" r="r" b="b"/>
              <a:pathLst>
                <a:path w="237489" h="22860">
                  <a:moveTo>
                    <a:pt x="237490" y="3810"/>
                  </a:moveTo>
                  <a:lnTo>
                    <a:pt x="237477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1270" y="3810"/>
                  </a:lnTo>
                  <a:lnTo>
                    <a:pt x="1270" y="5080"/>
                  </a:lnTo>
                  <a:lnTo>
                    <a:pt x="1270" y="8890"/>
                  </a:lnTo>
                  <a:lnTo>
                    <a:pt x="1270" y="10160"/>
                  </a:lnTo>
                  <a:lnTo>
                    <a:pt x="2540" y="10160"/>
                  </a:lnTo>
                  <a:lnTo>
                    <a:pt x="2540" y="12700"/>
                  </a:lnTo>
                  <a:lnTo>
                    <a:pt x="2540" y="17780"/>
                  </a:lnTo>
                  <a:lnTo>
                    <a:pt x="2540" y="19050"/>
                  </a:lnTo>
                  <a:lnTo>
                    <a:pt x="3810" y="19050"/>
                  </a:lnTo>
                  <a:lnTo>
                    <a:pt x="3810" y="21590"/>
                  </a:lnTo>
                  <a:lnTo>
                    <a:pt x="3810" y="22860"/>
                  </a:lnTo>
                  <a:lnTo>
                    <a:pt x="231127" y="22860"/>
                  </a:lnTo>
                  <a:lnTo>
                    <a:pt x="231127" y="21590"/>
                  </a:lnTo>
                  <a:lnTo>
                    <a:pt x="232410" y="21590"/>
                  </a:lnTo>
                  <a:lnTo>
                    <a:pt x="232410" y="19050"/>
                  </a:lnTo>
                  <a:lnTo>
                    <a:pt x="232410" y="17780"/>
                  </a:lnTo>
                  <a:lnTo>
                    <a:pt x="233680" y="17780"/>
                  </a:lnTo>
                  <a:lnTo>
                    <a:pt x="233680" y="12700"/>
                  </a:lnTo>
                  <a:lnTo>
                    <a:pt x="234950" y="12700"/>
                  </a:lnTo>
                  <a:lnTo>
                    <a:pt x="234950" y="10160"/>
                  </a:lnTo>
                  <a:lnTo>
                    <a:pt x="234950" y="8890"/>
                  </a:lnTo>
                  <a:lnTo>
                    <a:pt x="236220" y="8890"/>
                  </a:lnTo>
                  <a:lnTo>
                    <a:pt x="236220" y="5080"/>
                  </a:lnTo>
                  <a:lnTo>
                    <a:pt x="237490" y="5080"/>
                  </a:lnTo>
                  <a:lnTo>
                    <a:pt x="237490" y="3810"/>
                  </a:lnTo>
                  <a:close/>
                </a:path>
              </a:pathLst>
            </a:custGeom>
            <a:solidFill>
              <a:srgbClr val="171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999990" y="6452869"/>
              <a:ext cx="227329" cy="22860"/>
            </a:xfrm>
            <a:custGeom>
              <a:avLst/>
              <a:gdLst/>
              <a:ahLst/>
              <a:cxnLst/>
              <a:rect l="l" t="t" r="r" b="b"/>
              <a:pathLst>
                <a:path w="227329" h="22860">
                  <a:moveTo>
                    <a:pt x="223507" y="10172"/>
                  </a:moveTo>
                  <a:lnTo>
                    <a:pt x="2540" y="10172"/>
                  </a:lnTo>
                  <a:lnTo>
                    <a:pt x="2540" y="12700"/>
                  </a:lnTo>
                  <a:lnTo>
                    <a:pt x="3810" y="12700"/>
                  </a:lnTo>
                  <a:lnTo>
                    <a:pt x="3810" y="15240"/>
                  </a:lnTo>
                  <a:lnTo>
                    <a:pt x="3810" y="17780"/>
                  </a:lnTo>
                  <a:lnTo>
                    <a:pt x="5080" y="17780"/>
                  </a:lnTo>
                  <a:lnTo>
                    <a:pt x="5080" y="20320"/>
                  </a:lnTo>
                  <a:lnTo>
                    <a:pt x="5080" y="22860"/>
                  </a:lnTo>
                  <a:lnTo>
                    <a:pt x="218440" y="22860"/>
                  </a:lnTo>
                  <a:lnTo>
                    <a:pt x="218440" y="20320"/>
                  </a:lnTo>
                  <a:lnTo>
                    <a:pt x="219710" y="20320"/>
                  </a:lnTo>
                  <a:lnTo>
                    <a:pt x="219710" y="17780"/>
                  </a:lnTo>
                  <a:lnTo>
                    <a:pt x="220980" y="17780"/>
                  </a:lnTo>
                  <a:lnTo>
                    <a:pt x="220980" y="15240"/>
                  </a:lnTo>
                  <a:lnTo>
                    <a:pt x="222250" y="15240"/>
                  </a:lnTo>
                  <a:lnTo>
                    <a:pt x="222250" y="12700"/>
                  </a:lnTo>
                  <a:lnTo>
                    <a:pt x="223507" y="12700"/>
                  </a:lnTo>
                  <a:lnTo>
                    <a:pt x="223507" y="10172"/>
                  </a:lnTo>
                  <a:close/>
                </a:path>
                <a:path w="227329" h="22860">
                  <a:moveTo>
                    <a:pt x="227317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270" y="3810"/>
                  </a:lnTo>
                  <a:lnTo>
                    <a:pt x="1270" y="6350"/>
                  </a:lnTo>
                  <a:lnTo>
                    <a:pt x="1270" y="8890"/>
                  </a:lnTo>
                  <a:lnTo>
                    <a:pt x="2540" y="8890"/>
                  </a:lnTo>
                  <a:lnTo>
                    <a:pt x="2540" y="10160"/>
                  </a:lnTo>
                  <a:lnTo>
                    <a:pt x="224790" y="10160"/>
                  </a:lnTo>
                  <a:lnTo>
                    <a:pt x="224790" y="8890"/>
                  </a:lnTo>
                  <a:lnTo>
                    <a:pt x="224790" y="6350"/>
                  </a:lnTo>
                  <a:lnTo>
                    <a:pt x="226060" y="6350"/>
                  </a:lnTo>
                  <a:lnTo>
                    <a:pt x="226060" y="3810"/>
                  </a:lnTo>
                  <a:lnTo>
                    <a:pt x="226060" y="2540"/>
                  </a:lnTo>
                  <a:lnTo>
                    <a:pt x="227317" y="2540"/>
                  </a:lnTo>
                  <a:lnTo>
                    <a:pt x="227317" y="0"/>
                  </a:lnTo>
                  <a:close/>
                </a:path>
              </a:pathLst>
            </a:custGeom>
            <a:solidFill>
              <a:srgbClr val="1717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006340" y="6475729"/>
              <a:ext cx="210820" cy="22860"/>
            </a:xfrm>
            <a:custGeom>
              <a:avLst/>
              <a:gdLst/>
              <a:ahLst/>
              <a:cxnLst/>
              <a:rect l="l" t="t" r="r" b="b"/>
              <a:pathLst>
                <a:path w="210820" h="22860">
                  <a:moveTo>
                    <a:pt x="200660" y="19177"/>
                  </a:moveTo>
                  <a:lnTo>
                    <a:pt x="6350" y="19177"/>
                  </a:lnTo>
                  <a:lnTo>
                    <a:pt x="6350" y="21590"/>
                  </a:lnTo>
                  <a:lnTo>
                    <a:pt x="7620" y="21590"/>
                  </a:lnTo>
                  <a:lnTo>
                    <a:pt x="7620" y="22860"/>
                  </a:lnTo>
                  <a:lnTo>
                    <a:pt x="199390" y="22860"/>
                  </a:lnTo>
                  <a:lnTo>
                    <a:pt x="199390" y="21590"/>
                  </a:lnTo>
                  <a:lnTo>
                    <a:pt x="200660" y="21590"/>
                  </a:lnTo>
                  <a:lnTo>
                    <a:pt x="200660" y="19177"/>
                  </a:lnTo>
                  <a:close/>
                </a:path>
                <a:path w="210820" h="22860">
                  <a:moveTo>
                    <a:pt x="2108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270" y="3810"/>
                  </a:lnTo>
                  <a:lnTo>
                    <a:pt x="1270" y="6350"/>
                  </a:lnTo>
                  <a:lnTo>
                    <a:pt x="1270" y="7620"/>
                  </a:lnTo>
                  <a:lnTo>
                    <a:pt x="2540" y="7620"/>
                  </a:lnTo>
                  <a:lnTo>
                    <a:pt x="2540" y="8890"/>
                  </a:lnTo>
                  <a:lnTo>
                    <a:pt x="2540" y="11430"/>
                  </a:lnTo>
                  <a:lnTo>
                    <a:pt x="3810" y="11430"/>
                  </a:lnTo>
                  <a:lnTo>
                    <a:pt x="3810" y="13970"/>
                  </a:lnTo>
                  <a:lnTo>
                    <a:pt x="3810" y="15240"/>
                  </a:lnTo>
                  <a:lnTo>
                    <a:pt x="5080" y="15240"/>
                  </a:lnTo>
                  <a:lnTo>
                    <a:pt x="5080" y="16510"/>
                  </a:lnTo>
                  <a:lnTo>
                    <a:pt x="5080" y="19050"/>
                  </a:lnTo>
                  <a:lnTo>
                    <a:pt x="201930" y="19050"/>
                  </a:lnTo>
                  <a:lnTo>
                    <a:pt x="201930" y="16510"/>
                  </a:lnTo>
                  <a:lnTo>
                    <a:pt x="203200" y="16510"/>
                  </a:lnTo>
                  <a:lnTo>
                    <a:pt x="203200" y="15240"/>
                  </a:lnTo>
                  <a:lnTo>
                    <a:pt x="203200" y="13970"/>
                  </a:lnTo>
                  <a:lnTo>
                    <a:pt x="204470" y="13970"/>
                  </a:lnTo>
                  <a:lnTo>
                    <a:pt x="204470" y="11430"/>
                  </a:lnTo>
                  <a:lnTo>
                    <a:pt x="205740" y="11430"/>
                  </a:lnTo>
                  <a:lnTo>
                    <a:pt x="205740" y="8890"/>
                  </a:lnTo>
                  <a:lnTo>
                    <a:pt x="207010" y="8890"/>
                  </a:lnTo>
                  <a:lnTo>
                    <a:pt x="207010" y="7620"/>
                  </a:lnTo>
                  <a:lnTo>
                    <a:pt x="207010" y="6350"/>
                  </a:lnTo>
                  <a:lnTo>
                    <a:pt x="208280" y="6350"/>
                  </a:lnTo>
                  <a:lnTo>
                    <a:pt x="208280" y="3810"/>
                  </a:lnTo>
                  <a:lnTo>
                    <a:pt x="209550" y="3810"/>
                  </a:lnTo>
                  <a:lnTo>
                    <a:pt x="209550" y="1270"/>
                  </a:lnTo>
                  <a:lnTo>
                    <a:pt x="210820" y="1270"/>
                  </a:lnTo>
                  <a:lnTo>
                    <a:pt x="210820" y="0"/>
                  </a:lnTo>
                  <a:close/>
                </a:path>
              </a:pathLst>
            </a:custGeom>
            <a:solidFill>
              <a:srgbClr val="1616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013960" y="6498589"/>
              <a:ext cx="190500" cy="21590"/>
            </a:xfrm>
            <a:custGeom>
              <a:avLst/>
              <a:gdLst/>
              <a:ahLst/>
              <a:cxnLst/>
              <a:rect l="l" t="t" r="r" b="b"/>
              <a:pathLst>
                <a:path w="190500" h="21590">
                  <a:moveTo>
                    <a:pt x="19050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1270" y="2540"/>
                  </a:lnTo>
                  <a:lnTo>
                    <a:pt x="1270" y="3810"/>
                  </a:lnTo>
                  <a:lnTo>
                    <a:pt x="1270" y="5080"/>
                  </a:lnTo>
                  <a:lnTo>
                    <a:pt x="2540" y="5080"/>
                  </a:lnTo>
                  <a:lnTo>
                    <a:pt x="2540" y="7620"/>
                  </a:lnTo>
                  <a:lnTo>
                    <a:pt x="3810" y="7620"/>
                  </a:lnTo>
                  <a:lnTo>
                    <a:pt x="3810" y="8890"/>
                  </a:lnTo>
                  <a:lnTo>
                    <a:pt x="3810" y="10160"/>
                  </a:lnTo>
                  <a:lnTo>
                    <a:pt x="5080" y="10160"/>
                  </a:lnTo>
                  <a:lnTo>
                    <a:pt x="5080" y="12712"/>
                  </a:lnTo>
                  <a:lnTo>
                    <a:pt x="6350" y="12712"/>
                  </a:lnTo>
                  <a:lnTo>
                    <a:pt x="6350" y="13970"/>
                  </a:lnTo>
                  <a:lnTo>
                    <a:pt x="6350" y="15240"/>
                  </a:lnTo>
                  <a:lnTo>
                    <a:pt x="7620" y="15240"/>
                  </a:lnTo>
                  <a:lnTo>
                    <a:pt x="7620" y="16510"/>
                  </a:lnTo>
                  <a:lnTo>
                    <a:pt x="7620" y="17780"/>
                  </a:lnTo>
                  <a:lnTo>
                    <a:pt x="8890" y="17780"/>
                  </a:lnTo>
                  <a:lnTo>
                    <a:pt x="8890" y="19050"/>
                  </a:lnTo>
                  <a:lnTo>
                    <a:pt x="8890" y="20320"/>
                  </a:lnTo>
                  <a:lnTo>
                    <a:pt x="10160" y="20320"/>
                  </a:lnTo>
                  <a:lnTo>
                    <a:pt x="10160" y="21590"/>
                  </a:lnTo>
                  <a:lnTo>
                    <a:pt x="175260" y="21590"/>
                  </a:lnTo>
                  <a:lnTo>
                    <a:pt x="175260" y="20320"/>
                  </a:lnTo>
                  <a:lnTo>
                    <a:pt x="176530" y="20320"/>
                  </a:lnTo>
                  <a:lnTo>
                    <a:pt x="176530" y="19050"/>
                  </a:lnTo>
                  <a:lnTo>
                    <a:pt x="177800" y="19050"/>
                  </a:lnTo>
                  <a:lnTo>
                    <a:pt x="177800" y="17780"/>
                  </a:lnTo>
                  <a:lnTo>
                    <a:pt x="177787" y="16510"/>
                  </a:lnTo>
                  <a:lnTo>
                    <a:pt x="179070" y="16510"/>
                  </a:lnTo>
                  <a:lnTo>
                    <a:pt x="179070" y="15240"/>
                  </a:lnTo>
                  <a:lnTo>
                    <a:pt x="180340" y="15240"/>
                  </a:lnTo>
                  <a:lnTo>
                    <a:pt x="180340" y="13970"/>
                  </a:lnTo>
                  <a:lnTo>
                    <a:pt x="181610" y="13970"/>
                  </a:lnTo>
                  <a:lnTo>
                    <a:pt x="181610" y="12712"/>
                  </a:lnTo>
                  <a:lnTo>
                    <a:pt x="182880" y="12712"/>
                  </a:lnTo>
                  <a:lnTo>
                    <a:pt x="182880" y="10160"/>
                  </a:lnTo>
                  <a:lnTo>
                    <a:pt x="184150" y="10160"/>
                  </a:lnTo>
                  <a:lnTo>
                    <a:pt x="184150" y="8890"/>
                  </a:lnTo>
                  <a:lnTo>
                    <a:pt x="185420" y="8890"/>
                  </a:lnTo>
                  <a:lnTo>
                    <a:pt x="185420" y="7620"/>
                  </a:lnTo>
                  <a:lnTo>
                    <a:pt x="186690" y="7620"/>
                  </a:lnTo>
                  <a:lnTo>
                    <a:pt x="186690" y="5080"/>
                  </a:lnTo>
                  <a:lnTo>
                    <a:pt x="187947" y="5080"/>
                  </a:lnTo>
                  <a:lnTo>
                    <a:pt x="187947" y="3810"/>
                  </a:lnTo>
                  <a:lnTo>
                    <a:pt x="189230" y="3810"/>
                  </a:lnTo>
                  <a:lnTo>
                    <a:pt x="189230" y="2540"/>
                  </a:lnTo>
                  <a:lnTo>
                    <a:pt x="189230" y="1270"/>
                  </a:lnTo>
                  <a:lnTo>
                    <a:pt x="190500" y="1270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1616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024120" y="6520179"/>
              <a:ext cx="163830" cy="23495"/>
            </a:xfrm>
            <a:custGeom>
              <a:avLst/>
              <a:gdLst/>
              <a:ahLst/>
              <a:cxnLst/>
              <a:rect l="l" t="t" r="r" b="b"/>
              <a:pathLst>
                <a:path w="163829" h="23495">
                  <a:moveTo>
                    <a:pt x="143510" y="19062"/>
                  </a:moveTo>
                  <a:lnTo>
                    <a:pt x="13970" y="19062"/>
                  </a:lnTo>
                  <a:lnTo>
                    <a:pt x="13970" y="20320"/>
                  </a:lnTo>
                  <a:lnTo>
                    <a:pt x="15240" y="20320"/>
                  </a:lnTo>
                  <a:lnTo>
                    <a:pt x="15240" y="21590"/>
                  </a:lnTo>
                  <a:lnTo>
                    <a:pt x="16510" y="21590"/>
                  </a:lnTo>
                  <a:lnTo>
                    <a:pt x="16510" y="22872"/>
                  </a:lnTo>
                  <a:lnTo>
                    <a:pt x="140970" y="22872"/>
                  </a:lnTo>
                  <a:lnTo>
                    <a:pt x="140970" y="21590"/>
                  </a:lnTo>
                  <a:lnTo>
                    <a:pt x="142240" y="21590"/>
                  </a:lnTo>
                  <a:lnTo>
                    <a:pt x="142240" y="20320"/>
                  </a:lnTo>
                  <a:lnTo>
                    <a:pt x="143510" y="20320"/>
                  </a:lnTo>
                  <a:lnTo>
                    <a:pt x="143510" y="19062"/>
                  </a:lnTo>
                  <a:close/>
                </a:path>
                <a:path w="163829" h="23495">
                  <a:moveTo>
                    <a:pt x="153670" y="10172"/>
                  </a:moveTo>
                  <a:lnTo>
                    <a:pt x="7620" y="10172"/>
                  </a:lnTo>
                  <a:lnTo>
                    <a:pt x="7620" y="11430"/>
                  </a:lnTo>
                  <a:lnTo>
                    <a:pt x="8890" y="11430"/>
                  </a:lnTo>
                  <a:lnTo>
                    <a:pt x="8890" y="12700"/>
                  </a:lnTo>
                  <a:lnTo>
                    <a:pt x="8890" y="13970"/>
                  </a:lnTo>
                  <a:lnTo>
                    <a:pt x="10160" y="13970"/>
                  </a:lnTo>
                  <a:lnTo>
                    <a:pt x="10160" y="15240"/>
                  </a:lnTo>
                  <a:lnTo>
                    <a:pt x="11430" y="15240"/>
                  </a:lnTo>
                  <a:lnTo>
                    <a:pt x="11430" y="16522"/>
                  </a:lnTo>
                  <a:lnTo>
                    <a:pt x="12700" y="16522"/>
                  </a:lnTo>
                  <a:lnTo>
                    <a:pt x="12700" y="17780"/>
                  </a:lnTo>
                  <a:lnTo>
                    <a:pt x="12700" y="19050"/>
                  </a:lnTo>
                  <a:lnTo>
                    <a:pt x="146050" y="19050"/>
                  </a:lnTo>
                  <a:lnTo>
                    <a:pt x="146050" y="17780"/>
                  </a:lnTo>
                  <a:lnTo>
                    <a:pt x="147320" y="17780"/>
                  </a:lnTo>
                  <a:lnTo>
                    <a:pt x="147320" y="16522"/>
                  </a:lnTo>
                  <a:lnTo>
                    <a:pt x="148590" y="16522"/>
                  </a:lnTo>
                  <a:lnTo>
                    <a:pt x="148590" y="15240"/>
                  </a:lnTo>
                  <a:lnTo>
                    <a:pt x="149860" y="15240"/>
                  </a:lnTo>
                  <a:lnTo>
                    <a:pt x="149860" y="13970"/>
                  </a:lnTo>
                  <a:lnTo>
                    <a:pt x="151130" y="13970"/>
                  </a:lnTo>
                  <a:lnTo>
                    <a:pt x="151130" y="12700"/>
                  </a:lnTo>
                  <a:lnTo>
                    <a:pt x="152400" y="12700"/>
                  </a:lnTo>
                  <a:lnTo>
                    <a:pt x="152400" y="11430"/>
                  </a:lnTo>
                  <a:lnTo>
                    <a:pt x="153670" y="11430"/>
                  </a:lnTo>
                  <a:lnTo>
                    <a:pt x="153670" y="10172"/>
                  </a:lnTo>
                  <a:close/>
                </a:path>
                <a:path w="163829" h="23495">
                  <a:moveTo>
                    <a:pt x="157480" y="6362"/>
                  </a:moveTo>
                  <a:lnTo>
                    <a:pt x="5080" y="6362"/>
                  </a:lnTo>
                  <a:lnTo>
                    <a:pt x="5080" y="7620"/>
                  </a:lnTo>
                  <a:lnTo>
                    <a:pt x="6350" y="7620"/>
                  </a:lnTo>
                  <a:lnTo>
                    <a:pt x="6350" y="8890"/>
                  </a:lnTo>
                  <a:lnTo>
                    <a:pt x="6350" y="10160"/>
                  </a:lnTo>
                  <a:lnTo>
                    <a:pt x="154940" y="10160"/>
                  </a:lnTo>
                  <a:lnTo>
                    <a:pt x="154940" y="8890"/>
                  </a:lnTo>
                  <a:lnTo>
                    <a:pt x="156210" y="8890"/>
                  </a:lnTo>
                  <a:lnTo>
                    <a:pt x="156210" y="7620"/>
                  </a:lnTo>
                  <a:lnTo>
                    <a:pt x="157480" y="7620"/>
                  </a:lnTo>
                  <a:lnTo>
                    <a:pt x="157480" y="6362"/>
                  </a:lnTo>
                  <a:close/>
                </a:path>
                <a:path w="163829" h="23495">
                  <a:moveTo>
                    <a:pt x="16383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2540" y="2540"/>
                  </a:lnTo>
                  <a:lnTo>
                    <a:pt x="2540" y="3822"/>
                  </a:lnTo>
                  <a:lnTo>
                    <a:pt x="3810" y="3822"/>
                  </a:lnTo>
                  <a:lnTo>
                    <a:pt x="3810" y="5080"/>
                  </a:lnTo>
                  <a:lnTo>
                    <a:pt x="3810" y="6350"/>
                  </a:lnTo>
                  <a:lnTo>
                    <a:pt x="158737" y="6350"/>
                  </a:lnTo>
                  <a:lnTo>
                    <a:pt x="158737" y="5080"/>
                  </a:lnTo>
                  <a:lnTo>
                    <a:pt x="160020" y="5080"/>
                  </a:lnTo>
                  <a:lnTo>
                    <a:pt x="160020" y="3822"/>
                  </a:lnTo>
                  <a:lnTo>
                    <a:pt x="161290" y="3822"/>
                  </a:lnTo>
                  <a:lnTo>
                    <a:pt x="161290" y="2540"/>
                  </a:lnTo>
                  <a:lnTo>
                    <a:pt x="162560" y="2540"/>
                  </a:lnTo>
                  <a:lnTo>
                    <a:pt x="162560" y="1270"/>
                  </a:lnTo>
                  <a:lnTo>
                    <a:pt x="163830" y="1270"/>
                  </a:lnTo>
                  <a:lnTo>
                    <a:pt x="163830" y="0"/>
                  </a:lnTo>
                  <a:close/>
                </a:path>
              </a:pathLst>
            </a:custGeom>
            <a:solidFill>
              <a:srgbClr val="1515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041900" y="6543052"/>
              <a:ext cx="121920" cy="22860"/>
            </a:xfrm>
            <a:custGeom>
              <a:avLst/>
              <a:gdLst/>
              <a:ahLst/>
              <a:cxnLst/>
              <a:rect l="l" t="t" r="r" b="b"/>
              <a:pathLst>
                <a:path w="121920" h="22859">
                  <a:moveTo>
                    <a:pt x="121920" y="0"/>
                  </a:moveTo>
                  <a:lnTo>
                    <a:pt x="0" y="0"/>
                  </a:lnTo>
                  <a:lnTo>
                    <a:pt x="0" y="1257"/>
                  </a:lnTo>
                  <a:lnTo>
                    <a:pt x="1270" y="1257"/>
                  </a:lnTo>
                  <a:lnTo>
                    <a:pt x="1270" y="2540"/>
                  </a:lnTo>
                  <a:lnTo>
                    <a:pt x="2540" y="2540"/>
                  </a:lnTo>
                  <a:lnTo>
                    <a:pt x="2540" y="3797"/>
                  </a:lnTo>
                  <a:lnTo>
                    <a:pt x="3810" y="3797"/>
                  </a:lnTo>
                  <a:lnTo>
                    <a:pt x="3810" y="5067"/>
                  </a:lnTo>
                  <a:lnTo>
                    <a:pt x="5080" y="5067"/>
                  </a:lnTo>
                  <a:lnTo>
                    <a:pt x="5080" y="6350"/>
                  </a:lnTo>
                  <a:lnTo>
                    <a:pt x="7620" y="6350"/>
                  </a:lnTo>
                  <a:lnTo>
                    <a:pt x="7620" y="7607"/>
                  </a:lnTo>
                  <a:lnTo>
                    <a:pt x="8890" y="7607"/>
                  </a:lnTo>
                  <a:lnTo>
                    <a:pt x="8890" y="8890"/>
                  </a:lnTo>
                  <a:lnTo>
                    <a:pt x="10160" y="8890"/>
                  </a:lnTo>
                  <a:lnTo>
                    <a:pt x="10160" y="10147"/>
                  </a:lnTo>
                  <a:lnTo>
                    <a:pt x="13970" y="10147"/>
                  </a:lnTo>
                  <a:lnTo>
                    <a:pt x="13970" y="11417"/>
                  </a:lnTo>
                  <a:lnTo>
                    <a:pt x="16510" y="11417"/>
                  </a:lnTo>
                  <a:lnTo>
                    <a:pt x="16510" y="12700"/>
                  </a:lnTo>
                  <a:lnTo>
                    <a:pt x="17780" y="12700"/>
                  </a:lnTo>
                  <a:lnTo>
                    <a:pt x="17780" y="13957"/>
                  </a:lnTo>
                  <a:lnTo>
                    <a:pt x="20320" y="13957"/>
                  </a:lnTo>
                  <a:lnTo>
                    <a:pt x="20320" y="15240"/>
                  </a:lnTo>
                  <a:lnTo>
                    <a:pt x="22860" y="15240"/>
                  </a:lnTo>
                  <a:lnTo>
                    <a:pt x="22860" y="16497"/>
                  </a:lnTo>
                  <a:lnTo>
                    <a:pt x="24130" y="16497"/>
                  </a:lnTo>
                  <a:lnTo>
                    <a:pt x="24130" y="17767"/>
                  </a:lnTo>
                  <a:lnTo>
                    <a:pt x="29210" y="17767"/>
                  </a:lnTo>
                  <a:lnTo>
                    <a:pt x="29210" y="19050"/>
                  </a:lnTo>
                  <a:lnTo>
                    <a:pt x="31750" y="19050"/>
                  </a:lnTo>
                  <a:lnTo>
                    <a:pt x="31750" y="20307"/>
                  </a:lnTo>
                  <a:lnTo>
                    <a:pt x="39370" y="20307"/>
                  </a:lnTo>
                  <a:lnTo>
                    <a:pt x="39370" y="21590"/>
                  </a:lnTo>
                  <a:lnTo>
                    <a:pt x="44450" y="21590"/>
                  </a:lnTo>
                  <a:lnTo>
                    <a:pt x="44450" y="22847"/>
                  </a:lnTo>
                  <a:lnTo>
                    <a:pt x="71120" y="22847"/>
                  </a:lnTo>
                  <a:lnTo>
                    <a:pt x="71120" y="21590"/>
                  </a:lnTo>
                  <a:lnTo>
                    <a:pt x="73660" y="21590"/>
                  </a:lnTo>
                  <a:lnTo>
                    <a:pt x="73660" y="20307"/>
                  </a:lnTo>
                  <a:lnTo>
                    <a:pt x="81280" y="20307"/>
                  </a:lnTo>
                  <a:lnTo>
                    <a:pt x="81280" y="19050"/>
                  </a:lnTo>
                  <a:lnTo>
                    <a:pt x="86360" y="19050"/>
                  </a:lnTo>
                  <a:lnTo>
                    <a:pt x="86360" y="17767"/>
                  </a:lnTo>
                  <a:lnTo>
                    <a:pt x="88900" y="17767"/>
                  </a:lnTo>
                  <a:lnTo>
                    <a:pt x="88900" y="16497"/>
                  </a:lnTo>
                  <a:lnTo>
                    <a:pt x="91440" y="16497"/>
                  </a:lnTo>
                  <a:lnTo>
                    <a:pt x="91440" y="15240"/>
                  </a:lnTo>
                  <a:lnTo>
                    <a:pt x="97790" y="15240"/>
                  </a:lnTo>
                  <a:lnTo>
                    <a:pt x="97790" y="13957"/>
                  </a:lnTo>
                  <a:lnTo>
                    <a:pt x="100330" y="13957"/>
                  </a:lnTo>
                  <a:lnTo>
                    <a:pt x="100330" y="12700"/>
                  </a:lnTo>
                  <a:lnTo>
                    <a:pt x="102870" y="12700"/>
                  </a:lnTo>
                  <a:lnTo>
                    <a:pt x="102870" y="11417"/>
                  </a:lnTo>
                  <a:lnTo>
                    <a:pt x="104140" y="11417"/>
                  </a:lnTo>
                  <a:lnTo>
                    <a:pt x="104140" y="10147"/>
                  </a:lnTo>
                  <a:lnTo>
                    <a:pt x="106680" y="10147"/>
                  </a:lnTo>
                  <a:lnTo>
                    <a:pt x="106680" y="8890"/>
                  </a:lnTo>
                  <a:lnTo>
                    <a:pt x="107950" y="8890"/>
                  </a:lnTo>
                  <a:lnTo>
                    <a:pt x="107950" y="7607"/>
                  </a:lnTo>
                  <a:lnTo>
                    <a:pt x="111760" y="7607"/>
                  </a:lnTo>
                  <a:lnTo>
                    <a:pt x="111760" y="6350"/>
                  </a:lnTo>
                  <a:lnTo>
                    <a:pt x="114300" y="6350"/>
                  </a:lnTo>
                  <a:lnTo>
                    <a:pt x="114300" y="5067"/>
                  </a:lnTo>
                  <a:lnTo>
                    <a:pt x="116840" y="5067"/>
                  </a:lnTo>
                  <a:lnTo>
                    <a:pt x="116840" y="3797"/>
                  </a:lnTo>
                  <a:lnTo>
                    <a:pt x="118110" y="3797"/>
                  </a:lnTo>
                  <a:lnTo>
                    <a:pt x="118110" y="2540"/>
                  </a:lnTo>
                  <a:lnTo>
                    <a:pt x="120650" y="2540"/>
                  </a:lnTo>
                  <a:lnTo>
                    <a:pt x="120650" y="1257"/>
                  </a:lnTo>
                  <a:lnTo>
                    <a:pt x="121920" y="1257"/>
                  </a:lnTo>
                  <a:lnTo>
                    <a:pt x="121920" y="0"/>
                  </a:lnTo>
                  <a:close/>
                </a:path>
              </a:pathLst>
            </a:custGeom>
            <a:solidFill>
              <a:srgbClr val="1515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043170" y="5797549"/>
              <a:ext cx="215900" cy="772160"/>
            </a:xfrm>
            <a:custGeom>
              <a:avLst/>
              <a:gdLst/>
              <a:ahLst/>
              <a:cxnLst/>
              <a:rect l="l" t="t" r="r" b="b"/>
              <a:pathLst>
                <a:path w="215900" h="772159">
                  <a:moveTo>
                    <a:pt x="215900" y="0"/>
                  </a:moveTo>
                  <a:lnTo>
                    <a:pt x="203200" y="0"/>
                  </a:lnTo>
                  <a:lnTo>
                    <a:pt x="203200" y="457200"/>
                  </a:lnTo>
                  <a:lnTo>
                    <a:pt x="205740" y="457200"/>
                  </a:lnTo>
                  <a:lnTo>
                    <a:pt x="204470" y="499110"/>
                  </a:lnTo>
                  <a:lnTo>
                    <a:pt x="203200" y="532130"/>
                  </a:lnTo>
                  <a:lnTo>
                    <a:pt x="201930" y="546100"/>
                  </a:lnTo>
                  <a:lnTo>
                    <a:pt x="201930" y="558800"/>
                  </a:lnTo>
                  <a:lnTo>
                    <a:pt x="199390" y="572770"/>
                  </a:lnTo>
                  <a:lnTo>
                    <a:pt x="196850" y="586740"/>
                  </a:lnTo>
                  <a:lnTo>
                    <a:pt x="194310" y="599440"/>
                  </a:lnTo>
                  <a:lnTo>
                    <a:pt x="191770" y="612140"/>
                  </a:lnTo>
                  <a:lnTo>
                    <a:pt x="188277" y="624954"/>
                  </a:lnTo>
                  <a:lnTo>
                    <a:pt x="187960" y="624840"/>
                  </a:lnTo>
                  <a:lnTo>
                    <a:pt x="184150" y="637540"/>
                  </a:lnTo>
                  <a:lnTo>
                    <a:pt x="180340" y="650252"/>
                  </a:lnTo>
                  <a:lnTo>
                    <a:pt x="175260" y="661670"/>
                  </a:lnTo>
                  <a:lnTo>
                    <a:pt x="170637" y="672071"/>
                  </a:lnTo>
                  <a:lnTo>
                    <a:pt x="170180" y="671830"/>
                  </a:lnTo>
                  <a:lnTo>
                    <a:pt x="165100" y="683260"/>
                  </a:lnTo>
                  <a:lnTo>
                    <a:pt x="160020" y="693420"/>
                  </a:lnTo>
                  <a:lnTo>
                    <a:pt x="153670" y="702310"/>
                  </a:lnTo>
                  <a:lnTo>
                    <a:pt x="147320" y="711200"/>
                  </a:lnTo>
                  <a:lnTo>
                    <a:pt x="140970" y="718820"/>
                  </a:lnTo>
                  <a:lnTo>
                    <a:pt x="133350" y="726440"/>
                  </a:lnTo>
                  <a:lnTo>
                    <a:pt x="134112" y="726948"/>
                  </a:lnTo>
                  <a:lnTo>
                    <a:pt x="127508" y="733552"/>
                  </a:lnTo>
                  <a:lnTo>
                    <a:pt x="127000" y="732790"/>
                  </a:lnTo>
                  <a:lnTo>
                    <a:pt x="119380" y="739140"/>
                  </a:lnTo>
                  <a:lnTo>
                    <a:pt x="112204" y="745121"/>
                  </a:lnTo>
                  <a:lnTo>
                    <a:pt x="111760" y="744220"/>
                  </a:lnTo>
                  <a:lnTo>
                    <a:pt x="102870" y="749300"/>
                  </a:lnTo>
                  <a:lnTo>
                    <a:pt x="95719" y="754062"/>
                  </a:lnTo>
                  <a:lnTo>
                    <a:pt x="95250" y="753110"/>
                  </a:lnTo>
                  <a:lnTo>
                    <a:pt x="86360" y="756920"/>
                  </a:lnTo>
                  <a:lnTo>
                    <a:pt x="78740" y="760196"/>
                  </a:lnTo>
                  <a:lnTo>
                    <a:pt x="78740" y="759460"/>
                  </a:lnTo>
                  <a:lnTo>
                    <a:pt x="69850" y="760730"/>
                  </a:lnTo>
                  <a:lnTo>
                    <a:pt x="60960" y="763270"/>
                  </a:lnTo>
                  <a:lnTo>
                    <a:pt x="53340" y="763270"/>
                  </a:lnTo>
                  <a:lnTo>
                    <a:pt x="46990" y="763270"/>
                  </a:lnTo>
                  <a:lnTo>
                    <a:pt x="39370" y="762000"/>
                  </a:lnTo>
                  <a:lnTo>
                    <a:pt x="31750" y="759460"/>
                  </a:lnTo>
                  <a:lnTo>
                    <a:pt x="25273" y="758380"/>
                  </a:lnTo>
                  <a:lnTo>
                    <a:pt x="25400" y="758190"/>
                  </a:lnTo>
                  <a:lnTo>
                    <a:pt x="18732" y="754862"/>
                  </a:lnTo>
                  <a:lnTo>
                    <a:pt x="19050" y="754380"/>
                  </a:lnTo>
                  <a:lnTo>
                    <a:pt x="12268" y="751001"/>
                  </a:lnTo>
                  <a:lnTo>
                    <a:pt x="12700" y="750570"/>
                  </a:lnTo>
                  <a:lnTo>
                    <a:pt x="6350" y="745490"/>
                  </a:lnTo>
                  <a:lnTo>
                    <a:pt x="2540" y="749300"/>
                  </a:lnTo>
                  <a:lnTo>
                    <a:pt x="0" y="753110"/>
                  </a:lnTo>
                  <a:lnTo>
                    <a:pt x="6350" y="758190"/>
                  </a:lnTo>
                  <a:lnTo>
                    <a:pt x="13970" y="762000"/>
                  </a:lnTo>
                  <a:lnTo>
                    <a:pt x="13970" y="763270"/>
                  </a:lnTo>
                  <a:lnTo>
                    <a:pt x="20320" y="765810"/>
                  </a:lnTo>
                  <a:lnTo>
                    <a:pt x="21590" y="765810"/>
                  </a:lnTo>
                  <a:lnTo>
                    <a:pt x="29210" y="768350"/>
                  </a:lnTo>
                  <a:lnTo>
                    <a:pt x="36830" y="770890"/>
                  </a:lnTo>
                  <a:lnTo>
                    <a:pt x="38100" y="770890"/>
                  </a:lnTo>
                  <a:lnTo>
                    <a:pt x="44450" y="772160"/>
                  </a:lnTo>
                  <a:lnTo>
                    <a:pt x="45720" y="772160"/>
                  </a:lnTo>
                  <a:lnTo>
                    <a:pt x="53340" y="772160"/>
                  </a:lnTo>
                  <a:lnTo>
                    <a:pt x="62230" y="772160"/>
                  </a:lnTo>
                  <a:lnTo>
                    <a:pt x="63500" y="772160"/>
                  </a:lnTo>
                  <a:lnTo>
                    <a:pt x="71120" y="770890"/>
                  </a:lnTo>
                  <a:lnTo>
                    <a:pt x="80010" y="769620"/>
                  </a:lnTo>
                  <a:lnTo>
                    <a:pt x="81280" y="768350"/>
                  </a:lnTo>
                  <a:lnTo>
                    <a:pt x="90170" y="765810"/>
                  </a:lnTo>
                  <a:lnTo>
                    <a:pt x="99060" y="762000"/>
                  </a:lnTo>
                  <a:lnTo>
                    <a:pt x="107454" y="757212"/>
                  </a:lnTo>
                  <a:lnTo>
                    <a:pt x="107950" y="758190"/>
                  </a:lnTo>
                  <a:lnTo>
                    <a:pt x="116840" y="753110"/>
                  </a:lnTo>
                  <a:lnTo>
                    <a:pt x="124460" y="746760"/>
                  </a:lnTo>
                  <a:lnTo>
                    <a:pt x="132080" y="740410"/>
                  </a:lnTo>
                  <a:lnTo>
                    <a:pt x="133350" y="740410"/>
                  </a:lnTo>
                  <a:lnTo>
                    <a:pt x="140970" y="732790"/>
                  </a:lnTo>
                  <a:lnTo>
                    <a:pt x="147320" y="725170"/>
                  </a:lnTo>
                  <a:lnTo>
                    <a:pt x="154940" y="716280"/>
                  </a:lnTo>
                  <a:lnTo>
                    <a:pt x="161290" y="707390"/>
                  </a:lnTo>
                  <a:lnTo>
                    <a:pt x="167640" y="698500"/>
                  </a:lnTo>
                  <a:lnTo>
                    <a:pt x="167640" y="697230"/>
                  </a:lnTo>
                  <a:lnTo>
                    <a:pt x="172720" y="687070"/>
                  </a:lnTo>
                  <a:lnTo>
                    <a:pt x="173990" y="687070"/>
                  </a:lnTo>
                  <a:lnTo>
                    <a:pt x="179070" y="676910"/>
                  </a:lnTo>
                  <a:lnTo>
                    <a:pt x="184150" y="664210"/>
                  </a:lnTo>
                  <a:lnTo>
                    <a:pt x="187960" y="654050"/>
                  </a:lnTo>
                  <a:lnTo>
                    <a:pt x="187960" y="652780"/>
                  </a:lnTo>
                  <a:lnTo>
                    <a:pt x="193040" y="640080"/>
                  </a:lnTo>
                  <a:lnTo>
                    <a:pt x="196850" y="628650"/>
                  </a:lnTo>
                  <a:lnTo>
                    <a:pt x="196850" y="627380"/>
                  </a:lnTo>
                  <a:lnTo>
                    <a:pt x="200660" y="614680"/>
                  </a:lnTo>
                  <a:lnTo>
                    <a:pt x="203200" y="601980"/>
                  </a:lnTo>
                  <a:lnTo>
                    <a:pt x="203200" y="600710"/>
                  </a:lnTo>
                  <a:lnTo>
                    <a:pt x="205740" y="588010"/>
                  </a:lnTo>
                  <a:lnTo>
                    <a:pt x="208280" y="574040"/>
                  </a:lnTo>
                  <a:lnTo>
                    <a:pt x="210820" y="561340"/>
                  </a:lnTo>
                  <a:lnTo>
                    <a:pt x="210820" y="560070"/>
                  </a:lnTo>
                  <a:lnTo>
                    <a:pt x="212090" y="546100"/>
                  </a:lnTo>
                  <a:lnTo>
                    <a:pt x="213360" y="532130"/>
                  </a:lnTo>
                  <a:lnTo>
                    <a:pt x="213360" y="499110"/>
                  </a:lnTo>
                  <a:lnTo>
                    <a:pt x="214630" y="457200"/>
                  </a:lnTo>
                  <a:lnTo>
                    <a:pt x="215900" y="457200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98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986020" y="5695949"/>
              <a:ext cx="69850" cy="859790"/>
            </a:xfrm>
            <a:custGeom>
              <a:avLst/>
              <a:gdLst/>
              <a:ahLst/>
              <a:cxnLst/>
              <a:rect l="l" t="t" r="r" b="b"/>
              <a:pathLst>
                <a:path w="69850" h="859790">
                  <a:moveTo>
                    <a:pt x="69850" y="852170"/>
                  </a:moveTo>
                  <a:lnTo>
                    <a:pt x="63500" y="847090"/>
                  </a:lnTo>
                  <a:lnTo>
                    <a:pt x="57150" y="840740"/>
                  </a:lnTo>
                  <a:lnTo>
                    <a:pt x="51371" y="836129"/>
                  </a:lnTo>
                  <a:lnTo>
                    <a:pt x="52070" y="835660"/>
                  </a:lnTo>
                  <a:lnTo>
                    <a:pt x="46990" y="828040"/>
                  </a:lnTo>
                  <a:lnTo>
                    <a:pt x="41910" y="819150"/>
                  </a:lnTo>
                  <a:lnTo>
                    <a:pt x="36830" y="811530"/>
                  </a:lnTo>
                  <a:lnTo>
                    <a:pt x="31750" y="801370"/>
                  </a:lnTo>
                  <a:lnTo>
                    <a:pt x="27940" y="791210"/>
                  </a:lnTo>
                  <a:lnTo>
                    <a:pt x="25400" y="779780"/>
                  </a:lnTo>
                  <a:lnTo>
                    <a:pt x="21590" y="768350"/>
                  </a:lnTo>
                  <a:lnTo>
                    <a:pt x="21361" y="768502"/>
                  </a:lnTo>
                  <a:lnTo>
                    <a:pt x="19050" y="756920"/>
                  </a:lnTo>
                  <a:lnTo>
                    <a:pt x="18796" y="756983"/>
                  </a:lnTo>
                  <a:lnTo>
                    <a:pt x="16510" y="745490"/>
                  </a:lnTo>
                  <a:lnTo>
                    <a:pt x="15240" y="732790"/>
                  </a:lnTo>
                  <a:lnTo>
                    <a:pt x="15011" y="732853"/>
                  </a:lnTo>
                  <a:lnTo>
                    <a:pt x="12700" y="720090"/>
                  </a:lnTo>
                  <a:lnTo>
                    <a:pt x="12700" y="707390"/>
                  </a:lnTo>
                  <a:lnTo>
                    <a:pt x="10160" y="675640"/>
                  </a:lnTo>
                  <a:lnTo>
                    <a:pt x="10160" y="633730"/>
                  </a:lnTo>
                  <a:lnTo>
                    <a:pt x="8890" y="516890"/>
                  </a:lnTo>
                  <a:lnTo>
                    <a:pt x="8890" y="365760"/>
                  </a:lnTo>
                  <a:lnTo>
                    <a:pt x="10160" y="251460"/>
                  </a:lnTo>
                  <a:lnTo>
                    <a:pt x="10160" y="209550"/>
                  </a:lnTo>
                  <a:lnTo>
                    <a:pt x="12700" y="175260"/>
                  </a:lnTo>
                  <a:lnTo>
                    <a:pt x="12700" y="162560"/>
                  </a:lnTo>
                  <a:lnTo>
                    <a:pt x="15036" y="148539"/>
                  </a:lnTo>
                  <a:lnTo>
                    <a:pt x="15240" y="148590"/>
                  </a:lnTo>
                  <a:lnTo>
                    <a:pt x="16510" y="134620"/>
                  </a:lnTo>
                  <a:lnTo>
                    <a:pt x="19050" y="121920"/>
                  </a:lnTo>
                  <a:lnTo>
                    <a:pt x="21590" y="107950"/>
                  </a:lnTo>
                  <a:lnTo>
                    <a:pt x="24130" y="95250"/>
                  </a:lnTo>
                  <a:lnTo>
                    <a:pt x="27940" y="82550"/>
                  </a:lnTo>
                  <a:lnTo>
                    <a:pt x="31750" y="69850"/>
                  </a:lnTo>
                  <a:lnTo>
                    <a:pt x="35242" y="58216"/>
                  </a:lnTo>
                  <a:lnTo>
                    <a:pt x="35560" y="58420"/>
                  </a:lnTo>
                  <a:lnTo>
                    <a:pt x="40640" y="46990"/>
                  </a:lnTo>
                  <a:lnTo>
                    <a:pt x="45720" y="35560"/>
                  </a:lnTo>
                  <a:lnTo>
                    <a:pt x="50800" y="25400"/>
                  </a:lnTo>
                  <a:lnTo>
                    <a:pt x="55880" y="15240"/>
                  </a:lnTo>
                  <a:lnTo>
                    <a:pt x="62230" y="5080"/>
                  </a:lnTo>
                  <a:lnTo>
                    <a:pt x="58420" y="2540"/>
                  </a:lnTo>
                  <a:lnTo>
                    <a:pt x="54610" y="0"/>
                  </a:lnTo>
                  <a:lnTo>
                    <a:pt x="48260" y="10160"/>
                  </a:lnTo>
                  <a:lnTo>
                    <a:pt x="41910" y="20320"/>
                  </a:lnTo>
                  <a:lnTo>
                    <a:pt x="36830" y="31750"/>
                  </a:lnTo>
                  <a:lnTo>
                    <a:pt x="31750" y="43180"/>
                  </a:lnTo>
                  <a:lnTo>
                    <a:pt x="26670" y="54610"/>
                  </a:lnTo>
                  <a:lnTo>
                    <a:pt x="22860" y="67310"/>
                  </a:lnTo>
                  <a:lnTo>
                    <a:pt x="19050" y="80010"/>
                  </a:lnTo>
                  <a:lnTo>
                    <a:pt x="15240" y="92710"/>
                  </a:lnTo>
                  <a:lnTo>
                    <a:pt x="12700" y="106680"/>
                  </a:lnTo>
                  <a:lnTo>
                    <a:pt x="8890" y="119380"/>
                  </a:lnTo>
                  <a:lnTo>
                    <a:pt x="8890" y="120650"/>
                  </a:lnTo>
                  <a:lnTo>
                    <a:pt x="7620" y="133350"/>
                  </a:lnTo>
                  <a:lnTo>
                    <a:pt x="5080" y="147320"/>
                  </a:lnTo>
                  <a:lnTo>
                    <a:pt x="3810" y="161290"/>
                  </a:lnTo>
                  <a:lnTo>
                    <a:pt x="2540" y="175260"/>
                  </a:lnTo>
                  <a:lnTo>
                    <a:pt x="1270" y="208280"/>
                  </a:lnTo>
                  <a:lnTo>
                    <a:pt x="0" y="251460"/>
                  </a:lnTo>
                  <a:lnTo>
                    <a:pt x="0" y="365760"/>
                  </a:lnTo>
                  <a:lnTo>
                    <a:pt x="0" y="516890"/>
                  </a:lnTo>
                  <a:lnTo>
                    <a:pt x="0" y="633730"/>
                  </a:lnTo>
                  <a:lnTo>
                    <a:pt x="1270" y="675640"/>
                  </a:lnTo>
                  <a:lnTo>
                    <a:pt x="2540" y="707390"/>
                  </a:lnTo>
                  <a:lnTo>
                    <a:pt x="3810" y="721360"/>
                  </a:lnTo>
                  <a:lnTo>
                    <a:pt x="5080" y="734060"/>
                  </a:lnTo>
                  <a:lnTo>
                    <a:pt x="5080" y="735330"/>
                  </a:lnTo>
                  <a:lnTo>
                    <a:pt x="7620" y="746760"/>
                  </a:lnTo>
                  <a:lnTo>
                    <a:pt x="10160" y="759460"/>
                  </a:lnTo>
                  <a:lnTo>
                    <a:pt x="12700" y="770890"/>
                  </a:lnTo>
                  <a:lnTo>
                    <a:pt x="12700" y="772160"/>
                  </a:lnTo>
                  <a:lnTo>
                    <a:pt x="16510" y="783590"/>
                  </a:lnTo>
                  <a:lnTo>
                    <a:pt x="20320" y="793750"/>
                  </a:lnTo>
                  <a:lnTo>
                    <a:pt x="20320" y="795020"/>
                  </a:lnTo>
                  <a:lnTo>
                    <a:pt x="24130" y="805180"/>
                  </a:lnTo>
                  <a:lnTo>
                    <a:pt x="27940" y="815340"/>
                  </a:lnTo>
                  <a:lnTo>
                    <a:pt x="29210" y="815340"/>
                  </a:lnTo>
                  <a:lnTo>
                    <a:pt x="33020" y="824230"/>
                  </a:lnTo>
                  <a:lnTo>
                    <a:pt x="39370" y="833120"/>
                  </a:lnTo>
                  <a:lnTo>
                    <a:pt x="44450" y="840740"/>
                  </a:lnTo>
                  <a:lnTo>
                    <a:pt x="44450" y="842010"/>
                  </a:lnTo>
                  <a:lnTo>
                    <a:pt x="50800" y="848360"/>
                  </a:lnTo>
                  <a:lnTo>
                    <a:pt x="57150" y="853440"/>
                  </a:lnTo>
                  <a:lnTo>
                    <a:pt x="57150" y="854710"/>
                  </a:lnTo>
                  <a:lnTo>
                    <a:pt x="63500" y="859790"/>
                  </a:lnTo>
                  <a:lnTo>
                    <a:pt x="66040" y="855980"/>
                  </a:lnTo>
                  <a:lnTo>
                    <a:pt x="69850" y="852170"/>
                  </a:lnTo>
                  <a:close/>
                </a:path>
              </a:pathLst>
            </a:custGeom>
            <a:solidFill>
              <a:srgbClr val="98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040630" y="5631179"/>
              <a:ext cx="214629" cy="167640"/>
            </a:xfrm>
            <a:custGeom>
              <a:avLst/>
              <a:gdLst/>
              <a:ahLst/>
              <a:cxnLst/>
              <a:rect l="l" t="t" r="r" b="b"/>
              <a:pathLst>
                <a:path w="214629" h="167639">
                  <a:moveTo>
                    <a:pt x="214630" y="166370"/>
                  </a:moveTo>
                  <a:lnTo>
                    <a:pt x="213360" y="153670"/>
                  </a:lnTo>
                  <a:lnTo>
                    <a:pt x="212090" y="139700"/>
                  </a:lnTo>
                  <a:lnTo>
                    <a:pt x="210820" y="127000"/>
                  </a:lnTo>
                  <a:lnTo>
                    <a:pt x="208280" y="114300"/>
                  </a:lnTo>
                  <a:lnTo>
                    <a:pt x="208026" y="114363"/>
                  </a:lnTo>
                  <a:lnTo>
                    <a:pt x="205740" y="102870"/>
                  </a:lnTo>
                  <a:lnTo>
                    <a:pt x="205740" y="101600"/>
                  </a:lnTo>
                  <a:lnTo>
                    <a:pt x="201930" y="91440"/>
                  </a:lnTo>
                  <a:lnTo>
                    <a:pt x="198120" y="80010"/>
                  </a:lnTo>
                  <a:lnTo>
                    <a:pt x="194310" y="69850"/>
                  </a:lnTo>
                  <a:lnTo>
                    <a:pt x="189230" y="58420"/>
                  </a:lnTo>
                  <a:lnTo>
                    <a:pt x="185420" y="49530"/>
                  </a:lnTo>
                  <a:lnTo>
                    <a:pt x="180340" y="40640"/>
                  </a:lnTo>
                  <a:lnTo>
                    <a:pt x="179070" y="40640"/>
                  </a:lnTo>
                  <a:lnTo>
                    <a:pt x="173990" y="34290"/>
                  </a:lnTo>
                  <a:lnTo>
                    <a:pt x="167640" y="26670"/>
                  </a:lnTo>
                  <a:lnTo>
                    <a:pt x="161290" y="20320"/>
                  </a:lnTo>
                  <a:lnTo>
                    <a:pt x="161290" y="19050"/>
                  </a:lnTo>
                  <a:lnTo>
                    <a:pt x="153670" y="15240"/>
                  </a:lnTo>
                  <a:lnTo>
                    <a:pt x="147320" y="10160"/>
                  </a:lnTo>
                  <a:lnTo>
                    <a:pt x="140970" y="6350"/>
                  </a:lnTo>
                  <a:lnTo>
                    <a:pt x="139700" y="6350"/>
                  </a:lnTo>
                  <a:lnTo>
                    <a:pt x="132080" y="3810"/>
                  </a:lnTo>
                  <a:lnTo>
                    <a:pt x="124460" y="1270"/>
                  </a:lnTo>
                  <a:lnTo>
                    <a:pt x="115570" y="0"/>
                  </a:lnTo>
                  <a:lnTo>
                    <a:pt x="106680" y="0"/>
                  </a:lnTo>
                  <a:lnTo>
                    <a:pt x="99060" y="0"/>
                  </a:lnTo>
                  <a:lnTo>
                    <a:pt x="97790" y="0"/>
                  </a:lnTo>
                  <a:lnTo>
                    <a:pt x="90170" y="1270"/>
                  </a:lnTo>
                  <a:lnTo>
                    <a:pt x="88900" y="1270"/>
                  </a:lnTo>
                  <a:lnTo>
                    <a:pt x="81280" y="3810"/>
                  </a:lnTo>
                  <a:lnTo>
                    <a:pt x="80010" y="3810"/>
                  </a:lnTo>
                  <a:lnTo>
                    <a:pt x="71120" y="7620"/>
                  </a:lnTo>
                  <a:lnTo>
                    <a:pt x="62230" y="10160"/>
                  </a:lnTo>
                  <a:lnTo>
                    <a:pt x="53340" y="15240"/>
                  </a:lnTo>
                  <a:lnTo>
                    <a:pt x="52070" y="15240"/>
                  </a:lnTo>
                  <a:lnTo>
                    <a:pt x="44450" y="20320"/>
                  </a:lnTo>
                  <a:lnTo>
                    <a:pt x="36830" y="25400"/>
                  </a:lnTo>
                  <a:lnTo>
                    <a:pt x="35560" y="25400"/>
                  </a:lnTo>
                  <a:lnTo>
                    <a:pt x="27940" y="31750"/>
                  </a:lnTo>
                  <a:lnTo>
                    <a:pt x="27940" y="33020"/>
                  </a:lnTo>
                  <a:lnTo>
                    <a:pt x="20320" y="39370"/>
                  </a:lnTo>
                  <a:lnTo>
                    <a:pt x="12700" y="46990"/>
                  </a:lnTo>
                  <a:lnTo>
                    <a:pt x="12700" y="48260"/>
                  </a:lnTo>
                  <a:lnTo>
                    <a:pt x="6350" y="55880"/>
                  </a:lnTo>
                  <a:lnTo>
                    <a:pt x="0" y="64770"/>
                  </a:lnTo>
                  <a:lnTo>
                    <a:pt x="3810" y="67310"/>
                  </a:lnTo>
                  <a:lnTo>
                    <a:pt x="7620" y="71120"/>
                  </a:lnTo>
                  <a:lnTo>
                    <a:pt x="13970" y="62230"/>
                  </a:lnTo>
                  <a:lnTo>
                    <a:pt x="20320" y="53340"/>
                  </a:lnTo>
                  <a:lnTo>
                    <a:pt x="27940" y="45720"/>
                  </a:lnTo>
                  <a:lnTo>
                    <a:pt x="27228" y="45250"/>
                  </a:lnTo>
                  <a:lnTo>
                    <a:pt x="34290" y="39370"/>
                  </a:lnTo>
                  <a:lnTo>
                    <a:pt x="41910" y="33020"/>
                  </a:lnTo>
                  <a:lnTo>
                    <a:pt x="49530" y="27940"/>
                  </a:lnTo>
                  <a:lnTo>
                    <a:pt x="57150" y="22860"/>
                  </a:lnTo>
                  <a:lnTo>
                    <a:pt x="66040" y="19050"/>
                  </a:lnTo>
                  <a:lnTo>
                    <a:pt x="73660" y="15240"/>
                  </a:lnTo>
                  <a:lnTo>
                    <a:pt x="83820" y="12700"/>
                  </a:lnTo>
                  <a:lnTo>
                    <a:pt x="83731" y="12534"/>
                  </a:lnTo>
                  <a:lnTo>
                    <a:pt x="91440" y="11430"/>
                  </a:lnTo>
                  <a:lnTo>
                    <a:pt x="100330" y="10160"/>
                  </a:lnTo>
                  <a:lnTo>
                    <a:pt x="100279" y="9994"/>
                  </a:lnTo>
                  <a:lnTo>
                    <a:pt x="107950" y="8890"/>
                  </a:lnTo>
                  <a:lnTo>
                    <a:pt x="114300" y="8890"/>
                  </a:lnTo>
                  <a:lnTo>
                    <a:pt x="121920" y="10160"/>
                  </a:lnTo>
                  <a:lnTo>
                    <a:pt x="129540" y="12700"/>
                  </a:lnTo>
                  <a:lnTo>
                    <a:pt x="137160" y="15240"/>
                  </a:lnTo>
                  <a:lnTo>
                    <a:pt x="137261" y="14808"/>
                  </a:lnTo>
                  <a:lnTo>
                    <a:pt x="142240" y="17780"/>
                  </a:lnTo>
                  <a:lnTo>
                    <a:pt x="148590" y="22860"/>
                  </a:lnTo>
                  <a:lnTo>
                    <a:pt x="155359" y="26250"/>
                  </a:lnTo>
                  <a:lnTo>
                    <a:pt x="154940" y="26670"/>
                  </a:lnTo>
                  <a:lnTo>
                    <a:pt x="160020" y="31750"/>
                  </a:lnTo>
                  <a:lnTo>
                    <a:pt x="166370" y="39370"/>
                  </a:lnTo>
                  <a:lnTo>
                    <a:pt x="171577" y="45631"/>
                  </a:lnTo>
                  <a:lnTo>
                    <a:pt x="171450" y="45720"/>
                  </a:lnTo>
                  <a:lnTo>
                    <a:pt x="177457" y="54152"/>
                  </a:lnTo>
                  <a:lnTo>
                    <a:pt x="176530" y="54610"/>
                  </a:lnTo>
                  <a:lnTo>
                    <a:pt x="181610" y="63500"/>
                  </a:lnTo>
                  <a:lnTo>
                    <a:pt x="181991" y="63246"/>
                  </a:lnTo>
                  <a:lnTo>
                    <a:pt x="185420" y="72390"/>
                  </a:lnTo>
                  <a:lnTo>
                    <a:pt x="189230" y="82550"/>
                  </a:lnTo>
                  <a:lnTo>
                    <a:pt x="194310" y="93980"/>
                  </a:lnTo>
                  <a:lnTo>
                    <a:pt x="196850" y="105410"/>
                  </a:lnTo>
                  <a:lnTo>
                    <a:pt x="197091" y="105359"/>
                  </a:lnTo>
                  <a:lnTo>
                    <a:pt x="199390" y="116840"/>
                  </a:lnTo>
                  <a:lnTo>
                    <a:pt x="201930" y="129540"/>
                  </a:lnTo>
                  <a:lnTo>
                    <a:pt x="203200" y="140970"/>
                  </a:lnTo>
                  <a:lnTo>
                    <a:pt x="204470" y="153670"/>
                  </a:lnTo>
                  <a:lnTo>
                    <a:pt x="205740" y="167640"/>
                  </a:lnTo>
                  <a:lnTo>
                    <a:pt x="210820" y="166370"/>
                  </a:lnTo>
                  <a:lnTo>
                    <a:pt x="214630" y="166370"/>
                  </a:lnTo>
                  <a:close/>
                </a:path>
              </a:pathLst>
            </a:custGeom>
            <a:solidFill>
              <a:srgbClr val="98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105400" y="5783579"/>
              <a:ext cx="39370" cy="68580"/>
            </a:xfrm>
            <a:custGeom>
              <a:avLst/>
              <a:gdLst/>
              <a:ahLst/>
              <a:cxnLst/>
              <a:rect l="l" t="t" r="r" b="b"/>
              <a:pathLst>
                <a:path w="39370" h="68579">
                  <a:moveTo>
                    <a:pt x="39370" y="45720"/>
                  </a:moveTo>
                  <a:lnTo>
                    <a:pt x="38100" y="36830"/>
                  </a:lnTo>
                  <a:lnTo>
                    <a:pt x="38100" y="29210"/>
                  </a:lnTo>
                  <a:lnTo>
                    <a:pt x="36830" y="22860"/>
                  </a:lnTo>
                  <a:lnTo>
                    <a:pt x="36830" y="20320"/>
                  </a:lnTo>
                  <a:lnTo>
                    <a:pt x="35560" y="17780"/>
                  </a:lnTo>
                  <a:lnTo>
                    <a:pt x="35560" y="16510"/>
                  </a:lnTo>
                  <a:lnTo>
                    <a:pt x="35560" y="15240"/>
                  </a:lnTo>
                  <a:lnTo>
                    <a:pt x="34988" y="14122"/>
                  </a:lnTo>
                  <a:lnTo>
                    <a:pt x="35560" y="13970"/>
                  </a:lnTo>
                  <a:lnTo>
                    <a:pt x="34290" y="12700"/>
                  </a:lnTo>
                  <a:lnTo>
                    <a:pt x="34290" y="11430"/>
                  </a:lnTo>
                  <a:lnTo>
                    <a:pt x="33020" y="10160"/>
                  </a:lnTo>
                  <a:lnTo>
                    <a:pt x="33020" y="8890"/>
                  </a:lnTo>
                  <a:lnTo>
                    <a:pt x="33020" y="7620"/>
                  </a:lnTo>
                  <a:lnTo>
                    <a:pt x="31750" y="6350"/>
                  </a:lnTo>
                  <a:lnTo>
                    <a:pt x="30480" y="5080"/>
                  </a:lnTo>
                  <a:lnTo>
                    <a:pt x="29210" y="5080"/>
                  </a:lnTo>
                  <a:lnTo>
                    <a:pt x="29210" y="3810"/>
                  </a:lnTo>
                  <a:lnTo>
                    <a:pt x="27940" y="2540"/>
                  </a:lnTo>
                  <a:lnTo>
                    <a:pt x="26670" y="2540"/>
                  </a:lnTo>
                  <a:lnTo>
                    <a:pt x="25400" y="1270"/>
                  </a:lnTo>
                  <a:lnTo>
                    <a:pt x="24130" y="1270"/>
                  </a:lnTo>
                  <a:lnTo>
                    <a:pt x="22860" y="1270"/>
                  </a:lnTo>
                  <a:lnTo>
                    <a:pt x="21590" y="0"/>
                  </a:lnTo>
                  <a:lnTo>
                    <a:pt x="19050" y="0"/>
                  </a:lnTo>
                  <a:lnTo>
                    <a:pt x="18034" y="1016"/>
                  </a:lnTo>
                  <a:lnTo>
                    <a:pt x="17780" y="0"/>
                  </a:lnTo>
                  <a:lnTo>
                    <a:pt x="16510" y="1270"/>
                  </a:lnTo>
                  <a:lnTo>
                    <a:pt x="13970" y="2540"/>
                  </a:lnTo>
                  <a:lnTo>
                    <a:pt x="12700" y="2540"/>
                  </a:lnTo>
                  <a:lnTo>
                    <a:pt x="11430" y="2540"/>
                  </a:lnTo>
                  <a:lnTo>
                    <a:pt x="10160" y="3810"/>
                  </a:lnTo>
                  <a:lnTo>
                    <a:pt x="8890" y="5080"/>
                  </a:lnTo>
                  <a:lnTo>
                    <a:pt x="7620" y="6350"/>
                  </a:lnTo>
                  <a:lnTo>
                    <a:pt x="7620" y="7620"/>
                  </a:lnTo>
                  <a:lnTo>
                    <a:pt x="6350" y="7620"/>
                  </a:lnTo>
                  <a:lnTo>
                    <a:pt x="5080" y="8890"/>
                  </a:lnTo>
                  <a:lnTo>
                    <a:pt x="5080" y="10160"/>
                  </a:lnTo>
                  <a:lnTo>
                    <a:pt x="3810" y="10160"/>
                  </a:lnTo>
                  <a:lnTo>
                    <a:pt x="3810" y="11430"/>
                  </a:lnTo>
                  <a:lnTo>
                    <a:pt x="2540" y="12700"/>
                  </a:lnTo>
                  <a:lnTo>
                    <a:pt x="2540" y="13970"/>
                  </a:lnTo>
                  <a:lnTo>
                    <a:pt x="1270" y="15240"/>
                  </a:lnTo>
                  <a:lnTo>
                    <a:pt x="1270" y="16510"/>
                  </a:lnTo>
                  <a:lnTo>
                    <a:pt x="0" y="17780"/>
                  </a:lnTo>
                  <a:lnTo>
                    <a:pt x="5080" y="19050"/>
                  </a:lnTo>
                  <a:lnTo>
                    <a:pt x="8890" y="20320"/>
                  </a:lnTo>
                  <a:lnTo>
                    <a:pt x="10160" y="20320"/>
                  </a:lnTo>
                  <a:lnTo>
                    <a:pt x="10160" y="19050"/>
                  </a:lnTo>
                  <a:lnTo>
                    <a:pt x="11430" y="19050"/>
                  </a:lnTo>
                  <a:lnTo>
                    <a:pt x="11430" y="16510"/>
                  </a:lnTo>
                  <a:lnTo>
                    <a:pt x="12700" y="15240"/>
                  </a:lnTo>
                  <a:lnTo>
                    <a:pt x="11849" y="14820"/>
                  </a:lnTo>
                  <a:lnTo>
                    <a:pt x="12700" y="13970"/>
                  </a:lnTo>
                  <a:lnTo>
                    <a:pt x="13970" y="13970"/>
                  </a:lnTo>
                  <a:lnTo>
                    <a:pt x="15240" y="12700"/>
                  </a:lnTo>
                  <a:lnTo>
                    <a:pt x="15240" y="11430"/>
                  </a:lnTo>
                  <a:lnTo>
                    <a:pt x="16510" y="11430"/>
                  </a:lnTo>
                  <a:lnTo>
                    <a:pt x="17780" y="10160"/>
                  </a:lnTo>
                  <a:lnTo>
                    <a:pt x="19050" y="10160"/>
                  </a:lnTo>
                  <a:lnTo>
                    <a:pt x="20320" y="10160"/>
                  </a:lnTo>
                  <a:lnTo>
                    <a:pt x="21590" y="10160"/>
                  </a:lnTo>
                  <a:lnTo>
                    <a:pt x="22860" y="11430"/>
                  </a:lnTo>
                  <a:lnTo>
                    <a:pt x="24130" y="11430"/>
                  </a:lnTo>
                  <a:lnTo>
                    <a:pt x="24130" y="12700"/>
                  </a:lnTo>
                  <a:lnTo>
                    <a:pt x="24752" y="12700"/>
                  </a:lnTo>
                  <a:lnTo>
                    <a:pt x="25400" y="13970"/>
                  </a:lnTo>
                  <a:lnTo>
                    <a:pt x="25400" y="15240"/>
                  </a:lnTo>
                  <a:lnTo>
                    <a:pt x="25400" y="16510"/>
                  </a:lnTo>
                  <a:lnTo>
                    <a:pt x="26670" y="16510"/>
                  </a:lnTo>
                  <a:lnTo>
                    <a:pt x="26670" y="17780"/>
                  </a:lnTo>
                  <a:lnTo>
                    <a:pt x="26670" y="19050"/>
                  </a:lnTo>
                  <a:lnTo>
                    <a:pt x="26670" y="21590"/>
                  </a:lnTo>
                  <a:lnTo>
                    <a:pt x="27940" y="24130"/>
                  </a:lnTo>
                  <a:lnTo>
                    <a:pt x="27940" y="30480"/>
                  </a:lnTo>
                  <a:lnTo>
                    <a:pt x="29210" y="38100"/>
                  </a:lnTo>
                  <a:lnTo>
                    <a:pt x="29210" y="46990"/>
                  </a:lnTo>
                  <a:lnTo>
                    <a:pt x="30480" y="68580"/>
                  </a:lnTo>
                  <a:lnTo>
                    <a:pt x="39370" y="68580"/>
                  </a:lnTo>
                  <a:lnTo>
                    <a:pt x="39370" y="46990"/>
                  </a:lnTo>
                  <a:lnTo>
                    <a:pt x="39370" y="45720"/>
                  </a:lnTo>
                  <a:close/>
                </a:path>
              </a:pathLst>
            </a:custGeom>
            <a:solidFill>
              <a:srgbClr val="98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100320" y="5801359"/>
              <a:ext cx="27940" cy="617220"/>
            </a:xfrm>
            <a:custGeom>
              <a:avLst/>
              <a:gdLst/>
              <a:ahLst/>
              <a:cxnLst/>
              <a:rect l="l" t="t" r="r" b="b"/>
              <a:pathLst>
                <a:path w="27939" h="617220">
                  <a:moveTo>
                    <a:pt x="27940" y="613410"/>
                  </a:moveTo>
                  <a:lnTo>
                    <a:pt x="24130" y="609600"/>
                  </a:lnTo>
                  <a:lnTo>
                    <a:pt x="24130" y="605790"/>
                  </a:lnTo>
                  <a:lnTo>
                    <a:pt x="21590" y="605790"/>
                  </a:lnTo>
                  <a:lnTo>
                    <a:pt x="20320" y="605790"/>
                  </a:lnTo>
                  <a:lnTo>
                    <a:pt x="20320" y="610870"/>
                  </a:lnTo>
                  <a:lnTo>
                    <a:pt x="20104" y="610552"/>
                  </a:lnTo>
                  <a:lnTo>
                    <a:pt x="20320" y="610870"/>
                  </a:lnTo>
                  <a:lnTo>
                    <a:pt x="20320" y="605790"/>
                  </a:lnTo>
                  <a:lnTo>
                    <a:pt x="19050" y="605790"/>
                  </a:lnTo>
                  <a:lnTo>
                    <a:pt x="19050" y="607060"/>
                  </a:lnTo>
                  <a:lnTo>
                    <a:pt x="17780" y="605790"/>
                  </a:lnTo>
                  <a:lnTo>
                    <a:pt x="16510" y="605790"/>
                  </a:lnTo>
                  <a:lnTo>
                    <a:pt x="15240" y="605790"/>
                  </a:lnTo>
                  <a:lnTo>
                    <a:pt x="15240" y="604520"/>
                  </a:lnTo>
                  <a:lnTo>
                    <a:pt x="13970" y="603250"/>
                  </a:lnTo>
                  <a:lnTo>
                    <a:pt x="13970" y="601980"/>
                  </a:lnTo>
                  <a:lnTo>
                    <a:pt x="12700" y="599440"/>
                  </a:lnTo>
                  <a:lnTo>
                    <a:pt x="12065" y="598170"/>
                  </a:lnTo>
                  <a:lnTo>
                    <a:pt x="12700" y="598170"/>
                  </a:lnTo>
                  <a:lnTo>
                    <a:pt x="11430" y="595630"/>
                  </a:lnTo>
                  <a:lnTo>
                    <a:pt x="11430" y="594360"/>
                  </a:lnTo>
                  <a:lnTo>
                    <a:pt x="11430" y="593090"/>
                  </a:lnTo>
                  <a:lnTo>
                    <a:pt x="11430" y="590550"/>
                  </a:lnTo>
                  <a:lnTo>
                    <a:pt x="11430" y="584200"/>
                  </a:lnTo>
                  <a:lnTo>
                    <a:pt x="10160" y="575310"/>
                  </a:lnTo>
                  <a:lnTo>
                    <a:pt x="10160" y="565150"/>
                  </a:lnTo>
                  <a:lnTo>
                    <a:pt x="10160" y="563880"/>
                  </a:lnTo>
                  <a:lnTo>
                    <a:pt x="8890" y="537210"/>
                  </a:lnTo>
                  <a:lnTo>
                    <a:pt x="8890" y="58420"/>
                  </a:lnTo>
                  <a:lnTo>
                    <a:pt x="10160" y="45720"/>
                  </a:lnTo>
                  <a:lnTo>
                    <a:pt x="10160" y="34290"/>
                  </a:lnTo>
                  <a:lnTo>
                    <a:pt x="11430" y="25400"/>
                  </a:lnTo>
                  <a:lnTo>
                    <a:pt x="11430" y="16510"/>
                  </a:lnTo>
                  <a:lnTo>
                    <a:pt x="11430" y="13970"/>
                  </a:lnTo>
                  <a:lnTo>
                    <a:pt x="12700" y="11430"/>
                  </a:lnTo>
                  <a:lnTo>
                    <a:pt x="12700" y="10160"/>
                  </a:lnTo>
                  <a:lnTo>
                    <a:pt x="12700" y="8890"/>
                  </a:lnTo>
                  <a:lnTo>
                    <a:pt x="12700" y="7620"/>
                  </a:lnTo>
                  <a:lnTo>
                    <a:pt x="13970" y="6350"/>
                  </a:lnTo>
                  <a:lnTo>
                    <a:pt x="13970" y="5080"/>
                  </a:lnTo>
                  <a:lnTo>
                    <a:pt x="13970" y="2540"/>
                  </a:lnTo>
                  <a:lnTo>
                    <a:pt x="15240" y="2540"/>
                  </a:lnTo>
                  <a:lnTo>
                    <a:pt x="10160" y="1270"/>
                  </a:lnTo>
                  <a:lnTo>
                    <a:pt x="6350" y="0"/>
                  </a:lnTo>
                  <a:lnTo>
                    <a:pt x="5549" y="1587"/>
                  </a:lnTo>
                  <a:lnTo>
                    <a:pt x="5080" y="1270"/>
                  </a:lnTo>
                  <a:lnTo>
                    <a:pt x="5080" y="2540"/>
                  </a:lnTo>
                  <a:lnTo>
                    <a:pt x="5080" y="3810"/>
                  </a:lnTo>
                  <a:lnTo>
                    <a:pt x="3810" y="6350"/>
                  </a:lnTo>
                  <a:lnTo>
                    <a:pt x="2540" y="8890"/>
                  </a:lnTo>
                  <a:lnTo>
                    <a:pt x="2540" y="11430"/>
                  </a:lnTo>
                  <a:lnTo>
                    <a:pt x="2540" y="12700"/>
                  </a:lnTo>
                  <a:lnTo>
                    <a:pt x="2540" y="16510"/>
                  </a:lnTo>
                  <a:lnTo>
                    <a:pt x="1270" y="24130"/>
                  </a:lnTo>
                  <a:lnTo>
                    <a:pt x="1270" y="33020"/>
                  </a:lnTo>
                  <a:lnTo>
                    <a:pt x="1270" y="34290"/>
                  </a:lnTo>
                  <a:lnTo>
                    <a:pt x="0" y="45720"/>
                  </a:lnTo>
                  <a:lnTo>
                    <a:pt x="0" y="58420"/>
                  </a:lnTo>
                  <a:lnTo>
                    <a:pt x="0" y="502920"/>
                  </a:lnTo>
                  <a:lnTo>
                    <a:pt x="0" y="537210"/>
                  </a:lnTo>
                  <a:lnTo>
                    <a:pt x="0" y="565150"/>
                  </a:lnTo>
                  <a:lnTo>
                    <a:pt x="1270" y="575310"/>
                  </a:lnTo>
                  <a:lnTo>
                    <a:pt x="1270" y="584200"/>
                  </a:lnTo>
                  <a:lnTo>
                    <a:pt x="2540" y="591820"/>
                  </a:lnTo>
                  <a:lnTo>
                    <a:pt x="2540" y="594360"/>
                  </a:lnTo>
                  <a:lnTo>
                    <a:pt x="2540" y="598170"/>
                  </a:lnTo>
                  <a:lnTo>
                    <a:pt x="2540" y="599440"/>
                  </a:lnTo>
                  <a:lnTo>
                    <a:pt x="3810" y="600710"/>
                  </a:lnTo>
                  <a:lnTo>
                    <a:pt x="3810" y="601980"/>
                  </a:lnTo>
                  <a:lnTo>
                    <a:pt x="3810" y="603250"/>
                  </a:lnTo>
                  <a:lnTo>
                    <a:pt x="5080" y="604520"/>
                  </a:lnTo>
                  <a:lnTo>
                    <a:pt x="5080" y="605790"/>
                  </a:lnTo>
                  <a:lnTo>
                    <a:pt x="5080" y="607060"/>
                  </a:lnTo>
                  <a:lnTo>
                    <a:pt x="6350" y="608330"/>
                  </a:lnTo>
                  <a:lnTo>
                    <a:pt x="7620" y="609600"/>
                  </a:lnTo>
                  <a:lnTo>
                    <a:pt x="7620" y="610870"/>
                  </a:lnTo>
                  <a:lnTo>
                    <a:pt x="8890" y="613410"/>
                  </a:lnTo>
                  <a:lnTo>
                    <a:pt x="11430" y="613410"/>
                  </a:lnTo>
                  <a:lnTo>
                    <a:pt x="11430" y="614680"/>
                  </a:lnTo>
                  <a:lnTo>
                    <a:pt x="12700" y="614680"/>
                  </a:lnTo>
                  <a:lnTo>
                    <a:pt x="13970" y="614680"/>
                  </a:lnTo>
                  <a:lnTo>
                    <a:pt x="15240" y="615950"/>
                  </a:lnTo>
                  <a:lnTo>
                    <a:pt x="15875" y="615315"/>
                  </a:lnTo>
                  <a:lnTo>
                    <a:pt x="16510" y="615950"/>
                  </a:lnTo>
                  <a:lnTo>
                    <a:pt x="19050" y="617220"/>
                  </a:lnTo>
                  <a:lnTo>
                    <a:pt x="21590" y="615950"/>
                  </a:lnTo>
                  <a:lnTo>
                    <a:pt x="22860" y="614680"/>
                  </a:lnTo>
                  <a:lnTo>
                    <a:pt x="24130" y="614680"/>
                  </a:lnTo>
                  <a:lnTo>
                    <a:pt x="25400" y="614680"/>
                  </a:lnTo>
                  <a:lnTo>
                    <a:pt x="26670" y="614680"/>
                  </a:lnTo>
                  <a:lnTo>
                    <a:pt x="27940" y="613410"/>
                  </a:lnTo>
                  <a:close/>
                </a:path>
              </a:pathLst>
            </a:custGeom>
            <a:solidFill>
              <a:srgbClr val="98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121910" y="5852159"/>
              <a:ext cx="22860" cy="563880"/>
            </a:xfrm>
            <a:custGeom>
              <a:avLst/>
              <a:gdLst/>
              <a:ahLst/>
              <a:cxnLst/>
              <a:rect l="l" t="t" r="r" b="b"/>
              <a:pathLst>
                <a:path w="22860" h="563879">
                  <a:moveTo>
                    <a:pt x="22860" y="0"/>
                  </a:moveTo>
                  <a:lnTo>
                    <a:pt x="13970" y="0"/>
                  </a:lnTo>
                  <a:lnTo>
                    <a:pt x="13970" y="469900"/>
                  </a:lnTo>
                  <a:lnTo>
                    <a:pt x="12700" y="499110"/>
                  </a:lnTo>
                  <a:lnTo>
                    <a:pt x="12700" y="510540"/>
                  </a:lnTo>
                  <a:lnTo>
                    <a:pt x="11430" y="520700"/>
                  </a:lnTo>
                  <a:lnTo>
                    <a:pt x="11430" y="528320"/>
                  </a:lnTo>
                  <a:lnTo>
                    <a:pt x="11430" y="530860"/>
                  </a:lnTo>
                  <a:lnTo>
                    <a:pt x="10160" y="534670"/>
                  </a:lnTo>
                  <a:lnTo>
                    <a:pt x="10160" y="535940"/>
                  </a:lnTo>
                  <a:lnTo>
                    <a:pt x="10160" y="539750"/>
                  </a:lnTo>
                  <a:lnTo>
                    <a:pt x="8890" y="542290"/>
                  </a:lnTo>
                  <a:lnTo>
                    <a:pt x="9512" y="542290"/>
                  </a:lnTo>
                  <a:lnTo>
                    <a:pt x="9359" y="542607"/>
                  </a:lnTo>
                  <a:lnTo>
                    <a:pt x="8890" y="542290"/>
                  </a:lnTo>
                  <a:lnTo>
                    <a:pt x="7620" y="544830"/>
                  </a:lnTo>
                  <a:lnTo>
                    <a:pt x="7620" y="546100"/>
                  </a:lnTo>
                  <a:lnTo>
                    <a:pt x="7620" y="547370"/>
                  </a:lnTo>
                  <a:lnTo>
                    <a:pt x="6350" y="548640"/>
                  </a:lnTo>
                  <a:lnTo>
                    <a:pt x="5080" y="549910"/>
                  </a:lnTo>
                  <a:lnTo>
                    <a:pt x="3810" y="552450"/>
                  </a:lnTo>
                  <a:lnTo>
                    <a:pt x="2540" y="553720"/>
                  </a:lnTo>
                  <a:lnTo>
                    <a:pt x="1270" y="553720"/>
                  </a:lnTo>
                  <a:lnTo>
                    <a:pt x="1270" y="554990"/>
                  </a:lnTo>
                  <a:lnTo>
                    <a:pt x="0" y="554990"/>
                  </a:lnTo>
                  <a:lnTo>
                    <a:pt x="2540" y="558800"/>
                  </a:lnTo>
                  <a:lnTo>
                    <a:pt x="3810" y="563880"/>
                  </a:lnTo>
                  <a:lnTo>
                    <a:pt x="5080" y="563880"/>
                  </a:lnTo>
                  <a:lnTo>
                    <a:pt x="6350" y="562610"/>
                  </a:lnTo>
                  <a:lnTo>
                    <a:pt x="7620" y="561340"/>
                  </a:lnTo>
                  <a:lnTo>
                    <a:pt x="8890" y="560070"/>
                  </a:lnTo>
                  <a:lnTo>
                    <a:pt x="10160" y="560070"/>
                  </a:lnTo>
                  <a:lnTo>
                    <a:pt x="10160" y="558800"/>
                  </a:lnTo>
                  <a:lnTo>
                    <a:pt x="11430" y="557530"/>
                  </a:lnTo>
                  <a:lnTo>
                    <a:pt x="12700" y="556260"/>
                  </a:lnTo>
                  <a:lnTo>
                    <a:pt x="11938" y="555752"/>
                  </a:lnTo>
                  <a:lnTo>
                    <a:pt x="12700" y="554990"/>
                  </a:lnTo>
                  <a:lnTo>
                    <a:pt x="13970" y="554990"/>
                  </a:lnTo>
                  <a:lnTo>
                    <a:pt x="13970" y="553720"/>
                  </a:lnTo>
                  <a:lnTo>
                    <a:pt x="15240" y="552450"/>
                  </a:lnTo>
                  <a:lnTo>
                    <a:pt x="16510" y="551180"/>
                  </a:lnTo>
                  <a:lnTo>
                    <a:pt x="16510" y="549910"/>
                  </a:lnTo>
                  <a:lnTo>
                    <a:pt x="16510" y="548640"/>
                  </a:lnTo>
                  <a:lnTo>
                    <a:pt x="17780" y="547370"/>
                  </a:lnTo>
                  <a:lnTo>
                    <a:pt x="17780" y="546100"/>
                  </a:lnTo>
                  <a:lnTo>
                    <a:pt x="17780" y="543560"/>
                  </a:lnTo>
                  <a:lnTo>
                    <a:pt x="19050" y="543560"/>
                  </a:lnTo>
                  <a:lnTo>
                    <a:pt x="19050" y="541020"/>
                  </a:lnTo>
                  <a:lnTo>
                    <a:pt x="19050" y="538480"/>
                  </a:lnTo>
                  <a:lnTo>
                    <a:pt x="19050" y="537210"/>
                  </a:lnTo>
                  <a:lnTo>
                    <a:pt x="20320" y="535940"/>
                  </a:lnTo>
                  <a:lnTo>
                    <a:pt x="20320" y="533400"/>
                  </a:lnTo>
                  <a:lnTo>
                    <a:pt x="20320" y="529590"/>
                  </a:lnTo>
                  <a:lnTo>
                    <a:pt x="21590" y="520700"/>
                  </a:lnTo>
                  <a:lnTo>
                    <a:pt x="21590" y="511810"/>
                  </a:lnTo>
                  <a:lnTo>
                    <a:pt x="22860" y="499110"/>
                  </a:lnTo>
                  <a:lnTo>
                    <a:pt x="22860" y="469900"/>
                  </a:lnTo>
                  <a:lnTo>
                    <a:pt x="22860" y="2921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98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369560" y="5712472"/>
              <a:ext cx="99060" cy="36830"/>
            </a:xfrm>
            <a:custGeom>
              <a:avLst/>
              <a:gdLst/>
              <a:ahLst/>
              <a:cxnLst/>
              <a:rect l="l" t="t" r="r" b="b"/>
              <a:pathLst>
                <a:path w="99060" h="36829">
                  <a:moveTo>
                    <a:pt x="34290" y="35560"/>
                  </a:moveTo>
                  <a:lnTo>
                    <a:pt x="0" y="35560"/>
                  </a:lnTo>
                  <a:lnTo>
                    <a:pt x="0" y="36817"/>
                  </a:lnTo>
                  <a:lnTo>
                    <a:pt x="34290" y="36817"/>
                  </a:lnTo>
                  <a:lnTo>
                    <a:pt x="34290" y="35560"/>
                  </a:lnTo>
                  <a:close/>
                </a:path>
                <a:path w="99060" h="36829">
                  <a:moveTo>
                    <a:pt x="34290" y="31750"/>
                  </a:moveTo>
                  <a:lnTo>
                    <a:pt x="12700" y="31750"/>
                  </a:lnTo>
                  <a:lnTo>
                    <a:pt x="12700" y="33007"/>
                  </a:lnTo>
                  <a:lnTo>
                    <a:pt x="8890" y="33007"/>
                  </a:lnTo>
                  <a:lnTo>
                    <a:pt x="8890" y="34277"/>
                  </a:lnTo>
                  <a:lnTo>
                    <a:pt x="3810" y="34277"/>
                  </a:lnTo>
                  <a:lnTo>
                    <a:pt x="3810" y="35547"/>
                  </a:lnTo>
                  <a:lnTo>
                    <a:pt x="34290" y="35547"/>
                  </a:lnTo>
                  <a:lnTo>
                    <a:pt x="34290" y="31750"/>
                  </a:lnTo>
                  <a:close/>
                </a:path>
                <a:path w="99060" h="36829">
                  <a:moveTo>
                    <a:pt x="34290" y="29210"/>
                  </a:moveTo>
                  <a:lnTo>
                    <a:pt x="22860" y="29210"/>
                  </a:lnTo>
                  <a:lnTo>
                    <a:pt x="22860" y="30467"/>
                  </a:lnTo>
                  <a:lnTo>
                    <a:pt x="17780" y="30467"/>
                  </a:lnTo>
                  <a:lnTo>
                    <a:pt x="17780" y="31737"/>
                  </a:lnTo>
                  <a:lnTo>
                    <a:pt x="34290" y="31737"/>
                  </a:lnTo>
                  <a:lnTo>
                    <a:pt x="34290" y="29210"/>
                  </a:lnTo>
                  <a:close/>
                </a:path>
                <a:path w="99060" h="36829">
                  <a:moveTo>
                    <a:pt x="34290" y="26657"/>
                  </a:moveTo>
                  <a:lnTo>
                    <a:pt x="33020" y="26657"/>
                  </a:lnTo>
                  <a:lnTo>
                    <a:pt x="33020" y="27927"/>
                  </a:lnTo>
                  <a:lnTo>
                    <a:pt x="26670" y="27927"/>
                  </a:lnTo>
                  <a:lnTo>
                    <a:pt x="26670" y="29197"/>
                  </a:lnTo>
                  <a:lnTo>
                    <a:pt x="34290" y="29197"/>
                  </a:lnTo>
                  <a:lnTo>
                    <a:pt x="34290" y="26657"/>
                  </a:lnTo>
                  <a:close/>
                </a:path>
                <a:path w="99060" h="36829">
                  <a:moveTo>
                    <a:pt x="99060" y="35560"/>
                  </a:moveTo>
                  <a:lnTo>
                    <a:pt x="59690" y="35560"/>
                  </a:lnTo>
                  <a:lnTo>
                    <a:pt x="59690" y="36817"/>
                  </a:lnTo>
                  <a:lnTo>
                    <a:pt x="99060" y="36817"/>
                  </a:lnTo>
                  <a:lnTo>
                    <a:pt x="99060" y="35560"/>
                  </a:lnTo>
                  <a:close/>
                </a:path>
                <a:path w="99060" h="36829">
                  <a:moveTo>
                    <a:pt x="99060" y="31750"/>
                  </a:moveTo>
                  <a:lnTo>
                    <a:pt x="60960" y="31750"/>
                  </a:lnTo>
                  <a:lnTo>
                    <a:pt x="60960" y="34277"/>
                  </a:lnTo>
                  <a:lnTo>
                    <a:pt x="59690" y="34277"/>
                  </a:lnTo>
                  <a:lnTo>
                    <a:pt x="59690" y="35547"/>
                  </a:lnTo>
                  <a:lnTo>
                    <a:pt x="99060" y="35547"/>
                  </a:lnTo>
                  <a:lnTo>
                    <a:pt x="99060" y="31750"/>
                  </a:lnTo>
                  <a:close/>
                </a:path>
                <a:path w="99060" h="36829">
                  <a:moveTo>
                    <a:pt x="99060" y="29210"/>
                  </a:moveTo>
                  <a:lnTo>
                    <a:pt x="63500" y="29210"/>
                  </a:lnTo>
                  <a:lnTo>
                    <a:pt x="63500" y="30467"/>
                  </a:lnTo>
                  <a:lnTo>
                    <a:pt x="62230" y="30467"/>
                  </a:lnTo>
                  <a:lnTo>
                    <a:pt x="62230" y="31737"/>
                  </a:lnTo>
                  <a:lnTo>
                    <a:pt x="99060" y="31737"/>
                  </a:lnTo>
                  <a:lnTo>
                    <a:pt x="99060" y="29210"/>
                  </a:lnTo>
                  <a:close/>
                </a:path>
                <a:path w="99060" h="36829">
                  <a:moveTo>
                    <a:pt x="99060" y="22860"/>
                  </a:moveTo>
                  <a:lnTo>
                    <a:pt x="67310" y="22860"/>
                  </a:lnTo>
                  <a:lnTo>
                    <a:pt x="67310" y="24117"/>
                  </a:lnTo>
                  <a:lnTo>
                    <a:pt x="66040" y="24117"/>
                  </a:lnTo>
                  <a:lnTo>
                    <a:pt x="66040" y="26657"/>
                  </a:lnTo>
                  <a:lnTo>
                    <a:pt x="64770" y="26657"/>
                  </a:lnTo>
                  <a:lnTo>
                    <a:pt x="64770" y="27940"/>
                  </a:lnTo>
                  <a:lnTo>
                    <a:pt x="63500" y="27940"/>
                  </a:lnTo>
                  <a:lnTo>
                    <a:pt x="63500" y="29197"/>
                  </a:lnTo>
                  <a:lnTo>
                    <a:pt x="99060" y="29197"/>
                  </a:lnTo>
                  <a:lnTo>
                    <a:pt x="99060" y="22860"/>
                  </a:lnTo>
                  <a:close/>
                </a:path>
                <a:path w="99060" h="36829">
                  <a:moveTo>
                    <a:pt x="99060" y="16510"/>
                  </a:moveTo>
                  <a:lnTo>
                    <a:pt x="72390" y="16510"/>
                  </a:lnTo>
                  <a:lnTo>
                    <a:pt x="72390" y="17767"/>
                  </a:lnTo>
                  <a:lnTo>
                    <a:pt x="71120" y="17767"/>
                  </a:lnTo>
                  <a:lnTo>
                    <a:pt x="71120" y="19037"/>
                  </a:lnTo>
                  <a:lnTo>
                    <a:pt x="69850" y="19037"/>
                  </a:lnTo>
                  <a:lnTo>
                    <a:pt x="69850" y="21577"/>
                  </a:lnTo>
                  <a:lnTo>
                    <a:pt x="68580" y="21577"/>
                  </a:lnTo>
                  <a:lnTo>
                    <a:pt x="68580" y="22847"/>
                  </a:lnTo>
                  <a:lnTo>
                    <a:pt x="99060" y="22847"/>
                  </a:lnTo>
                  <a:lnTo>
                    <a:pt x="99060" y="17767"/>
                  </a:lnTo>
                  <a:lnTo>
                    <a:pt x="99060" y="16510"/>
                  </a:lnTo>
                  <a:close/>
                </a:path>
                <a:path w="99060" h="36829">
                  <a:moveTo>
                    <a:pt x="99060" y="12700"/>
                  </a:moveTo>
                  <a:lnTo>
                    <a:pt x="76200" y="12700"/>
                  </a:lnTo>
                  <a:lnTo>
                    <a:pt x="76200" y="13957"/>
                  </a:lnTo>
                  <a:lnTo>
                    <a:pt x="74930" y="13957"/>
                  </a:lnTo>
                  <a:lnTo>
                    <a:pt x="74930" y="15227"/>
                  </a:lnTo>
                  <a:lnTo>
                    <a:pt x="73660" y="15227"/>
                  </a:lnTo>
                  <a:lnTo>
                    <a:pt x="73660" y="16497"/>
                  </a:lnTo>
                  <a:lnTo>
                    <a:pt x="99060" y="16497"/>
                  </a:lnTo>
                  <a:lnTo>
                    <a:pt x="99060" y="12700"/>
                  </a:lnTo>
                  <a:close/>
                </a:path>
                <a:path w="99060" h="36829">
                  <a:moveTo>
                    <a:pt x="99060" y="10160"/>
                  </a:moveTo>
                  <a:lnTo>
                    <a:pt x="78740" y="10160"/>
                  </a:lnTo>
                  <a:lnTo>
                    <a:pt x="78740" y="11417"/>
                  </a:lnTo>
                  <a:lnTo>
                    <a:pt x="77470" y="11417"/>
                  </a:lnTo>
                  <a:lnTo>
                    <a:pt x="77470" y="12687"/>
                  </a:lnTo>
                  <a:lnTo>
                    <a:pt x="99060" y="12687"/>
                  </a:lnTo>
                  <a:lnTo>
                    <a:pt x="99060" y="10160"/>
                  </a:lnTo>
                  <a:close/>
                </a:path>
                <a:path w="99060" h="36829">
                  <a:moveTo>
                    <a:pt x="99060" y="6350"/>
                  </a:moveTo>
                  <a:lnTo>
                    <a:pt x="83820" y="6350"/>
                  </a:lnTo>
                  <a:lnTo>
                    <a:pt x="83820" y="7607"/>
                  </a:lnTo>
                  <a:lnTo>
                    <a:pt x="82550" y="7607"/>
                  </a:lnTo>
                  <a:lnTo>
                    <a:pt x="82550" y="8877"/>
                  </a:lnTo>
                  <a:lnTo>
                    <a:pt x="81280" y="8877"/>
                  </a:lnTo>
                  <a:lnTo>
                    <a:pt x="81280" y="10147"/>
                  </a:lnTo>
                  <a:lnTo>
                    <a:pt x="99060" y="10147"/>
                  </a:lnTo>
                  <a:lnTo>
                    <a:pt x="99060" y="6350"/>
                  </a:lnTo>
                  <a:close/>
                </a:path>
                <a:path w="99060" h="36829">
                  <a:moveTo>
                    <a:pt x="99060" y="3810"/>
                  </a:moveTo>
                  <a:lnTo>
                    <a:pt x="87630" y="3810"/>
                  </a:lnTo>
                  <a:lnTo>
                    <a:pt x="87630" y="5067"/>
                  </a:lnTo>
                  <a:lnTo>
                    <a:pt x="85090" y="5067"/>
                  </a:lnTo>
                  <a:lnTo>
                    <a:pt x="85090" y="6337"/>
                  </a:lnTo>
                  <a:lnTo>
                    <a:pt x="99060" y="6337"/>
                  </a:lnTo>
                  <a:lnTo>
                    <a:pt x="99060" y="3810"/>
                  </a:lnTo>
                  <a:close/>
                </a:path>
                <a:path w="99060" h="36829">
                  <a:moveTo>
                    <a:pt x="99060" y="0"/>
                  </a:moveTo>
                  <a:lnTo>
                    <a:pt x="97790" y="0"/>
                  </a:lnTo>
                  <a:lnTo>
                    <a:pt x="97790" y="1257"/>
                  </a:lnTo>
                  <a:lnTo>
                    <a:pt x="93980" y="1257"/>
                  </a:lnTo>
                  <a:lnTo>
                    <a:pt x="93980" y="2527"/>
                  </a:lnTo>
                  <a:lnTo>
                    <a:pt x="92710" y="2527"/>
                  </a:lnTo>
                  <a:lnTo>
                    <a:pt x="92710" y="3797"/>
                  </a:lnTo>
                  <a:lnTo>
                    <a:pt x="99060" y="3797"/>
                  </a:lnTo>
                  <a:lnTo>
                    <a:pt x="99060" y="0"/>
                  </a:lnTo>
                  <a:close/>
                </a:path>
              </a:pathLst>
            </a:custGeom>
            <a:solidFill>
              <a:srgbClr val="2B2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295900" y="5749289"/>
              <a:ext cx="172720" cy="20320"/>
            </a:xfrm>
            <a:custGeom>
              <a:avLst/>
              <a:gdLst/>
              <a:ahLst/>
              <a:cxnLst/>
              <a:rect l="l" t="t" r="r" b="b"/>
              <a:pathLst>
                <a:path w="172720" h="20320">
                  <a:moveTo>
                    <a:pt x="107950" y="0"/>
                  </a:moveTo>
                  <a:lnTo>
                    <a:pt x="68579" y="0"/>
                  </a:lnTo>
                  <a:lnTo>
                    <a:pt x="68579" y="1270"/>
                  </a:lnTo>
                  <a:lnTo>
                    <a:pt x="107950" y="1270"/>
                  </a:lnTo>
                  <a:lnTo>
                    <a:pt x="107950" y="0"/>
                  </a:lnTo>
                  <a:close/>
                </a:path>
                <a:path w="172720" h="20320">
                  <a:moveTo>
                    <a:pt x="172719" y="0"/>
                  </a:moveTo>
                  <a:lnTo>
                    <a:pt x="132079" y="0"/>
                  </a:lnTo>
                  <a:lnTo>
                    <a:pt x="132079" y="1270"/>
                  </a:lnTo>
                  <a:lnTo>
                    <a:pt x="172720" y="1270"/>
                  </a:lnTo>
                  <a:lnTo>
                    <a:pt x="172719" y="0"/>
                  </a:lnTo>
                  <a:close/>
                </a:path>
                <a:path w="172720" h="20320">
                  <a:moveTo>
                    <a:pt x="107950" y="1270"/>
                  </a:moveTo>
                  <a:lnTo>
                    <a:pt x="63500" y="1270"/>
                  </a:lnTo>
                  <a:lnTo>
                    <a:pt x="63500" y="2540"/>
                  </a:lnTo>
                  <a:lnTo>
                    <a:pt x="59689" y="2540"/>
                  </a:lnTo>
                  <a:lnTo>
                    <a:pt x="59689" y="3810"/>
                  </a:lnTo>
                  <a:lnTo>
                    <a:pt x="54610" y="3810"/>
                  </a:lnTo>
                  <a:lnTo>
                    <a:pt x="54610" y="5080"/>
                  </a:lnTo>
                  <a:lnTo>
                    <a:pt x="107950" y="5080"/>
                  </a:lnTo>
                  <a:lnTo>
                    <a:pt x="107950" y="1270"/>
                  </a:lnTo>
                  <a:close/>
                </a:path>
                <a:path w="172720" h="20320">
                  <a:moveTo>
                    <a:pt x="172720" y="1270"/>
                  </a:moveTo>
                  <a:lnTo>
                    <a:pt x="130810" y="1270"/>
                  </a:lnTo>
                  <a:lnTo>
                    <a:pt x="130810" y="3810"/>
                  </a:lnTo>
                  <a:lnTo>
                    <a:pt x="129539" y="3810"/>
                  </a:lnTo>
                  <a:lnTo>
                    <a:pt x="129539" y="5080"/>
                  </a:lnTo>
                  <a:lnTo>
                    <a:pt x="172720" y="5080"/>
                  </a:lnTo>
                  <a:lnTo>
                    <a:pt x="172720" y="1270"/>
                  </a:lnTo>
                  <a:close/>
                </a:path>
                <a:path w="172720" h="20320">
                  <a:moveTo>
                    <a:pt x="106680" y="6350"/>
                  </a:moveTo>
                  <a:lnTo>
                    <a:pt x="45720" y="6350"/>
                  </a:lnTo>
                  <a:lnTo>
                    <a:pt x="45720" y="7620"/>
                  </a:lnTo>
                  <a:lnTo>
                    <a:pt x="106680" y="7620"/>
                  </a:lnTo>
                  <a:lnTo>
                    <a:pt x="106680" y="6350"/>
                  </a:lnTo>
                  <a:close/>
                </a:path>
                <a:path w="172720" h="20320">
                  <a:moveTo>
                    <a:pt x="107950" y="5080"/>
                  </a:moveTo>
                  <a:lnTo>
                    <a:pt x="50800" y="5080"/>
                  </a:lnTo>
                  <a:lnTo>
                    <a:pt x="50800" y="6350"/>
                  </a:lnTo>
                  <a:lnTo>
                    <a:pt x="107950" y="6350"/>
                  </a:lnTo>
                  <a:lnTo>
                    <a:pt x="107950" y="5080"/>
                  </a:lnTo>
                  <a:close/>
                </a:path>
                <a:path w="172720" h="20320">
                  <a:moveTo>
                    <a:pt x="172720" y="5080"/>
                  </a:moveTo>
                  <a:lnTo>
                    <a:pt x="129539" y="5080"/>
                  </a:lnTo>
                  <a:lnTo>
                    <a:pt x="129539" y="6350"/>
                  </a:lnTo>
                  <a:lnTo>
                    <a:pt x="128270" y="6350"/>
                  </a:lnTo>
                  <a:lnTo>
                    <a:pt x="128270" y="7620"/>
                  </a:lnTo>
                  <a:lnTo>
                    <a:pt x="172720" y="7620"/>
                  </a:lnTo>
                  <a:lnTo>
                    <a:pt x="172720" y="5080"/>
                  </a:lnTo>
                  <a:close/>
                </a:path>
                <a:path w="172720" h="20320">
                  <a:moveTo>
                    <a:pt x="106680" y="7620"/>
                  </a:moveTo>
                  <a:lnTo>
                    <a:pt x="41910" y="7620"/>
                  </a:lnTo>
                  <a:lnTo>
                    <a:pt x="41910" y="8890"/>
                  </a:lnTo>
                  <a:lnTo>
                    <a:pt x="36829" y="8890"/>
                  </a:lnTo>
                  <a:lnTo>
                    <a:pt x="36829" y="10160"/>
                  </a:lnTo>
                  <a:lnTo>
                    <a:pt x="31750" y="10160"/>
                  </a:lnTo>
                  <a:lnTo>
                    <a:pt x="31750" y="11430"/>
                  </a:lnTo>
                  <a:lnTo>
                    <a:pt x="106679" y="11430"/>
                  </a:lnTo>
                  <a:lnTo>
                    <a:pt x="106680" y="7620"/>
                  </a:lnTo>
                  <a:close/>
                </a:path>
                <a:path w="172720" h="20320">
                  <a:moveTo>
                    <a:pt x="172720" y="7620"/>
                  </a:moveTo>
                  <a:lnTo>
                    <a:pt x="128270" y="7620"/>
                  </a:lnTo>
                  <a:lnTo>
                    <a:pt x="128270" y="8890"/>
                  </a:lnTo>
                  <a:lnTo>
                    <a:pt x="127000" y="8890"/>
                  </a:lnTo>
                  <a:lnTo>
                    <a:pt x="127000" y="11430"/>
                  </a:lnTo>
                  <a:lnTo>
                    <a:pt x="172720" y="11430"/>
                  </a:lnTo>
                  <a:lnTo>
                    <a:pt x="172720" y="7620"/>
                  </a:lnTo>
                  <a:close/>
                </a:path>
                <a:path w="172720" h="20320">
                  <a:moveTo>
                    <a:pt x="106679" y="11430"/>
                  </a:moveTo>
                  <a:lnTo>
                    <a:pt x="27939" y="11430"/>
                  </a:lnTo>
                  <a:lnTo>
                    <a:pt x="27939" y="12700"/>
                  </a:lnTo>
                  <a:lnTo>
                    <a:pt x="22860" y="12700"/>
                  </a:lnTo>
                  <a:lnTo>
                    <a:pt x="22860" y="13970"/>
                  </a:lnTo>
                  <a:lnTo>
                    <a:pt x="106680" y="13970"/>
                  </a:lnTo>
                  <a:lnTo>
                    <a:pt x="106679" y="11430"/>
                  </a:lnTo>
                  <a:close/>
                </a:path>
                <a:path w="172720" h="20320">
                  <a:moveTo>
                    <a:pt x="172719" y="11430"/>
                  </a:moveTo>
                  <a:lnTo>
                    <a:pt x="125729" y="11430"/>
                  </a:lnTo>
                  <a:lnTo>
                    <a:pt x="125729" y="13970"/>
                  </a:lnTo>
                  <a:lnTo>
                    <a:pt x="172719" y="13970"/>
                  </a:lnTo>
                  <a:lnTo>
                    <a:pt x="172719" y="11430"/>
                  </a:lnTo>
                  <a:close/>
                </a:path>
                <a:path w="172720" h="20320">
                  <a:moveTo>
                    <a:pt x="106679" y="13970"/>
                  </a:moveTo>
                  <a:lnTo>
                    <a:pt x="19050" y="13970"/>
                  </a:lnTo>
                  <a:lnTo>
                    <a:pt x="19050" y="15240"/>
                  </a:lnTo>
                  <a:lnTo>
                    <a:pt x="13970" y="15240"/>
                  </a:lnTo>
                  <a:lnTo>
                    <a:pt x="13970" y="16510"/>
                  </a:lnTo>
                  <a:lnTo>
                    <a:pt x="8889" y="16510"/>
                  </a:lnTo>
                  <a:lnTo>
                    <a:pt x="8889" y="17780"/>
                  </a:lnTo>
                  <a:lnTo>
                    <a:pt x="106679" y="17780"/>
                  </a:lnTo>
                  <a:lnTo>
                    <a:pt x="106679" y="13970"/>
                  </a:lnTo>
                  <a:close/>
                </a:path>
                <a:path w="172720" h="20320">
                  <a:moveTo>
                    <a:pt x="172720" y="13970"/>
                  </a:moveTo>
                  <a:lnTo>
                    <a:pt x="124460" y="13970"/>
                  </a:lnTo>
                  <a:lnTo>
                    <a:pt x="124460" y="16510"/>
                  </a:lnTo>
                  <a:lnTo>
                    <a:pt x="123189" y="16510"/>
                  </a:lnTo>
                  <a:lnTo>
                    <a:pt x="123189" y="17780"/>
                  </a:lnTo>
                  <a:lnTo>
                    <a:pt x="172720" y="17780"/>
                  </a:lnTo>
                  <a:lnTo>
                    <a:pt x="172720" y="13970"/>
                  </a:lnTo>
                  <a:close/>
                </a:path>
                <a:path w="172720" h="20320">
                  <a:moveTo>
                    <a:pt x="106679" y="17780"/>
                  </a:moveTo>
                  <a:lnTo>
                    <a:pt x="5079" y="17780"/>
                  </a:lnTo>
                  <a:lnTo>
                    <a:pt x="5079" y="19050"/>
                  </a:lnTo>
                  <a:lnTo>
                    <a:pt x="0" y="19050"/>
                  </a:lnTo>
                  <a:lnTo>
                    <a:pt x="0" y="20320"/>
                  </a:lnTo>
                  <a:lnTo>
                    <a:pt x="106679" y="20320"/>
                  </a:lnTo>
                  <a:lnTo>
                    <a:pt x="106679" y="17780"/>
                  </a:lnTo>
                  <a:close/>
                </a:path>
                <a:path w="172720" h="20320">
                  <a:moveTo>
                    <a:pt x="172720" y="17780"/>
                  </a:moveTo>
                  <a:lnTo>
                    <a:pt x="123189" y="17780"/>
                  </a:lnTo>
                  <a:lnTo>
                    <a:pt x="123189" y="20320"/>
                  </a:lnTo>
                  <a:lnTo>
                    <a:pt x="172720" y="20320"/>
                  </a:lnTo>
                  <a:lnTo>
                    <a:pt x="172720" y="17780"/>
                  </a:lnTo>
                  <a:close/>
                </a:path>
              </a:pathLst>
            </a:custGeom>
            <a:solidFill>
              <a:srgbClr val="2A2A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293360" y="5769609"/>
              <a:ext cx="175260" cy="19050"/>
            </a:xfrm>
            <a:custGeom>
              <a:avLst/>
              <a:gdLst/>
              <a:ahLst/>
              <a:cxnLst/>
              <a:rect l="l" t="t" r="r" b="b"/>
              <a:pathLst>
                <a:path w="175260" h="19050">
                  <a:moveTo>
                    <a:pt x="109219" y="0"/>
                  </a:moveTo>
                  <a:lnTo>
                    <a:pt x="0" y="0"/>
                  </a:lnTo>
                  <a:lnTo>
                    <a:pt x="0" y="19049"/>
                  </a:lnTo>
                  <a:lnTo>
                    <a:pt x="109220" y="19049"/>
                  </a:lnTo>
                  <a:lnTo>
                    <a:pt x="109219" y="0"/>
                  </a:lnTo>
                  <a:close/>
                </a:path>
                <a:path w="175260" h="19050">
                  <a:moveTo>
                    <a:pt x="175259" y="0"/>
                  </a:moveTo>
                  <a:lnTo>
                    <a:pt x="124460" y="0"/>
                  </a:lnTo>
                  <a:lnTo>
                    <a:pt x="124460" y="2539"/>
                  </a:lnTo>
                  <a:lnTo>
                    <a:pt x="123189" y="2539"/>
                  </a:lnTo>
                  <a:lnTo>
                    <a:pt x="123189" y="5079"/>
                  </a:lnTo>
                  <a:lnTo>
                    <a:pt x="121919" y="5079"/>
                  </a:lnTo>
                  <a:lnTo>
                    <a:pt x="121919" y="8889"/>
                  </a:lnTo>
                  <a:lnTo>
                    <a:pt x="120650" y="8889"/>
                  </a:lnTo>
                  <a:lnTo>
                    <a:pt x="120650" y="12699"/>
                  </a:lnTo>
                  <a:lnTo>
                    <a:pt x="119379" y="12699"/>
                  </a:lnTo>
                  <a:lnTo>
                    <a:pt x="119379" y="16509"/>
                  </a:lnTo>
                  <a:lnTo>
                    <a:pt x="118110" y="16509"/>
                  </a:lnTo>
                  <a:lnTo>
                    <a:pt x="118110" y="19049"/>
                  </a:lnTo>
                  <a:lnTo>
                    <a:pt x="175260" y="19049"/>
                  </a:lnTo>
                  <a:lnTo>
                    <a:pt x="175259" y="0"/>
                  </a:lnTo>
                  <a:close/>
                </a:path>
              </a:pathLst>
            </a:custGeom>
            <a:solidFill>
              <a:srgbClr val="2A2A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293360" y="5788659"/>
              <a:ext cx="175260" cy="19050"/>
            </a:xfrm>
            <a:custGeom>
              <a:avLst/>
              <a:gdLst/>
              <a:ahLst/>
              <a:cxnLst/>
              <a:rect l="l" t="t" r="r" b="b"/>
              <a:pathLst>
                <a:path w="175260" h="19050">
                  <a:moveTo>
                    <a:pt x="107950" y="0"/>
                  </a:moveTo>
                  <a:lnTo>
                    <a:pt x="0" y="0"/>
                  </a:lnTo>
                  <a:lnTo>
                    <a:pt x="0" y="19049"/>
                  </a:lnTo>
                  <a:lnTo>
                    <a:pt x="107950" y="19049"/>
                  </a:lnTo>
                  <a:lnTo>
                    <a:pt x="107950" y="0"/>
                  </a:lnTo>
                  <a:close/>
                </a:path>
                <a:path w="175260" h="19050">
                  <a:moveTo>
                    <a:pt x="175260" y="0"/>
                  </a:moveTo>
                  <a:lnTo>
                    <a:pt x="118110" y="0"/>
                  </a:lnTo>
                  <a:lnTo>
                    <a:pt x="118110" y="1269"/>
                  </a:lnTo>
                  <a:lnTo>
                    <a:pt x="116839" y="1269"/>
                  </a:lnTo>
                  <a:lnTo>
                    <a:pt x="116839" y="5079"/>
                  </a:lnTo>
                  <a:lnTo>
                    <a:pt x="115569" y="5079"/>
                  </a:lnTo>
                  <a:lnTo>
                    <a:pt x="115569" y="7619"/>
                  </a:lnTo>
                  <a:lnTo>
                    <a:pt x="114300" y="7619"/>
                  </a:lnTo>
                  <a:lnTo>
                    <a:pt x="114300" y="12699"/>
                  </a:lnTo>
                  <a:lnTo>
                    <a:pt x="113029" y="12699"/>
                  </a:lnTo>
                  <a:lnTo>
                    <a:pt x="113029" y="19049"/>
                  </a:lnTo>
                  <a:lnTo>
                    <a:pt x="175260" y="19049"/>
                  </a:lnTo>
                  <a:lnTo>
                    <a:pt x="175260" y="0"/>
                  </a:lnTo>
                  <a:close/>
                </a:path>
              </a:pathLst>
            </a:custGeom>
            <a:solidFill>
              <a:srgbClr val="2929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293360" y="5807709"/>
              <a:ext cx="175260" cy="19050"/>
            </a:xfrm>
            <a:custGeom>
              <a:avLst/>
              <a:gdLst/>
              <a:ahLst/>
              <a:cxnLst/>
              <a:rect l="l" t="t" r="r" b="b"/>
              <a:pathLst>
                <a:path w="175260" h="19050">
                  <a:moveTo>
                    <a:pt x="10795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0" y="19050"/>
                  </a:lnTo>
                  <a:lnTo>
                    <a:pt x="106680" y="19050"/>
                  </a:lnTo>
                  <a:lnTo>
                    <a:pt x="106680" y="13970"/>
                  </a:lnTo>
                  <a:lnTo>
                    <a:pt x="107950" y="13970"/>
                  </a:lnTo>
                  <a:lnTo>
                    <a:pt x="107950" y="0"/>
                  </a:lnTo>
                  <a:close/>
                </a:path>
                <a:path w="175260" h="19050">
                  <a:moveTo>
                    <a:pt x="175260" y="0"/>
                  </a:moveTo>
                  <a:lnTo>
                    <a:pt x="111760" y="0"/>
                  </a:lnTo>
                  <a:lnTo>
                    <a:pt x="111760" y="6350"/>
                  </a:lnTo>
                  <a:lnTo>
                    <a:pt x="110490" y="6350"/>
                  </a:lnTo>
                  <a:lnTo>
                    <a:pt x="110490" y="11430"/>
                  </a:lnTo>
                  <a:lnTo>
                    <a:pt x="109220" y="11430"/>
                  </a:lnTo>
                  <a:lnTo>
                    <a:pt x="109220" y="16510"/>
                  </a:lnTo>
                  <a:lnTo>
                    <a:pt x="107950" y="16510"/>
                  </a:lnTo>
                  <a:lnTo>
                    <a:pt x="107950" y="19050"/>
                  </a:lnTo>
                  <a:lnTo>
                    <a:pt x="175260" y="19050"/>
                  </a:lnTo>
                  <a:lnTo>
                    <a:pt x="175260" y="16510"/>
                  </a:lnTo>
                  <a:lnTo>
                    <a:pt x="175260" y="11430"/>
                  </a:lnTo>
                  <a:lnTo>
                    <a:pt x="175260" y="6350"/>
                  </a:lnTo>
                  <a:lnTo>
                    <a:pt x="175260" y="0"/>
                  </a:lnTo>
                  <a:close/>
                </a:path>
              </a:pathLst>
            </a:custGeom>
            <a:solidFill>
              <a:srgbClr val="2929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293360" y="5826759"/>
              <a:ext cx="175260" cy="19050"/>
            </a:xfrm>
            <a:custGeom>
              <a:avLst/>
              <a:gdLst/>
              <a:ahLst/>
              <a:cxnLst/>
              <a:rect l="l" t="t" r="r" b="b"/>
              <a:pathLst>
                <a:path w="175260" h="19050">
                  <a:moveTo>
                    <a:pt x="175260" y="0"/>
                  </a:moveTo>
                  <a:lnTo>
                    <a:pt x="107950" y="0"/>
                  </a:lnTo>
                  <a:lnTo>
                    <a:pt x="107950" y="2540"/>
                  </a:lnTo>
                  <a:lnTo>
                    <a:pt x="106680" y="2540"/>
                  </a:lnTo>
                  <a:lnTo>
                    <a:pt x="10668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9050"/>
                  </a:lnTo>
                  <a:lnTo>
                    <a:pt x="175260" y="19050"/>
                  </a:lnTo>
                  <a:lnTo>
                    <a:pt x="175260" y="2540"/>
                  </a:lnTo>
                  <a:lnTo>
                    <a:pt x="175260" y="0"/>
                  </a:lnTo>
                  <a:close/>
                </a:path>
              </a:pathLst>
            </a:custGeom>
            <a:solidFill>
              <a:srgbClr val="2828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293360" y="5845809"/>
              <a:ext cx="175260" cy="19050"/>
            </a:xfrm>
            <a:custGeom>
              <a:avLst/>
              <a:gdLst/>
              <a:ahLst/>
              <a:cxnLst/>
              <a:rect l="l" t="t" r="r" b="b"/>
              <a:pathLst>
                <a:path w="175260" h="19050">
                  <a:moveTo>
                    <a:pt x="0" y="19049"/>
                  </a:moveTo>
                  <a:lnTo>
                    <a:pt x="0" y="0"/>
                  </a:lnTo>
                  <a:lnTo>
                    <a:pt x="175260" y="0"/>
                  </a:lnTo>
                  <a:lnTo>
                    <a:pt x="175260" y="19049"/>
                  </a:lnTo>
                  <a:lnTo>
                    <a:pt x="0" y="19049"/>
                  </a:lnTo>
                  <a:close/>
                </a:path>
              </a:pathLst>
            </a:custGeom>
            <a:solidFill>
              <a:srgbClr val="2727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293360" y="5864859"/>
              <a:ext cx="175260" cy="19050"/>
            </a:xfrm>
            <a:custGeom>
              <a:avLst/>
              <a:gdLst/>
              <a:ahLst/>
              <a:cxnLst/>
              <a:rect l="l" t="t" r="r" b="b"/>
              <a:pathLst>
                <a:path w="175260" h="19050">
                  <a:moveTo>
                    <a:pt x="0" y="19049"/>
                  </a:moveTo>
                  <a:lnTo>
                    <a:pt x="0" y="0"/>
                  </a:lnTo>
                  <a:lnTo>
                    <a:pt x="175260" y="0"/>
                  </a:lnTo>
                  <a:lnTo>
                    <a:pt x="175260" y="19049"/>
                  </a:lnTo>
                  <a:lnTo>
                    <a:pt x="0" y="19049"/>
                  </a:lnTo>
                  <a:close/>
                </a:path>
              </a:pathLst>
            </a:custGeom>
            <a:solidFill>
              <a:srgbClr val="2727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293360" y="5883909"/>
              <a:ext cx="175260" cy="19050"/>
            </a:xfrm>
            <a:custGeom>
              <a:avLst/>
              <a:gdLst/>
              <a:ahLst/>
              <a:cxnLst/>
              <a:rect l="l" t="t" r="r" b="b"/>
              <a:pathLst>
                <a:path w="175260" h="19050">
                  <a:moveTo>
                    <a:pt x="0" y="19049"/>
                  </a:moveTo>
                  <a:lnTo>
                    <a:pt x="0" y="0"/>
                  </a:lnTo>
                  <a:lnTo>
                    <a:pt x="175260" y="0"/>
                  </a:lnTo>
                  <a:lnTo>
                    <a:pt x="175260" y="19049"/>
                  </a:lnTo>
                  <a:lnTo>
                    <a:pt x="0" y="19049"/>
                  </a:lnTo>
                  <a:close/>
                </a:path>
              </a:pathLst>
            </a:custGeom>
            <a:solidFill>
              <a:srgbClr val="262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293360" y="5902959"/>
              <a:ext cx="175260" cy="19050"/>
            </a:xfrm>
            <a:custGeom>
              <a:avLst/>
              <a:gdLst/>
              <a:ahLst/>
              <a:cxnLst/>
              <a:rect l="l" t="t" r="r" b="b"/>
              <a:pathLst>
                <a:path w="175260" h="19050">
                  <a:moveTo>
                    <a:pt x="0" y="19049"/>
                  </a:moveTo>
                  <a:lnTo>
                    <a:pt x="0" y="0"/>
                  </a:lnTo>
                  <a:lnTo>
                    <a:pt x="175260" y="0"/>
                  </a:lnTo>
                  <a:lnTo>
                    <a:pt x="175260" y="19049"/>
                  </a:lnTo>
                  <a:lnTo>
                    <a:pt x="0" y="19049"/>
                  </a:lnTo>
                  <a:close/>
                </a:path>
              </a:pathLst>
            </a:custGeom>
            <a:solidFill>
              <a:srgbClr val="2626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293360" y="5922009"/>
              <a:ext cx="175260" cy="19050"/>
            </a:xfrm>
            <a:custGeom>
              <a:avLst/>
              <a:gdLst/>
              <a:ahLst/>
              <a:cxnLst/>
              <a:rect l="l" t="t" r="r" b="b"/>
              <a:pathLst>
                <a:path w="175260" h="19050">
                  <a:moveTo>
                    <a:pt x="0" y="19049"/>
                  </a:moveTo>
                  <a:lnTo>
                    <a:pt x="0" y="0"/>
                  </a:lnTo>
                  <a:lnTo>
                    <a:pt x="175260" y="0"/>
                  </a:lnTo>
                  <a:lnTo>
                    <a:pt x="175260" y="19049"/>
                  </a:lnTo>
                  <a:lnTo>
                    <a:pt x="0" y="19049"/>
                  </a:lnTo>
                  <a:close/>
                </a:path>
              </a:pathLst>
            </a:custGeom>
            <a:solidFill>
              <a:srgbClr val="2525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293360" y="5941059"/>
              <a:ext cx="175260" cy="19050"/>
            </a:xfrm>
            <a:custGeom>
              <a:avLst/>
              <a:gdLst/>
              <a:ahLst/>
              <a:cxnLst/>
              <a:rect l="l" t="t" r="r" b="b"/>
              <a:pathLst>
                <a:path w="175260" h="19050">
                  <a:moveTo>
                    <a:pt x="0" y="19049"/>
                  </a:moveTo>
                  <a:lnTo>
                    <a:pt x="0" y="0"/>
                  </a:lnTo>
                  <a:lnTo>
                    <a:pt x="175260" y="0"/>
                  </a:lnTo>
                  <a:lnTo>
                    <a:pt x="175260" y="19049"/>
                  </a:lnTo>
                  <a:lnTo>
                    <a:pt x="0" y="19049"/>
                  </a:lnTo>
                  <a:close/>
                </a:path>
              </a:pathLst>
            </a:custGeom>
            <a:solidFill>
              <a:srgbClr val="2525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293360" y="5960109"/>
              <a:ext cx="175260" cy="19050"/>
            </a:xfrm>
            <a:custGeom>
              <a:avLst/>
              <a:gdLst/>
              <a:ahLst/>
              <a:cxnLst/>
              <a:rect l="l" t="t" r="r" b="b"/>
              <a:pathLst>
                <a:path w="175260" h="19050">
                  <a:moveTo>
                    <a:pt x="175260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0" y="19050"/>
                  </a:lnTo>
                  <a:lnTo>
                    <a:pt x="148590" y="19050"/>
                  </a:lnTo>
                  <a:lnTo>
                    <a:pt x="148590" y="17780"/>
                  </a:lnTo>
                  <a:lnTo>
                    <a:pt x="149860" y="17780"/>
                  </a:lnTo>
                  <a:lnTo>
                    <a:pt x="149860" y="16510"/>
                  </a:lnTo>
                  <a:lnTo>
                    <a:pt x="151130" y="16510"/>
                  </a:lnTo>
                  <a:lnTo>
                    <a:pt x="151130" y="15240"/>
                  </a:lnTo>
                  <a:lnTo>
                    <a:pt x="152400" y="15240"/>
                  </a:lnTo>
                  <a:lnTo>
                    <a:pt x="152400" y="13970"/>
                  </a:lnTo>
                  <a:lnTo>
                    <a:pt x="153670" y="13970"/>
                  </a:lnTo>
                  <a:lnTo>
                    <a:pt x="153670" y="12700"/>
                  </a:lnTo>
                  <a:lnTo>
                    <a:pt x="154940" y="12700"/>
                  </a:lnTo>
                  <a:lnTo>
                    <a:pt x="154940" y="11430"/>
                  </a:lnTo>
                  <a:lnTo>
                    <a:pt x="158750" y="11430"/>
                  </a:lnTo>
                  <a:lnTo>
                    <a:pt x="158750" y="10160"/>
                  </a:lnTo>
                  <a:lnTo>
                    <a:pt x="161290" y="10160"/>
                  </a:lnTo>
                  <a:lnTo>
                    <a:pt x="161290" y="8890"/>
                  </a:lnTo>
                  <a:lnTo>
                    <a:pt x="165100" y="8890"/>
                  </a:lnTo>
                  <a:lnTo>
                    <a:pt x="165100" y="7620"/>
                  </a:lnTo>
                  <a:lnTo>
                    <a:pt x="167640" y="7620"/>
                  </a:lnTo>
                  <a:lnTo>
                    <a:pt x="167640" y="6350"/>
                  </a:lnTo>
                  <a:lnTo>
                    <a:pt x="172720" y="6350"/>
                  </a:lnTo>
                  <a:lnTo>
                    <a:pt x="172720" y="5080"/>
                  </a:lnTo>
                  <a:lnTo>
                    <a:pt x="175260" y="5080"/>
                  </a:lnTo>
                  <a:lnTo>
                    <a:pt x="175260" y="0"/>
                  </a:lnTo>
                  <a:close/>
                </a:path>
              </a:pathLst>
            </a:custGeom>
            <a:solidFill>
              <a:srgbClr val="2424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293360" y="5979159"/>
              <a:ext cx="144780" cy="19050"/>
            </a:xfrm>
            <a:custGeom>
              <a:avLst/>
              <a:gdLst/>
              <a:ahLst/>
              <a:cxnLst/>
              <a:rect l="l" t="t" r="r" b="b"/>
              <a:pathLst>
                <a:path w="144779" h="19050">
                  <a:moveTo>
                    <a:pt x="1447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9050"/>
                  </a:lnTo>
                  <a:lnTo>
                    <a:pt x="128270" y="19050"/>
                  </a:lnTo>
                  <a:lnTo>
                    <a:pt x="128270" y="17780"/>
                  </a:lnTo>
                  <a:lnTo>
                    <a:pt x="129540" y="17780"/>
                  </a:lnTo>
                  <a:lnTo>
                    <a:pt x="129540" y="15240"/>
                  </a:lnTo>
                  <a:lnTo>
                    <a:pt x="130810" y="15240"/>
                  </a:lnTo>
                  <a:lnTo>
                    <a:pt x="130810" y="13970"/>
                  </a:lnTo>
                  <a:lnTo>
                    <a:pt x="132080" y="13970"/>
                  </a:lnTo>
                  <a:lnTo>
                    <a:pt x="132080" y="12700"/>
                  </a:lnTo>
                  <a:lnTo>
                    <a:pt x="133350" y="12700"/>
                  </a:lnTo>
                  <a:lnTo>
                    <a:pt x="133350" y="10160"/>
                  </a:lnTo>
                  <a:lnTo>
                    <a:pt x="134620" y="10160"/>
                  </a:lnTo>
                  <a:lnTo>
                    <a:pt x="134620" y="8890"/>
                  </a:lnTo>
                  <a:lnTo>
                    <a:pt x="135890" y="8890"/>
                  </a:lnTo>
                  <a:lnTo>
                    <a:pt x="135890" y="7620"/>
                  </a:lnTo>
                  <a:lnTo>
                    <a:pt x="137160" y="7620"/>
                  </a:lnTo>
                  <a:lnTo>
                    <a:pt x="137160" y="6350"/>
                  </a:lnTo>
                  <a:lnTo>
                    <a:pt x="138430" y="6350"/>
                  </a:lnTo>
                  <a:lnTo>
                    <a:pt x="138430" y="5080"/>
                  </a:lnTo>
                  <a:lnTo>
                    <a:pt x="139700" y="5080"/>
                  </a:lnTo>
                  <a:lnTo>
                    <a:pt x="139700" y="3810"/>
                  </a:lnTo>
                  <a:lnTo>
                    <a:pt x="142240" y="3810"/>
                  </a:lnTo>
                  <a:lnTo>
                    <a:pt x="142240" y="2540"/>
                  </a:lnTo>
                  <a:lnTo>
                    <a:pt x="143510" y="2540"/>
                  </a:lnTo>
                  <a:lnTo>
                    <a:pt x="143510" y="1270"/>
                  </a:lnTo>
                  <a:lnTo>
                    <a:pt x="144780" y="127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32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293360" y="5998209"/>
              <a:ext cx="128270" cy="20320"/>
            </a:xfrm>
            <a:custGeom>
              <a:avLst/>
              <a:gdLst/>
              <a:ahLst/>
              <a:cxnLst/>
              <a:rect l="l" t="t" r="r" b="b"/>
              <a:pathLst>
                <a:path w="128270" h="20320">
                  <a:moveTo>
                    <a:pt x="12827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0" y="20320"/>
                  </a:lnTo>
                  <a:lnTo>
                    <a:pt x="120650" y="20320"/>
                  </a:lnTo>
                  <a:lnTo>
                    <a:pt x="120650" y="13970"/>
                  </a:lnTo>
                  <a:lnTo>
                    <a:pt x="121920" y="13970"/>
                  </a:lnTo>
                  <a:lnTo>
                    <a:pt x="121920" y="10160"/>
                  </a:lnTo>
                  <a:lnTo>
                    <a:pt x="123190" y="10160"/>
                  </a:lnTo>
                  <a:lnTo>
                    <a:pt x="123190" y="8890"/>
                  </a:lnTo>
                  <a:lnTo>
                    <a:pt x="124460" y="8890"/>
                  </a:lnTo>
                  <a:lnTo>
                    <a:pt x="124460" y="7620"/>
                  </a:lnTo>
                  <a:lnTo>
                    <a:pt x="125730" y="7620"/>
                  </a:lnTo>
                  <a:lnTo>
                    <a:pt x="125730" y="5080"/>
                  </a:lnTo>
                  <a:lnTo>
                    <a:pt x="127000" y="5080"/>
                  </a:lnTo>
                  <a:lnTo>
                    <a:pt x="127000" y="1270"/>
                  </a:lnTo>
                  <a:lnTo>
                    <a:pt x="128270" y="1270"/>
                  </a:lnTo>
                  <a:lnTo>
                    <a:pt x="128270" y="0"/>
                  </a:lnTo>
                  <a:close/>
                </a:path>
              </a:pathLst>
            </a:custGeom>
            <a:solidFill>
              <a:srgbClr val="2323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293360" y="6018529"/>
              <a:ext cx="119380" cy="19050"/>
            </a:xfrm>
            <a:custGeom>
              <a:avLst/>
              <a:gdLst/>
              <a:ahLst/>
              <a:cxnLst/>
              <a:rect l="l" t="t" r="r" b="b"/>
              <a:pathLst>
                <a:path w="119379" h="19050">
                  <a:moveTo>
                    <a:pt x="11938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5080"/>
                  </a:lnTo>
                  <a:lnTo>
                    <a:pt x="0" y="8890"/>
                  </a:lnTo>
                  <a:lnTo>
                    <a:pt x="0" y="19050"/>
                  </a:lnTo>
                  <a:lnTo>
                    <a:pt x="115570" y="19050"/>
                  </a:lnTo>
                  <a:lnTo>
                    <a:pt x="115570" y="8890"/>
                  </a:lnTo>
                  <a:lnTo>
                    <a:pt x="116840" y="8890"/>
                  </a:lnTo>
                  <a:lnTo>
                    <a:pt x="116840" y="5080"/>
                  </a:lnTo>
                  <a:lnTo>
                    <a:pt x="118110" y="5080"/>
                  </a:lnTo>
                  <a:lnTo>
                    <a:pt x="118110" y="2540"/>
                  </a:lnTo>
                  <a:lnTo>
                    <a:pt x="119380" y="2540"/>
                  </a:lnTo>
                  <a:lnTo>
                    <a:pt x="119380" y="0"/>
                  </a:lnTo>
                  <a:close/>
                </a:path>
              </a:pathLst>
            </a:custGeom>
            <a:solidFill>
              <a:srgbClr val="222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293360" y="6037579"/>
              <a:ext cx="115570" cy="19050"/>
            </a:xfrm>
            <a:custGeom>
              <a:avLst/>
              <a:gdLst/>
              <a:ahLst/>
              <a:cxnLst/>
              <a:rect l="l" t="t" r="r" b="b"/>
              <a:pathLst>
                <a:path w="115570" h="19050">
                  <a:moveTo>
                    <a:pt x="113030" y="11442"/>
                  </a:moveTo>
                  <a:lnTo>
                    <a:pt x="0" y="11442"/>
                  </a:lnTo>
                  <a:lnTo>
                    <a:pt x="0" y="19050"/>
                  </a:lnTo>
                  <a:lnTo>
                    <a:pt x="113030" y="19050"/>
                  </a:lnTo>
                  <a:lnTo>
                    <a:pt x="113030" y="11442"/>
                  </a:lnTo>
                  <a:close/>
                </a:path>
                <a:path w="115570" h="19050">
                  <a:moveTo>
                    <a:pt x="11557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11430"/>
                  </a:lnTo>
                  <a:lnTo>
                    <a:pt x="114300" y="11430"/>
                  </a:lnTo>
                  <a:lnTo>
                    <a:pt x="114300" y="1270"/>
                  </a:lnTo>
                  <a:lnTo>
                    <a:pt x="115570" y="1270"/>
                  </a:lnTo>
                  <a:lnTo>
                    <a:pt x="115570" y="0"/>
                  </a:lnTo>
                  <a:close/>
                </a:path>
              </a:pathLst>
            </a:custGeom>
            <a:solidFill>
              <a:srgbClr val="222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293360" y="6056629"/>
              <a:ext cx="113030" cy="19050"/>
            </a:xfrm>
            <a:custGeom>
              <a:avLst/>
              <a:gdLst/>
              <a:ahLst/>
              <a:cxnLst/>
              <a:rect l="l" t="t" r="r" b="b"/>
              <a:pathLst>
                <a:path w="113029" h="19050">
                  <a:moveTo>
                    <a:pt x="0" y="1905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212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293360" y="6075679"/>
              <a:ext cx="113030" cy="19050"/>
            </a:xfrm>
            <a:custGeom>
              <a:avLst/>
              <a:gdLst/>
              <a:ahLst/>
              <a:cxnLst/>
              <a:rect l="l" t="t" r="r" b="b"/>
              <a:pathLst>
                <a:path w="113029" h="19050">
                  <a:moveTo>
                    <a:pt x="11303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19050"/>
                  </a:lnTo>
                  <a:lnTo>
                    <a:pt x="111760" y="19050"/>
                  </a:lnTo>
                  <a:lnTo>
                    <a:pt x="111760" y="2540"/>
                  </a:lnTo>
                  <a:lnTo>
                    <a:pt x="113030" y="2540"/>
                  </a:lnTo>
                  <a:lnTo>
                    <a:pt x="113030" y="0"/>
                  </a:lnTo>
                  <a:close/>
                </a:path>
              </a:pathLst>
            </a:custGeom>
            <a:solidFill>
              <a:srgbClr val="2121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293360" y="6094729"/>
              <a:ext cx="111760" cy="19050"/>
            </a:xfrm>
            <a:custGeom>
              <a:avLst/>
              <a:gdLst/>
              <a:ahLst/>
              <a:cxnLst/>
              <a:rect l="l" t="t" r="r" b="b"/>
              <a:pathLst>
                <a:path w="111760" h="19050">
                  <a:moveTo>
                    <a:pt x="0" y="19050"/>
                  </a:moveTo>
                  <a:lnTo>
                    <a:pt x="0" y="0"/>
                  </a:lnTo>
                  <a:lnTo>
                    <a:pt x="111760" y="0"/>
                  </a:lnTo>
                  <a:lnTo>
                    <a:pt x="11176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202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293360" y="6113779"/>
              <a:ext cx="111760" cy="19050"/>
            </a:xfrm>
            <a:custGeom>
              <a:avLst/>
              <a:gdLst/>
              <a:ahLst/>
              <a:cxnLst/>
              <a:rect l="l" t="t" r="r" b="b"/>
              <a:pathLst>
                <a:path w="111760" h="19050">
                  <a:moveTo>
                    <a:pt x="0" y="19050"/>
                  </a:moveTo>
                  <a:lnTo>
                    <a:pt x="0" y="0"/>
                  </a:lnTo>
                  <a:lnTo>
                    <a:pt x="111760" y="0"/>
                  </a:lnTo>
                  <a:lnTo>
                    <a:pt x="11176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1F1F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293360" y="6132829"/>
              <a:ext cx="111760" cy="19050"/>
            </a:xfrm>
            <a:custGeom>
              <a:avLst/>
              <a:gdLst/>
              <a:ahLst/>
              <a:cxnLst/>
              <a:rect l="l" t="t" r="r" b="b"/>
              <a:pathLst>
                <a:path w="111760" h="19050">
                  <a:moveTo>
                    <a:pt x="0" y="19050"/>
                  </a:moveTo>
                  <a:lnTo>
                    <a:pt x="0" y="0"/>
                  </a:lnTo>
                  <a:lnTo>
                    <a:pt x="111760" y="0"/>
                  </a:lnTo>
                  <a:lnTo>
                    <a:pt x="11176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1F1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293360" y="6151879"/>
              <a:ext cx="111760" cy="38100"/>
            </a:xfrm>
            <a:custGeom>
              <a:avLst/>
              <a:gdLst/>
              <a:ahLst/>
              <a:cxnLst/>
              <a:rect l="l" t="t" r="r" b="b"/>
              <a:pathLst>
                <a:path w="111760" h="38100">
                  <a:moveTo>
                    <a:pt x="11176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19050"/>
                  </a:lnTo>
                  <a:lnTo>
                    <a:pt x="0" y="38100"/>
                  </a:lnTo>
                  <a:lnTo>
                    <a:pt x="110490" y="38100"/>
                  </a:lnTo>
                  <a:lnTo>
                    <a:pt x="110490" y="19050"/>
                  </a:lnTo>
                  <a:lnTo>
                    <a:pt x="110490" y="3810"/>
                  </a:lnTo>
                  <a:lnTo>
                    <a:pt x="111760" y="3810"/>
                  </a:lnTo>
                  <a:lnTo>
                    <a:pt x="111760" y="0"/>
                  </a:lnTo>
                  <a:close/>
                </a:path>
              </a:pathLst>
            </a:custGeom>
            <a:solidFill>
              <a:srgbClr val="1E1E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293360" y="6189979"/>
              <a:ext cx="110489" cy="19050"/>
            </a:xfrm>
            <a:custGeom>
              <a:avLst/>
              <a:gdLst/>
              <a:ahLst/>
              <a:cxnLst/>
              <a:rect l="l" t="t" r="r" b="b"/>
              <a:pathLst>
                <a:path w="110489" h="19050">
                  <a:moveTo>
                    <a:pt x="0" y="19050"/>
                  </a:moveTo>
                  <a:lnTo>
                    <a:pt x="0" y="0"/>
                  </a:lnTo>
                  <a:lnTo>
                    <a:pt x="110489" y="0"/>
                  </a:lnTo>
                  <a:lnTo>
                    <a:pt x="110489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1D1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293360" y="6209029"/>
              <a:ext cx="110489" cy="20320"/>
            </a:xfrm>
            <a:custGeom>
              <a:avLst/>
              <a:gdLst/>
              <a:ahLst/>
              <a:cxnLst/>
              <a:rect l="l" t="t" r="r" b="b"/>
              <a:pathLst>
                <a:path w="110489" h="20320">
                  <a:moveTo>
                    <a:pt x="0" y="20320"/>
                  </a:moveTo>
                  <a:lnTo>
                    <a:pt x="0" y="0"/>
                  </a:lnTo>
                  <a:lnTo>
                    <a:pt x="110489" y="0"/>
                  </a:lnTo>
                  <a:lnTo>
                    <a:pt x="110489" y="20320"/>
                  </a:lnTo>
                  <a:lnTo>
                    <a:pt x="0" y="20320"/>
                  </a:lnTo>
                  <a:close/>
                </a:path>
              </a:pathLst>
            </a:custGeom>
            <a:solidFill>
              <a:srgbClr val="1D1D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293360" y="6229349"/>
              <a:ext cx="110489" cy="19050"/>
            </a:xfrm>
            <a:custGeom>
              <a:avLst/>
              <a:gdLst/>
              <a:ahLst/>
              <a:cxnLst/>
              <a:rect l="l" t="t" r="r" b="b"/>
              <a:pathLst>
                <a:path w="110489" h="19050">
                  <a:moveTo>
                    <a:pt x="0" y="19050"/>
                  </a:moveTo>
                  <a:lnTo>
                    <a:pt x="0" y="0"/>
                  </a:lnTo>
                  <a:lnTo>
                    <a:pt x="110489" y="0"/>
                  </a:lnTo>
                  <a:lnTo>
                    <a:pt x="110489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1C1C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293360" y="6248399"/>
              <a:ext cx="110489" cy="19050"/>
            </a:xfrm>
            <a:custGeom>
              <a:avLst/>
              <a:gdLst/>
              <a:ahLst/>
              <a:cxnLst/>
              <a:rect l="l" t="t" r="r" b="b"/>
              <a:pathLst>
                <a:path w="110489" h="19050">
                  <a:moveTo>
                    <a:pt x="0" y="19050"/>
                  </a:moveTo>
                  <a:lnTo>
                    <a:pt x="0" y="0"/>
                  </a:lnTo>
                  <a:lnTo>
                    <a:pt x="110489" y="0"/>
                  </a:lnTo>
                  <a:lnTo>
                    <a:pt x="110489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1B1B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293360" y="6267449"/>
              <a:ext cx="110489" cy="19050"/>
            </a:xfrm>
            <a:custGeom>
              <a:avLst/>
              <a:gdLst/>
              <a:ahLst/>
              <a:cxnLst/>
              <a:rect l="l" t="t" r="r" b="b"/>
              <a:pathLst>
                <a:path w="110489" h="19050">
                  <a:moveTo>
                    <a:pt x="0" y="19050"/>
                  </a:moveTo>
                  <a:lnTo>
                    <a:pt x="0" y="0"/>
                  </a:lnTo>
                  <a:lnTo>
                    <a:pt x="110489" y="0"/>
                  </a:lnTo>
                  <a:lnTo>
                    <a:pt x="110489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1B1B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293360" y="6286499"/>
              <a:ext cx="110489" cy="19050"/>
            </a:xfrm>
            <a:custGeom>
              <a:avLst/>
              <a:gdLst/>
              <a:ahLst/>
              <a:cxnLst/>
              <a:rect l="l" t="t" r="r" b="b"/>
              <a:pathLst>
                <a:path w="110489" h="19050">
                  <a:moveTo>
                    <a:pt x="0" y="19050"/>
                  </a:moveTo>
                  <a:lnTo>
                    <a:pt x="0" y="0"/>
                  </a:lnTo>
                  <a:lnTo>
                    <a:pt x="110489" y="0"/>
                  </a:lnTo>
                  <a:lnTo>
                    <a:pt x="110489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1A1A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293360" y="6305549"/>
              <a:ext cx="110489" cy="19050"/>
            </a:xfrm>
            <a:custGeom>
              <a:avLst/>
              <a:gdLst/>
              <a:ahLst/>
              <a:cxnLst/>
              <a:rect l="l" t="t" r="r" b="b"/>
              <a:pathLst>
                <a:path w="110489" h="19050">
                  <a:moveTo>
                    <a:pt x="0" y="19050"/>
                  </a:moveTo>
                  <a:lnTo>
                    <a:pt x="0" y="0"/>
                  </a:lnTo>
                  <a:lnTo>
                    <a:pt x="110489" y="0"/>
                  </a:lnTo>
                  <a:lnTo>
                    <a:pt x="110489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1A1A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5293360" y="6324599"/>
              <a:ext cx="110489" cy="19050"/>
            </a:xfrm>
            <a:custGeom>
              <a:avLst/>
              <a:gdLst/>
              <a:ahLst/>
              <a:cxnLst/>
              <a:rect l="l" t="t" r="r" b="b"/>
              <a:pathLst>
                <a:path w="110489" h="19050">
                  <a:moveTo>
                    <a:pt x="0" y="19050"/>
                  </a:moveTo>
                  <a:lnTo>
                    <a:pt x="0" y="0"/>
                  </a:lnTo>
                  <a:lnTo>
                    <a:pt x="110489" y="0"/>
                  </a:lnTo>
                  <a:lnTo>
                    <a:pt x="110489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191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5293360" y="6343649"/>
              <a:ext cx="110489" cy="19050"/>
            </a:xfrm>
            <a:custGeom>
              <a:avLst/>
              <a:gdLst/>
              <a:ahLst/>
              <a:cxnLst/>
              <a:rect l="l" t="t" r="r" b="b"/>
              <a:pathLst>
                <a:path w="110489" h="19050">
                  <a:moveTo>
                    <a:pt x="0" y="19050"/>
                  </a:moveTo>
                  <a:lnTo>
                    <a:pt x="0" y="0"/>
                  </a:lnTo>
                  <a:lnTo>
                    <a:pt x="110489" y="0"/>
                  </a:lnTo>
                  <a:lnTo>
                    <a:pt x="110489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1919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293360" y="6362699"/>
              <a:ext cx="110489" cy="19050"/>
            </a:xfrm>
            <a:custGeom>
              <a:avLst/>
              <a:gdLst/>
              <a:ahLst/>
              <a:cxnLst/>
              <a:rect l="l" t="t" r="r" b="b"/>
              <a:pathLst>
                <a:path w="110489" h="19050">
                  <a:moveTo>
                    <a:pt x="0" y="19050"/>
                  </a:moveTo>
                  <a:lnTo>
                    <a:pt x="0" y="0"/>
                  </a:lnTo>
                  <a:lnTo>
                    <a:pt x="110489" y="0"/>
                  </a:lnTo>
                  <a:lnTo>
                    <a:pt x="110489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181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293360" y="6381749"/>
              <a:ext cx="110489" cy="19050"/>
            </a:xfrm>
            <a:custGeom>
              <a:avLst/>
              <a:gdLst/>
              <a:ahLst/>
              <a:cxnLst/>
              <a:rect l="l" t="t" r="r" b="b"/>
              <a:pathLst>
                <a:path w="110489" h="19050">
                  <a:moveTo>
                    <a:pt x="0" y="19050"/>
                  </a:moveTo>
                  <a:lnTo>
                    <a:pt x="0" y="0"/>
                  </a:lnTo>
                  <a:lnTo>
                    <a:pt x="110489" y="0"/>
                  </a:lnTo>
                  <a:lnTo>
                    <a:pt x="110489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171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293360" y="6400799"/>
              <a:ext cx="110489" cy="19050"/>
            </a:xfrm>
            <a:custGeom>
              <a:avLst/>
              <a:gdLst/>
              <a:ahLst/>
              <a:cxnLst/>
              <a:rect l="l" t="t" r="r" b="b"/>
              <a:pathLst>
                <a:path w="110489" h="19050">
                  <a:moveTo>
                    <a:pt x="0" y="19050"/>
                  </a:moveTo>
                  <a:lnTo>
                    <a:pt x="0" y="0"/>
                  </a:lnTo>
                  <a:lnTo>
                    <a:pt x="110489" y="0"/>
                  </a:lnTo>
                  <a:lnTo>
                    <a:pt x="110489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1717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293360" y="6419849"/>
              <a:ext cx="110489" cy="19050"/>
            </a:xfrm>
            <a:custGeom>
              <a:avLst/>
              <a:gdLst/>
              <a:ahLst/>
              <a:cxnLst/>
              <a:rect l="l" t="t" r="r" b="b"/>
              <a:pathLst>
                <a:path w="110489" h="19050">
                  <a:moveTo>
                    <a:pt x="0" y="19050"/>
                  </a:moveTo>
                  <a:lnTo>
                    <a:pt x="0" y="0"/>
                  </a:lnTo>
                  <a:lnTo>
                    <a:pt x="110489" y="0"/>
                  </a:lnTo>
                  <a:lnTo>
                    <a:pt x="110489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1616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293360" y="6438899"/>
              <a:ext cx="110489" cy="19050"/>
            </a:xfrm>
            <a:custGeom>
              <a:avLst/>
              <a:gdLst/>
              <a:ahLst/>
              <a:cxnLst/>
              <a:rect l="l" t="t" r="r" b="b"/>
              <a:pathLst>
                <a:path w="110489" h="19050">
                  <a:moveTo>
                    <a:pt x="0" y="19050"/>
                  </a:moveTo>
                  <a:lnTo>
                    <a:pt x="0" y="0"/>
                  </a:lnTo>
                  <a:lnTo>
                    <a:pt x="110489" y="0"/>
                  </a:lnTo>
                  <a:lnTo>
                    <a:pt x="110489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1616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293360" y="6457949"/>
              <a:ext cx="110489" cy="19050"/>
            </a:xfrm>
            <a:custGeom>
              <a:avLst/>
              <a:gdLst/>
              <a:ahLst/>
              <a:cxnLst/>
              <a:rect l="l" t="t" r="r" b="b"/>
              <a:pathLst>
                <a:path w="110489" h="19050">
                  <a:moveTo>
                    <a:pt x="11049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0" y="19050"/>
                  </a:lnTo>
                  <a:lnTo>
                    <a:pt x="76200" y="19050"/>
                  </a:lnTo>
                  <a:lnTo>
                    <a:pt x="76200" y="17780"/>
                  </a:lnTo>
                  <a:lnTo>
                    <a:pt x="80010" y="17780"/>
                  </a:lnTo>
                  <a:lnTo>
                    <a:pt x="80010" y="16510"/>
                  </a:lnTo>
                  <a:lnTo>
                    <a:pt x="85090" y="16510"/>
                  </a:lnTo>
                  <a:lnTo>
                    <a:pt x="85090" y="15240"/>
                  </a:lnTo>
                  <a:lnTo>
                    <a:pt x="88900" y="15240"/>
                  </a:lnTo>
                  <a:lnTo>
                    <a:pt x="88900" y="13970"/>
                  </a:lnTo>
                  <a:lnTo>
                    <a:pt x="93980" y="13970"/>
                  </a:lnTo>
                  <a:lnTo>
                    <a:pt x="93980" y="12700"/>
                  </a:lnTo>
                  <a:lnTo>
                    <a:pt x="99060" y="12700"/>
                  </a:lnTo>
                  <a:lnTo>
                    <a:pt x="99060" y="11430"/>
                  </a:lnTo>
                  <a:lnTo>
                    <a:pt x="102870" y="11430"/>
                  </a:lnTo>
                  <a:lnTo>
                    <a:pt x="102870" y="10160"/>
                  </a:lnTo>
                  <a:lnTo>
                    <a:pt x="107950" y="10160"/>
                  </a:lnTo>
                  <a:lnTo>
                    <a:pt x="107950" y="8890"/>
                  </a:lnTo>
                  <a:lnTo>
                    <a:pt x="110490" y="8890"/>
                  </a:lnTo>
                  <a:lnTo>
                    <a:pt x="110490" y="0"/>
                  </a:lnTo>
                  <a:close/>
                </a:path>
              </a:pathLst>
            </a:custGeom>
            <a:solidFill>
              <a:srgbClr val="1515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293360" y="6476999"/>
              <a:ext cx="71120" cy="19050"/>
            </a:xfrm>
            <a:custGeom>
              <a:avLst/>
              <a:gdLst/>
              <a:ahLst/>
              <a:cxnLst/>
              <a:rect l="l" t="t" r="r" b="b"/>
              <a:pathLst>
                <a:path w="71120" h="19050">
                  <a:moveTo>
                    <a:pt x="7112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7620" y="19050"/>
                  </a:lnTo>
                  <a:lnTo>
                    <a:pt x="7620" y="17779"/>
                  </a:lnTo>
                  <a:lnTo>
                    <a:pt x="11429" y="17779"/>
                  </a:lnTo>
                  <a:lnTo>
                    <a:pt x="11429" y="16510"/>
                  </a:lnTo>
                  <a:lnTo>
                    <a:pt x="16510" y="16510"/>
                  </a:lnTo>
                  <a:lnTo>
                    <a:pt x="16510" y="15239"/>
                  </a:lnTo>
                  <a:lnTo>
                    <a:pt x="21589" y="15239"/>
                  </a:lnTo>
                  <a:lnTo>
                    <a:pt x="21589" y="13970"/>
                  </a:lnTo>
                  <a:lnTo>
                    <a:pt x="25400" y="13970"/>
                  </a:lnTo>
                  <a:lnTo>
                    <a:pt x="25400" y="12700"/>
                  </a:lnTo>
                  <a:lnTo>
                    <a:pt x="30479" y="12700"/>
                  </a:lnTo>
                  <a:lnTo>
                    <a:pt x="30479" y="11429"/>
                  </a:lnTo>
                  <a:lnTo>
                    <a:pt x="34289" y="11429"/>
                  </a:lnTo>
                  <a:lnTo>
                    <a:pt x="34289" y="10160"/>
                  </a:lnTo>
                  <a:lnTo>
                    <a:pt x="39370" y="10160"/>
                  </a:lnTo>
                  <a:lnTo>
                    <a:pt x="39370" y="8889"/>
                  </a:lnTo>
                  <a:lnTo>
                    <a:pt x="44450" y="8889"/>
                  </a:lnTo>
                  <a:lnTo>
                    <a:pt x="44450" y="7620"/>
                  </a:lnTo>
                  <a:lnTo>
                    <a:pt x="48260" y="7620"/>
                  </a:lnTo>
                  <a:lnTo>
                    <a:pt x="48260" y="6350"/>
                  </a:lnTo>
                  <a:lnTo>
                    <a:pt x="53339" y="6350"/>
                  </a:lnTo>
                  <a:lnTo>
                    <a:pt x="53339" y="5079"/>
                  </a:lnTo>
                  <a:lnTo>
                    <a:pt x="57150" y="5079"/>
                  </a:lnTo>
                  <a:lnTo>
                    <a:pt x="57150" y="3810"/>
                  </a:lnTo>
                  <a:lnTo>
                    <a:pt x="62229" y="3810"/>
                  </a:lnTo>
                  <a:lnTo>
                    <a:pt x="62229" y="2539"/>
                  </a:lnTo>
                  <a:lnTo>
                    <a:pt x="66039" y="2539"/>
                  </a:lnTo>
                  <a:lnTo>
                    <a:pt x="66039" y="1270"/>
                  </a:lnTo>
                  <a:lnTo>
                    <a:pt x="71120" y="1270"/>
                  </a:lnTo>
                  <a:lnTo>
                    <a:pt x="71120" y="0"/>
                  </a:lnTo>
                  <a:close/>
                </a:path>
              </a:pathLst>
            </a:custGeom>
            <a:solidFill>
              <a:srgbClr val="1515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293360" y="5712459"/>
              <a:ext cx="173990" cy="783590"/>
            </a:xfrm>
            <a:custGeom>
              <a:avLst/>
              <a:gdLst/>
              <a:ahLst/>
              <a:cxnLst/>
              <a:rect l="l" t="t" r="r" b="b"/>
              <a:pathLst>
                <a:path w="173989" h="783589">
                  <a:moveTo>
                    <a:pt x="109219" y="26669"/>
                  </a:moveTo>
                  <a:lnTo>
                    <a:pt x="105410" y="124459"/>
                  </a:lnTo>
                  <a:lnTo>
                    <a:pt x="111760" y="97789"/>
                  </a:lnTo>
                  <a:lnTo>
                    <a:pt x="114300" y="85089"/>
                  </a:lnTo>
                  <a:lnTo>
                    <a:pt x="118110" y="74929"/>
                  </a:lnTo>
                  <a:lnTo>
                    <a:pt x="134619" y="36829"/>
                  </a:lnTo>
                  <a:lnTo>
                    <a:pt x="163829" y="3809"/>
                  </a:lnTo>
                  <a:lnTo>
                    <a:pt x="168910" y="2539"/>
                  </a:lnTo>
                  <a:lnTo>
                    <a:pt x="173989" y="0"/>
                  </a:lnTo>
                  <a:lnTo>
                    <a:pt x="173989" y="251459"/>
                  </a:lnTo>
                  <a:lnTo>
                    <a:pt x="166369" y="253999"/>
                  </a:lnTo>
                  <a:lnTo>
                    <a:pt x="160019" y="256539"/>
                  </a:lnTo>
                  <a:lnTo>
                    <a:pt x="153669" y="259079"/>
                  </a:lnTo>
                  <a:lnTo>
                    <a:pt x="148589" y="264159"/>
                  </a:lnTo>
                  <a:lnTo>
                    <a:pt x="143510" y="266699"/>
                  </a:lnTo>
                  <a:lnTo>
                    <a:pt x="138429" y="270509"/>
                  </a:lnTo>
                  <a:lnTo>
                    <a:pt x="133350" y="275589"/>
                  </a:lnTo>
                  <a:lnTo>
                    <a:pt x="132079" y="278129"/>
                  </a:lnTo>
                  <a:lnTo>
                    <a:pt x="129539" y="280669"/>
                  </a:lnTo>
                  <a:lnTo>
                    <a:pt x="127000" y="285749"/>
                  </a:lnTo>
                  <a:lnTo>
                    <a:pt x="125729" y="288289"/>
                  </a:lnTo>
                  <a:lnTo>
                    <a:pt x="124460" y="292099"/>
                  </a:lnTo>
                  <a:lnTo>
                    <a:pt x="121919" y="294639"/>
                  </a:lnTo>
                  <a:lnTo>
                    <a:pt x="120650" y="297179"/>
                  </a:lnTo>
                  <a:lnTo>
                    <a:pt x="119379" y="300989"/>
                  </a:lnTo>
                  <a:lnTo>
                    <a:pt x="119379" y="303529"/>
                  </a:lnTo>
                  <a:lnTo>
                    <a:pt x="118110" y="307339"/>
                  </a:lnTo>
                  <a:lnTo>
                    <a:pt x="116839" y="309879"/>
                  </a:lnTo>
                  <a:lnTo>
                    <a:pt x="115569" y="312419"/>
                  </a:lnTo>
                  <a:lnTo>
                    <a:pt x="114300" y="316229"/>
                  </a:lnTo>
                  <a:lnTo>
                    <a:pt x="114300" y="320039"/>
                  </a:lnTo>
                  <a:lnTo>
                    <a:pt x="114300" y="323849"/>
                  </a:lnTo>
                  <a:lnTo>
                    <a:pt x="113029" y="327659"/>
                  </a:lnTo>
                  <a:lnTo>
                    <a:pt x="113029" y="331469"/>
                  </a:lnTo>
                  <a:lnTo>
                    <a:pt x="111760" y="340359"/>
                  </a:lnTo>
                  <a:lnTo>
                    <a:pt x="111760" y="350519"/>
                  </a:lnTo>
                  <a:lnTo>
                    <a:pt x="110489" y="379729"/>
                  </a:lnTo>
                  <a:lnTo>
                    <a:pt x="110489" y="419099"/>
                  </a:lnTo>
                  <a:lnTo>
                    <a:pt x="109219" y="467359"/>
                  </a:lnTo>
                  <a:lnTo>
                    <a:pt x="109219" y="753109"/>
                  </a:lnTo>
                  <a:lnTo>
                    <a:pt x="0" y="783589"/>
                  </a:lnTo>
                  <a:lnTo>
                    <a:pt x="0" y="57149"/>
                  </a:lnTo>
                  <a:lnTo>
                    <a:pt x="109219" y="26669"/>
                  </a:lnTo>
                  <a:close/>
                </a:path>
              </a:pathLst>
            </a:custGeom>
            <a:ln w="9344">
              <a:solidFill>
                <a:srgbClr val="9898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548630" y="5646432"/>
              <a:ext cx="193040" cy="43180"/>
            </a:xfrm>
            <a:custGeom>
              <a:avLst/>
              <a:gdLst/>
              <a:ahLst/>
              <a:cxnLst/>
              <a:rect l="l" t="t" r="r" b="b"/>
              <a:pathLst>
                <a:path w="193039" h="43179">
                  <a:moveTo>
                    <a:pt x="44450" y="36817"/>
                  </a:moveTo>
                  <a:lnTo>
                    <a:pt x="40640" y="36817"/>
                  </a:lnTo>
                  <a:lnTo>
                    <a:pt x="40640" y="35547"/>
                  </a:lnTo>
                  <a:lnTo>
                    <a:pt x="35560" y="35547"/>
                  </a:lnTo>
                  <a:lnTo>
                    <a:pt x="35560" y="34290"/>
                  </a:lnTo>
                  <a:lnTo>
                    <a:pt x="20320" y="34290"/>
                  </a:lnTo>
                  <a:lnTo>
                    <a:pt x="20320" y="35547"/>
                  </a:lnTo>
                  <a:lnTo>
                    <a:pt x="15240" y="35547"/>
                  </a:lnTo>
                  <a:lnTo>
                    <a:pt x="15240" y="36817"/>
                  </a:lnTo>
                  <a:lnTo>
                    <a:pt x="11430" y="36817"/>
                  </a:lnTo>
                  <a:lnTo>
                    <a:pt x="11430" y="38087"/>
                  </a:lnTo>
                  <a:lnTo>
                    <a:pt x="44450" y="38087"/>
                  </a:lnTo>
                  <a:lnTo>
                    <a:pt x="44450" y="36817"/>
                  </a:lnTo>
                  <a:close/>
                </a:path>
                <a:path w="193039" h="43179">
                  <a:moveTo>
                    <a:pt x="49517" y="39357"/>
                  </a:moveTo>
                  <a:lnTo>
                    <a:pt x="45720" y="39357"/>
                  </a:lnTo>
                  <a:lnTo>
                    <a:pt x="45720" y="38100"/>
                  </a:lnTo>
                  <a:lnTo>
                    <a:pt x="8890" y="38100"/>
                  </a:lnTo>
                  <a:lnTo>
                    <a:pt x="8890" y="39357"/>
                  </a:lnTo>
                  <a:lnTo>
                    <a:pt x="6350" y="39357"/>
                  </a:lnTo>
                  <a:lnTo>
                    <a:pt x="6350" y="40627"/>
                  </a:lnTo>
                  <a:lnTo>
                    <a:pt x="49517" y="40627"/>
                  </a:lnTo>
                  <a:lnTo>
                    <a:pt x="49517" y="39357"/>
                  </a:lnTo>
                  <a:close/>
                </a:path>
                <a:path w="193039" h="43179">
                  <a:moveTo>
                    <a:pt x="53327" y="41897"/>
                  </a:moveTo>
                  <a:lnTo>
                    <a:pt x="50800" y="41897"/>
                  </a:lnTo>
                  <a:lnTo>
                    <a:pt x="50800" y="40640"/>
                  </a:lnTo>
                  <a:lnTo>
                    <a:pt x="2540" y="40640"/>
                  </a:lnTo>
                  <a:lnTo>
                    <a:pt x="2540" y="41897"/>
                  </a:lnTo>
                  <a:lnTo>
                    <a:pt x="0" y="41897"/>
                  </a:lnTo>
                  <a:lnTo>
                    <a:pt x="0" y="43167"/>
                  </a:lnTo>
                  <a:lnTo>
                    <a:pt x="53327" y="43167"/>
                  </a:lnTo>
                  <a:lnTo>
                    <a:pt x="53327" y="41897"/>
                  </a:lnTo>
                  <a:close/>
                </a:path>
                <a:path w="193039" h="43179">
                  <a:moveTo>
                    <a:pt x="193027" y="38100"/>
                  </a:moveTo>
                  <a:lnTo>
                    <a:pt x="88900" y="38100"/>
                  </a:lnTo>
                  <a:lnTo>
                    <a:pt x="88900" y="40627"/>
                  </a:lnTo>
                  <a:lnTo>
                    <a:pt x="193027" y="40627"/>
                  </a:lnTo>
                  <a:lnTo>
                    <a:pt x="193027" y="38100"/>
                  </a:lnTo>
                  <a:close/>
                </a:path>
                <a:path w="193039" h="43179">
                  <a:moveTo>
                    <a:pt x="193027" y="34290"/>
                  </a:moveTo>
                  <a:lnTo>
                    <a:pt x="88900" y="34290"/>
                  </a:lnTo>
                  <a:lnTo>
                    <a:pt x="88900" y="38087"/>
                  </a:lnTo>
                  <a:lnTo>
                    <a:pt x="193027" y="38087"/>
                  </a:lnTo>
                  <a:lnTo>
                    <a:pt x="193027" y="34290"/>
                  </a:lnTo>
                  <a:close/>
                </a:path>
                <a:path w="193039" h="43179">
                  <a:moveTo>
                    <a:pt x="193040" y="40640"/>
                  </a:moveTo>
                  <a:lnTo>
                    <a:pt x="88900" y="40640"/>
                  </a:lnTo>
                  <a:lnTo>
                    <a:pt x="88900" y="43167"/>
                  </a:lnTo>
                  <a:lnTo>
                    <a:pt x="193040" y="43167"/>
                  </a:lnTo>
                  <a:lnTo>
                    <a:pt x="193040" y="40640"/>
                  </a:lnTo>
                  <a:close/>
                </a:path>
                <a:path w="193039" h="43179">
                  <a:moveTo>
                    <a:pt x="193040" y="19050"/>
                  </a:moveTo>
                  <a:lnTo>
                    <a:pt x="120650" y="19050"/>
                  </a:lnTo>
                  <a:lnTo>
                    <a:pt x="120650" y="20307"/>
                  </a:lnTo>
                  <a:lnTo>
                    <a:pt x="115570" y="20307"/>
                  </a:lnTo>
                  <a:lnTo>
                    <a:pt x="115570" y="21577"/>
                  </a:lnTo>
                  <a:lnTo>
                    <a:pt x="111760" y="21577"/>
                  </a:lnTo>
                  <a:lnTo>
                    <a:pt x="111760" y="22847"/>
                  </a:lnTo>
                  <a:lnTo>
                    <a:pt x="106680" y="22847"/>
                  </a:lnTo>
                  <a:lnTo>
                    <a:pt x="106680" y="24117"/>
                  </a:lnTo>
                  <a:lnTo>
                    <a:pt x="102870" y="24117"/>
                  </a:lnTo>
                  <a:lnTo>
                    <a:pt x="102870" y="25387"/>
                  </a:lnTo>
                  <a:lnTo>
                    <a:pt x="97790" y="25387"/>
                  </a:lnTo>
                  <a:lnTo>
                    <a:pt x="97790" y="26657"/>
                  </a:lnTo>
                  <a:lnTo>
                    <a:pt x="92710" y="26657"/>
                  </a:lnTo>
                  <a:lnTo>
                    <a:pt x="92710" y="27927"/>
                  </a:lnTo>
                  <a:lnTo>
                    <a:pt x="90170" y="27927"/>
                  </a:lnTo>
                  <a:lnTo>
                    <a:pt x="90170" y="33007"/>
                  </a:lnTo>
                  <a:lnTo>
                    <a:pt x="88900" y="33007"/>
                  </a:lnTo>
                  <a:lnTo>
                    <a:pt x="88900" y="34277"/>
                  </a:lnTo>
                  <a:lnTo>
                    <a:pt x="193040" y="34277"/>
                  </a:lnTo>
                  <a:lnTo>
                    <a:pt x="193040" y="33007"/>
                  </a:lnTo>
                  <a:lnTo>
                    <a:pt x="193040" y="27927"/>
                  </a:lnTo>
                  <a:lnTo>
                    <a:pt x="193040" y="20307"/>
                  </a:lnTo>
                  <a:lnTo>
                    <a:pt x="193040" y="19050"/>
                  </a:lnTo>
                  <a:close/>
                </a:path>
                <a:path w="193039" h="43179">
                  <a:moveTo>
                    <a:pt x="193040" y="15240"/>
                  </a:moveTo>
                  <a:lnTo>
                    <a:pt x="134620" y="15240"/>
                  </a:lnTo>
                  <a:lnTo>
                    <a:pt x="134620" y="16497"/>
                  </a:lnTo>
                  <a:lnTo>
                    <a:pt x="129540" y="16497"/>
                  </a:lnTo>
                  <a:lnTo>
                    <a:pt x="129540" y="17767"/>
                  </a:lnTo>
                  <a:lnTo>
                    <a:pt x="125730" y="17767"/>
                  </a:lnTo>
                  <a:lnTo>
                    <a:pt x="125730" y="19037"/>
                  </a:lnTo>
                  <a:lnTo>
                    <a:pt x="193040" y="19037"/>
                  </a:lnTo>
                  <a:lnTo>
                    <a:pt x="193040" y="15240"/>
                  </a:lnTo>
                  <a:close/>
                </a:path>
                <a:path w="193039" h="43179">
                  <a:moveTo>
                    <a:pt x="193040" y="12700"/>
                  </a:moveTo>
                  <a:lnTo>
                    <a:pt x="143510" y="12700"/>
                  </a:lnTo>
                  <a:lnTo>
                    <a:pt x="143510" y="13957"/>
                  </a:lnTo>
                  <a:lnTo>
                    <a:pt x="139700" y="13957"/>
                  </a:lnTo>
                  <a:lnTo>
                    <a:pt x="139700" y="15227"/>
                  </a:lnTo>
                  <a:lnTo>
                    <a:pt x="193040" y="15227"/>
                  </a:lnTo>
                  <a:lnTo>
                    <a:pt x="193040" y="12700"/>
                  </a:lnTo>
                  <a:close/>
                </a:path>
                <a:path w="193039" h="43179">
                  <a:moveTo>
                    <a:pt x="193040" y="8890"/>
                  </a:moveTo>
                  <a:lnTo>
                    <a:pt x="157480" y="8890"/>
                  </a:lnTo>
                  <a:lnTo>
                    <a:pt x="157480" y="10147"/>
                  </a:lnTo>
                  <a:lnTo>
                    <a:pt x="153670" y="10147"/>
                  </a:lnTo>
                  <a:lnTo>
                    <a:pt x="153670" y="11417"/>
                  </a:lnTo>
                  <a:lnTo>
                    <a:pt x="148590" y="11417"/>
                  </a:lnTo>
                  <a:lnTo>
                    <a:pt x="148590" y="12687"/>
                  </a:lnTo>
                  <a:lnTo>
                    <a:pt x="193040" y="12687"/>
                  </a:lnTo>
                  <a:lnTo>
                    <a:pt x="193040" y="8890"/>
                  </a:lnTo>
                  <a:close/>
                </a:path>
                <a:path w="193039" h="43179">
                  <a:moveTo>
                    <a:pt x="193040" y="6350"/>
                  </a:moveTo>
                  <a:lnTo>
                    <a:pt x="166370" y="6350"/>
                  </a:lnTo>
                  <a:lnTo>
                    <a:pt x="166370" y="7607"/>
                  </a:lnTo>
                  <a:lnTo>
                    <a:pt x="162560" y="7607"/>
                  </a:lnTo>
                  <a:lnTo>
                    <a:pt x="162560" y="8877"/>
                  </a:lnTo>
                  <a:lnTo>
                    <a:pt x="193040" y="8877"/>
                  </a:lnTo>
                  <a:lnTo>
                    <a:pt x="193040" y="6350"/>
                  </a:lnTo>
                  <a:close/>
                </a:path>
                <a:path w="193039" h="43179">
                  <a:moveTo>
                    <a:pt x="193040" y="2540"/>
                  </a:moveTo>
                  <a:lnTo>
                    <a:pt x="180340" y="2540"/>
                  </a:lnTo>
                  <a:lnTo>
                    <a:pt x="180340" y="3797"/>
                  </a:lnTo>
                  <a:lnTo>
                    <a:pt x="176530" y="3797"/>
                  </a:lnTo>
                  <a:lnTo>
                    <a:pt x="176530" y="5067"/>
                  </a:lnTo>
                  <a:lnTo>
                    <a:pt x="171450" y="5067"/>
                  </a:lnTo>
                  <a:lnTo>
                    <a:pt x="171450" y="6337"/>
                  </a:lnTo>
                  <a:lnTo>
                    <a:pt x="193040" y="6337"/>
                  </a:lnTo>
                  <a:lnTo>
                    <a:pt x="193040" y="2540"/>
                  </a:lnTo>
                  <a:close/>
                </a:path>
                <a:path w="193039" h="43179">
                  <a:moveTo>
                    <a:pt x="193040" y="0"/>
                  </a:moveTo>
                  <a:lnTo>
                    <a:pt x="191770" y="0"/>
                  </a:lnTo>
                  <a:lnTo>
                    <a:pt x="191770" y="1257"/>
                  </a:lnTo>
                  <a:lnTo>
                    <a:pt x="185420" y="1257"/>
                  </a:lnTo>
                  <a:lnTo>
                    <a:pt x="185420" y="2527"/>
                  </a:lnTo>
                  <a:lnTo>
                    <a:pt x="193040" y="2527"/>
                  </a:lnTo>
                  <a:lnTo>
                    <a:pt x="193040" y="0"/>
                  </a:lnTo>
                  <a:close/>
                </a:path>
              </a:pathLst>
            </a:custGeom>
            <a:solidFill>
              <a:srgbClr val="2B2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5523230" y="5689599"/>
              <a:ext cx="218440" cy="21590"/>
            </a:xfrm>
            <a:custGeom>
              <a:avLst/>
              <a:gdLst/>
              <a:ahLst/>
              <a:cxnLst/>
              <a:rect l="l" t="t" r="r" b="b"/>
              <a:pathLst>
                <a:path w="218439" h="21589">
                  <a:moveTo>
                    <a:pt x="80010" y="0"/>
                  </a:moveTo>
                  <a:lnTo>
                    <a:pt x="22860" y="0"/>
                  </a:lnTo>
                  <a:lnTo>
                    <a:pt x="22860" y="1270"/>
                  </a:lnTo>
                  <a:lnTo>
                    <a:pt x="80010" y="1270"/>
                  </a:lnTo>
                  <a:lnTo>
                    <a:pt x="80010" y="0"/>
                  </a:lnTo>
                  <a:close/>
                </a:path>
                <a:path w="218439" h="21589">
                  <a:moveTo>
                    <a:pt x="85077" y="2540"/>
                  </a:moveTo>
                  <a:lnTo>
                    <a:pt x="83820" y="2540"/>
                  </a:lnTo>
                  <a:lnTo>
                    <a:pt x="83820" y="1282"/>
                  </a:lnTo>
                  <a:lnTo>
                    <a:pt x="21590" y="1282"/>
                  </a:lnTo>
                  <a:lnTo>
                    <a:pt x="21590" y="2540"/>
                  </a:lnTo>
                  <a:lnTo>
                    <a:pt x="19050" y="2540"/>
                  </a:lnTo>
                  <a:lnTo>
                    <a:pt x="19050" y="3810"/>
                  </a:lnTo>
                  <a:lnTo>
                    <a:pt x="85077" y="3810"/>
                  </a:lnTo>
                  <a:lnTo>
                    <a:pt x="85077" y="2540"/>
                  </a:lnTo>
                  <a:close/>
                </a:path>
                <a:path w="218439" h="21589">
                  <a:moveTo>
                    <a:pt x="90170" y="7620"/>
                  </a:moveTo>
                  <a:lnTo>
                    <a:pt x="88900" y="7620"/>
                  </a:lnTo>
                  <a:lnTo>
                    <a:pt x="88900" y="6350"/>
                  </a:lnTo>
                  <a:lnTo>
                    <a:pt x="87630" y="6350"/>
                  </a:lnTo>
                  <a:lnTo>
                    <a:pt x="87630" y="5080"/>
                  </a:lnTo>
                  <a:lnTo>
                    <a:pt x="86360" y="5080"/>
                  </a:lnTo>
                  <a:lnTo>
                    <a:pt x="86360" y="3822"/>
                  </a:lnTo>
                  <a:lnTo>
                    <a:pt x="17780" y="3822"/>
                  </a:lnTo>
                  <a:lnTo>
                    <a:pt x="17780" y="5080"/>
                  </a:lnTo>
                  <a:lnTo>
                    <a:pt x="16510" y="5080"/>
                  </a:lnTo>
                  <a:lnTo>
                    <a:pt x="16510" y="6350"/>
                  </a:lnTo>
                  <a:lnTo>
                    <a:pt x="15240" y="6350"/>
                  </a:lnTo>
                  <a:lnTo>
                    <a:pt x="15240" y="7620"/>
                  </a:lnTo>
                  <a:lnTo>
                    <a:pt x="12700" y="7620"/>
                  </a:lnTo>
                  <a:lnTo>
                    <a:pt x="12700" y="8890"/>
                  </a:lnTo>
                  <a:lnTo>
                    <a:pt x="11430" y="8890"/>
                  </a:lnTo>
                  <a:lnTo>
                    <a:pt x="11430" y="10160"/>
                  </a:lnTo>
                  <a:lnTo>
                    <a:pt x="90170" y="10160"/>
                  </a:lnTo>
                  <a:lnTo>
                    <a:pt x="90170" y="8890"/>
                  </a:lnTo>
                  <a:lnTo>
                    <a:pt x="90170" y="7620"/>
                  </a:lnTo>
                  <a:close/>
                </a:path>
                <a:path w="218439" h="21589">
                  <a:moveTo>
                    <a:pt x="93980" y="12700"/>
                  </a:moveTo>
                  <a:lnTo>
                    <a:pt x="92710" y="12700"/>
                  </a:lnTo>
                  <a:lnTo>
                    <a:pt x="92710" y="11430"/>
                  </a:lnTo>
                  <a:lnTo>
                    <a:pt x="91427" y="11430"/>
                  </a:lnTo>
                  <a:lnTo>
                    <a:pt x="91427" y="10172"/>
                  </a:lnTo>
                  <a:lnTo>
                    <a:pt x="10160" y="10172"/>
                  </a:lnTo>
                  <a:lnTo>
                    <a:pt x="10160" y="11430"/>
                  </a:lnTo>
                  <a:lnTo>
                    <a:pt x="8890" y="11430"/>
                  </a:lnTo>
                  <a:lnTo>
                    <a:pt x="8890" y="12700"/>
                  </a:lnTo>
                  <a:lnTo>
                    <a:pt x="7620" y="12700"/>
                  </a:lnTo>
                  <a:lnTo>
                    <a:pt x="7620" y="13970"/>
                  </a:lnTo>
                  <a:lnTo>
                    <a:pt x="93980" y="13970"/>
                  </a:lnTo>
                  <a:lnTo>
                    <a:pt x="93980" y="12700"/>
                  </a:lnTo>
                  <a:close/>
                </a:path>
                <a:path w="218439" h="21589">
                  <a:moveTo>
                    <a:pt x="97777" y="20332"/>
                  </a:moveTo>
                  <a:lnTo>
                    <a:pt x="0" y="20332"/>
                  </a:lnTo>
                  <a:lnTo>
                    <a:pt x="0" y="21590"/>
                  </a:lnTo>
                  <a:lnTo>
                    <a:pt x="97777" y="21590"/>
                  </a:lnTo>
                  <a:lnTo>
                    <a:pt x="97777" y="20332"/>
                  </a:lnTo>
                  <a:close/>
                </a:path>
                <a:path w="218439" h="21589">
                  <a:moveTo>
                    <a:pt x="97790" y="19050"/>
                  </a:moveTo>
                  <a:lnTo>
                    <a:pt x="96520" y="19050"/>
                  </a:lnTo>
                  <a:lnTo>
                    <a:pt x="96520" y="17780"/>
                  </a:lnTo>
                  <a:lnTo>
                    <a:pt x="96520" y="16510"/>
                  </a:lnTo>
                  <a:lnTo>
                    <a:pt x="95250" y="16510"/>
                  </a:lnTo>
                  <a:lnTo>
                    <a:pt x="95250" y="15240"/>
                  </a:lnTo>
                  <a:lnTo>
                    <a:pt x="93967" y="15240"/>
                  </a:lnTo>
                  <a:lnTo>
                    <a:pt x="93967" y="13982"/>
                  </a:lnTo>
                  <a:lnTo>
                    <a:pt x="6350" y="13982"/>
                  </a:lnTo>
                  <a:lnTo>
                    <a:pt x="6350" y="15240"/>
                  </a:lnTo>
                  <a:lnTo>
                    <a:pt x="5080" y="15240"/>
                  </a:lnTo>
                  <a:lnTo>
                    <a:pt x="5080" y="16510"/>
                  </a:lnTo>
                  <a:lnTo>
                    <a:pt x="3810" y="16510"/>
                  </a:lnTo>
                  <a:lnTo>
                    <a:pt x="3810" y="17780"/>
                  </a:lnTo>
                  <a:lnTo>
                    <a:pt x="2540" y="17780"/>
                  </a:lnTo>
                  <a:lnTo>
                    <a:pt x="2540" y="19050"/>
                  </a:lnTo>
                  <a:lnTo>
                    <a:pt x="1270" y="19050"/>
                  </a:lnTo>
                  <a:lnTo>
                    <a:pt x="1270" y="20320"/>
                  </a:lnTo>
                  <a:lnTo>
                    <a:pt x="97790" y="20320"/>
                  </a:lnTo>
                  <a:lnTo>
                    <a:pt x="97790" y="19050"/>
                  </a:lnTo>
                  <a:close/>
                </a:path>
                <a:path w="218439" h="21589">
                  <a:moveTo>
                    <a:pt x="218427" y="10172"/>
                  </a:moveTo>
                  <a:lnTo>
                    <a:pt x="111760" y="10172"/>
                  </a:lnTo>
                  <a:lnTo>
                    <a:pt x="111760" y="13970"/>
                  </a:lnTo>
                  <a:lnTo>
                    <a:pt x="218427" y="13970"/>
                  </a:lnTo>
                  <a:lnTo>
                    <a:pt x="218427" y="10172"/>
                  </a:lnTo>
                  <a:close/>
                </a:path>
                <a:path w="218439" h="21589">
                  <a:moveTo>
                    <a:pt x="218440" y="20332"/>
                  </a:moveTo>
                  <a:lnTo>
                    <a:pt x="110490" y="20332"/>
                  </a:lnTo>
                  <a:lnTo>
                    <a:pt x="110490" y="21590"/>
                  </a:lnTo>
                  <a:lnTo>
                    <a:pt x="218440" y="21590"/>
                  </a:lnTo>
                  <a:lnTo>
                    <a:pt x="218440" y="20332"/>
                  </a:lnTo>
                  <a:close/>
                </a:path>
                <a:path w="218439" h="21589">
                  <a:moveTo>
                    <a:pt x="218440" y="16510"/>
                  </a:moveTo>
                  <a:lnTo>
                    <a:pt x="218427" y="13982"/>
                  </a:lnTo>
                  <a:lnTo>
                    <a:pt x="111760" y="13982"/>
                  </a:lnTo>
                  <a:lnTo>
                    <a:pt x="111760" y="16510"/>
                  </a:lnTo>
                  <a:lnTo>
                    <a:pt x="111760" y="19050"/>
                  </a:lnTo>
                  <a:lnTo>
                    <a:pt x="110490" y="19050"/>
                  </a:lnTo>
                  <a:lnTo>
                    <a:pt x="110490" y="20320"/>
                  </a:lnTo>
                  <a:lnTo>
                    <a:pt x="218440" y="20320"/>
                  </a:lnTo>
                  <a:lnTo>
                    <a:pt x="218440" y="19050"/>
                  </a:lnTo>
                  <a:lnTo>
                    <a:pt x="218440" y="16510"/>
                  </a:lnTo>
                  <a:close/>
                </a:path>
                <a:path w="218439" h="21589">
                  <a:moveTo>
                    <a:pt x="218440" y="3822"/>
                  </a:moveTo>
                  <a:lnTo>
                    <a:pt x="113030" y="3822"/>
                  </a:lnTo>
                  <a:lnTo>
                    <a:pt x="113030" y="7620"/>
                  </a:lnTo>
                  <a:lnTo>
                    <a:pt x="113030" y="8890"/>
                  </a:lnTo>
                  <a:lnTo>
                    <a:pt x="111760" y="8890"/>
                  </a:lnTo>
                  <a:lnTo>
                    <a:pt x="111760" y="10160"/>
                  </a:lnTo>
                  <a:lnTo>
                    <a:pt x="218440" y="10160"/>
                  </a:lnTo>
                  <a:lnTo>
                    <a:pt x="218440" y="8890"/>
                  </a:lnTo>
                  <a:lnTo>
                    <a:pt x="218440" y="7620"/>
                  </a:lnTo>
                  <a:lnTo>
                    <a:pt x="218440" y="3822"/>
                  </a:lnTo>
                  <a:close/>
                </a:path>
                <a:path w="218439" h="21589">
                  <a:moveTo>
                    <a:pt x="218440" y="1282"/>
                  </a:moveTo>
                  <a:lnTo>
                    <a:pt x="113030" y="1282"/>
                  </a:lnTo>
                  <a:lnTo>
                    <a:pt x="113030" y="3810"/>
                  </a:lnTo>
                  <a:lnTo>
                    <a:pt x="218440" y="3810"/>
                  </a:lnTo>
                  <a:lnTo>
                    <a:pt x="218440" y="1282"/>
                  </a:lnTo>
                  <a:close/>
                </a:path>
                <a:path w="218439" h="21589">
                  <a:moveTo>
                    <a:pt x="218440" y="0"/>
                  </a:moveTo>
                  <a:lnTo>
                    <a:pt x="113030" y="0"/>
                  </a:lnTo>
                  <a:lnTo>
                    <a:pt x="113030" y="1270"/>
                  </a:lnTo>
                  <a:lnTo>
                    <a:pt x="218440" y="1270"/>
                  </a:lnTo>
                  <a:lnTo>
                    <a:pt x="218440" y="0"/>
                  </a:lnTo>
                  <a:close/>
                </a:path>
              </a:pathLst>
            </a:custGeom>
            <a:solidFill>
              <a:srgbClr val="2A2A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511800" y="5711189"/>
              <a:ext cx="229870" cy="21590"/>
            </a:xfrm>
            <a:custGeom>
              <a:avLst/>
              <a:gdLst/>
              <a:ahLst/>
              <a:cxnLst/>
              <a:rect l="l" t="t" r="r" b="b"/>
              <a:pathLst>
                <a:path w="229870" h="21589">
                  <a:moveTo>
                    <a:pt x="229870" y="13982"/>
                  </a:moveTo>
                  <a:lnTo>
                    <a:pt x="120650" y="13982"/>
                  </a:lnTo>
                  <a:lnTo>
                    <a:pt x="120650" y="16510"/>
                  </a:lnTo>
                  <a:lnTo>
                    <a:pt x="118110" y="16510"/>
                  </a:lnTo>
                  <a:lnTo>
                    <a:pt x="118110" y="15240"/>
                  </a:lnTo>
                  <a:lnTo>
                    <a:pt x="118110" y="13970"/>
                  </a:lnTo>
                  <a:lnTo>
                    <a:pt x="116840" y="13970"/>
                  </a:lnTo>
                  <a:lnTo>
                    <a:pt x="116840" y="11430"/>
                  </a:lnTo>
                  <a:lnTo>
                    <a:pt x="115570" y="11430"/>
                  </a:lnTo>
                  <a:lnTo>
                    <a:pt x="115570" y="8890"/>
                  </a:lnTo>
                  <a:lnTo>
                    <a:pt x="115570" y="7620"/>
                  </a:lnTo>
                  <a:lnTo>
                    <a:pt x="114300" y="7620"/>
                  </a:lnTo>
                  <a:lnTo>
                    <a:pt x="114300" y="6350"/>
                  </a:lnTo>
                  <a:lnTo>
                    <a:pt x="114300" y="5080"/>
                  </a:lnTo>
                  <a:lnTo>
                    <a:pt x="113030" y="5080"/>
                  </a:lnTo>
                  <a:lnTo>
                    <a:pt x="113030" y="3810"/>
                  </a:lnTo>
                  <a:lnTo>
                    <a:pt x="113030" y="2540"/>
                  </a:lnTo>
                  <a:lnTo>
                    <a:pt x="111760" y="2540"/>
                  </a:lnTo>
                  <a:lnTo>
                    <a:pt x="111760" y="1270"/>
                  </a:lnTo>
                  <a:lnTo>
                    <a:pt x="110490" y="1270"/>
                  </a:lnTo>
                  <a:lnTo>
                    <a:pt x="110490" y="0"/>
                  </a:lnTo>
                  <a:lnTo>
                    <a:pt x="11430" y="0"/>
                  </a:lnTo>
                  <a:lnTo>
                    <a:pt x="11430" y="1270"/>
                  </a:lnTo>
                  <a:lnTo>
                    <a:pt x="10160" y="1270"/>
                  </a:lnTo>
                  <a:lnTo>
                    <a:pt x="10160" y="2540"/>
                  </a:lnTo>
                  <a:lnTo>
                    <a:pt x="10160" y="3810"/>
                  </a:lnTo>
                  <a:lnTo>
                    <a:pt x="8890" y="3810"/>
                  </a:lnTo>
                  <a:lnTo>
                    <a:pt x="8890" y="5080"/>
                  </a:lnTo>
                  <a:lnTo>
                    <a:pt x="8890" y="6350"/>
                  </a:lnTo>
                  <a:lnTo>
                    <a:pt x="7620" y="6350"/>
                  </a:lnTo>
                  <a:lnTo>
                    <a:pt x="7620" y="7620"/>
                  </a:lnTo>
                  <a:lnTo>
                    <a:pt x="7620" y="8890"/>
                  </a:lnTo>
                  <a:lnTo>
                    <a:pt x="6350" y="8890"/>
                  </a:lnTo>
                  <a:lnTo>
                    <a:pt x="6350" y="11430"/>
                  </a:lnTo>
                  <a:lnTo>
                    <a:pt x="5080" y="11430"/>
                  </a:lnTo>
                  <a:lnTo>
                    <a:pt x="5080" y="13970"/>
                  </a:lnTo>
                  <a:lnTo>
                    <a:pt x="3810" y="13970"/>
                  </a:lnTo>
                  <a:lnTo>
                    <a:pt x="3810" y="15240"/>
                  </a:lnTo>
                  <a:lnTo>
                    <a:pt x="2540" y="15240"/>
                  </a:lnTo>
                  <a:lnTo>
                    <a:pt x="2540" y="16510"/>
                  </a:lnTo>
                  <a:lnTo>
                    <a:pt x="2540" y="17780"/>
                  </a:lnTo>
                  <a:lnTo>
                    <a:pt x="1270" y="17780"/>
                  </a:lnTo>
                  <a:lnTo>
                    <a:pt x="1270" y="19050"/>
                  </a:lnTo>
                  <a:lnTo>
                    <a:pt x="0" y="19050"/>
                  </a:lnTo>
                  <a:lnTo>
                    <a:pt x="0" y="21590"/>
                  </a:lnTo>
                  <a:lnTo>
                    <a:pt x="229870" y="21590"/>
                  </a:lnTo>
                  <a:lnTo>
                    <a:pt x="229870" y="19050"/>
                  </a:lnTo>
                  <a:lnTo>
                    <a:pt x="229870" y="17780"/>
                  </a:lnTo>
                  <a:lnTo>
                    <a:pt x="229870" y="16510"/>
                  </a:lnTo>
                  <a:lnTo>
                    <a:pt x="229870" y="13982"/>
                  </a:lnTo>
                  <a:close/>
                </a:path>
                <a:path w="229870" h="21589">
                  <a:moveTo>
                    <a:pt x="229870" y="7632"/>
                  </a:moveTo>
                  <a:lnTo>
                    <a:pt x="120650" y="7632"/>
                  </a:lnTo>
                  <a:lnTo>
                    <a:pt x="120650" y="13970"/>
                  </a:lnTo>
                  <a:lnTo>
                    <a:pt x="229870" y="13970"/>
                  </a:lnTo>
                  <a:lnTo>
                    <a:pt x="229870" y="7632"/>
                  </a:lnTo>
                  <a:close/>
                </a:path>
                <a:path w="229870" h="21589">
                  <a:moveTo>
                    <a:pt x="229870" y="1282"/>
                  </a:moveTo>
                  <a:lnTo>
                    <a:pt x="121920" y="1282"/>
                  </a:lnTo>
                  <a:lnTo>
                    <a:pt x="121920" y="5080"/>
                  </a:lnTo>
                  <a:lnTo>
                    <a:pt x="121920" y="6350"/>
                  </a:lnTo>
                  <a:lnTo>
                    <a:pt x="120650" y="6350"/>
                  </a:lnTo>
                  <a:lnTo>
                    <a:pt x="120650" y="7620"/>
                  </a:lnTo>
                  <a:lnTo>
                    <a:pt x="229870" y="7620"/>
                  </a:lnTo>
                  <a:lnTo>
                    <a:pt x="229870" y="6350"/>
                  </a:lnTo>
                  <a:lnTo>
                    <a:pt x="229870" y="5080"/>
                  </a:lnTo>
                  <a:lnTo>
                    <a:pt x="229870" y="1282"/>
                  </a:lnTo>
                  <a:close/>
                </a:path>
                <a:path w="229870" h="21589">
                  <a:moveTo>
                    <a:pt x="229870" y="0"/>
                  </a:moveTo>
                  <a:lnTo>
                    <a:pt x="121920" y="0"/>
                  </a:lnTo>
                  <a:lnTo>
                    <a:pt x="121920" y="1270"/>
                  </a:lnTo>
                  <a:lnTo>
                    <a:pt x="229870" y="1270"/>
                  </a:lnTo>
                  <a:lnTo>
                    <a:pt x="229870" y="0"/>
                  </a:lnTo>
                  <a:close/>
                </a:path>
              </a:pathLst>
            </a:custGeom>
            <a:solidFill>
              <a:srgbClr val="2A2A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504180" y="5732779"/>
              <a:ext cx="237490" cy="21590"/>
            </a:xfrm>
            <a:custGeom>
              <a:avLst/>
              <a:gdLst/>
              <a:ahLst/>
              <a:cxnLst/>
              <a:rect l="l" t="t" r="r" b="b"/>
              <a:pathLst>
                <a:path w="237489" h="21589">
                  <a:moveTo>
                    <a:pt x="237490" y="2540"/>
                  </a:moveTo>
                  <a:lnTo>
                    <a:pt x="237477" y="0"/>
                  </a:lnTo>
                  <a:lnTo>
                    <a:pt x="6350" y="0"/>
                  </a:lnTo>
                  <a:lnTo>
                    <a:pt x="6350" y="2540"/>
                  </a:lnTo>
                  <a:lnTo>
                    <a:pt x="5080" y="2540"/>
                  </a:lnTo>
                  <a:lnTo>
                    <a:pt x="5080" y="6350"/>
                  </a:lnTo>
                  <a:lnTo>
                    <a:pt x="3810" y="6350"/>
                  </a:lnTo>
                  <a:lnTo>
                    <a:pt x="3810" y="8890"/>
                  </a:lnTo>
                  <a:lnTo>
                    <a:pt x="2540" y="8890"/>
                  </a:lnTo>
                  <a:lnTo>
                    <a:pt x="2540" y="13970"/>
                  </a:lnTo>
                  <a:lnTo>
                    <a:pt x="1270" y="13970"/>
                  </a:lnTo>
                  <a:lnTo>
                    <a:pt x="1270" y="19050"/>
                  </a:lnTo>
                  <a:lnTo>
                    <a:pt x="0" y="19050"/>
                  </a:lnTo>
                  <a:lnTo>
                    <a:pt x="0" y="21590"/>
                  </a:lnTo>
                  <a:lnTo>
                    <a:pt x="237490" y="21590"/>
                  </a:lnTo>
                  <a:lnTo>
                    <a:pt x="237490" y="19050"/>
                  </a:lnTo>
                  <a:lnTo>
                    <a:pt x="237490" y="13970"/>
                  </a:lnTo>
                  <a:lnTo>
                    <a:pt x="237490" y="8890"/>
                  </a:lnTo>
                  <a:lnTo>
                    <a:pt x="237490" y="6350"/>
                  </a:lnTo>
                  <a:lnTo>
                    <a:pt x="237490" y="2540"/>
                  </a:lnTo>
                  <a:close/>
                </a:path>
              </a:pathLst>
            </a:custGeom>
            <a:solidFill>
              <a:srgbClr val="2929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499100" y="5754369"/>
              <a:ext cx="242570" cy="21590"/>
            </a:xfrm>
            <a:custGeom>
              <a:avLst/>
              <a:gdLst/>
              <a:ahLst/>
              <a:cxnLst/>
              <a:rect l="l" t="t" r="r" b="b"/>
              <a:pathLst>
                <a:path w="242570" h="21589">
                  <a:moveTo>
                    <a:pt x="242570" y="15252"/>
                  </a:moveTo>
                  <a:lnTo>
                    <a:pt x="0" y="15252"/>
                  </a:lnTo>
                  <a:lnTo>
                    <a:pt x="0" y="21590"/>
                  </a:lnTo>
                  <a:lnTo>
                    <a:pt x="242570" y="21590"/>
                  </a:lnTo>
                  <a:lnTo>
                    <a:pt x="242570" y="15252"/>
                  </a:lnTo>
                  <a:close/>
                </a:path>
                <a:path w="242570" h="21589">
                  <a:moveTo>
                    <a:pt x="242570" y="8890"/>
                  </a:moveTo>
                  <a:lnTo>
                    <a:pt x="242557" y="3810"/>
                  </a:lnTo>
                  <a:lnTo>
                    <a:pt x="242557" y="0"/>
                  </a:lnTo>
                  <a:lnTo>
                    <a:pt x="3810" y="0"/>
                  </a:lnTo>
                  <a:lnTo>
                    <a:pt x="3810" y="3810"/>
                  </a:lnTo>
                  <a:lnTo>
                    <a:pt x="2540" y="3810"/>
                  </a:lnTo>
                  <a:lnTo>
                    <a:pt x="2540" y="8890"/>
                  </a:lnTo>
                  <a:lnTo>
                    <a:pt x="1270" y="8890"/>
                  </a:lnTo>
                  <a:lnTo>
                    <a:pt x="1270" y="15240"/>
                  </a:lnTo>
                  <a:lnTo>
                    <a:pt x="242570" y="15240"/>
                  </a:lnTo>
                  <a:lnTo>
                    <a:pt x="242570" y="8890"/>
                  </a:lnTo>
                  <a:close/>
                </a:path>
              </a:pathLst>
            </a:custGeom>
            <a:solidFill>
              <a:srgbClr val="2929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495290" y="5775959"/>
              <a:ext cx="246379" cy="21590"/>
            </a:xfrm>
            <a:custGeom>
              <a:avLst/>
              <a:gdLst/>
              <a:ahLst/>
              <a:cxnLst/>
              <a:rect l="l" t="t" r="r" b="b"/>
              <a:pathLst>
                <a:path w="246379" h="21589">
                  <a:moveTo>
                    <a:pt x="246380" y="0"/>
                  </a:moveTo>
                  <a:lnTo>
                    <a:pt x="3810" y="0"/>
                  </a:lnTo>
                  <a:lnTo>
                    <a:pt x="3810" y="1270"/>
                  </a:lnTo>
                  <a:lnTo>
                    <a:pt x="2540" y="1270"/>
                  </a:lnTo>
                  <a:lnTo>
                    <a:pt x="2540" y="8890"/>
                  </a:lnTo>
                  <a:lnTo>
                    <a:pt x="1270" y="8890"/>
                  </a:lnTo>
                  <a:lnTo>
                    <a:pt x="1270" y="17780"/>
                  </a:lnTo>
                  <a:lnTo>
                    <a:pt x="0" y="17780"/>
                  </a:lnTo>
                  <a:lnTo>
                    <a:pt x="0" y="20320"/>
                  </a:lnTo>
                  <a:lnTo>
                    <a:pt x="0" y="21590"/>
                  </a:lnTo>
                  <a:lnTo>
                    <a:pt x="120650" y="21590"/>
                  </a:lnTo>
                  <a:lnTo>
                    <a:pt x="120650" y="20320"/>
                  </a:lnTo>
                  <a:lnTo>
                    <a:pt x="123190" y="20320"/>
                  </a:lnTo>
                  <a:lnTo>
                    <a:pt x="123190" y="21590"/>
                  </a:lnTo>
                  <a:lnTo>
                    <a:pt x="246380" y="21590"/>
                  </a:lnTo>
                  <a:lnTo>
                    <a:pt x="246380" y="20320"/>
                  </a:lnTo>
                  <a:lnTo>
                    <a:pt x="246380" y="17780"/>
                  </a:lnTo>
                  <a:lnTo>
                    <a:pt x="246380" y="8890"/>
                  </a:lnTo>
                  <a:lnTo>
                    <a:pt x="246380" y="1270"/>
                  </a:lnTo>
                  <a:lnTo>
                    <a:pt x="246380" y="0"/>
                  </a:lnTo>
                  <a:close/>
                </a:path>
              </a:pathLst>
            </a:custGeom>
            <a:solidFill>
              <a:srgbClr val="2828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492750" y="5797549"/>
              <a:ext cx="248920" cy="22860"/>
            </a:xfrm>
            <a:custGeom>
              <a:avLst/>
              <a:gdLst/>
              <a:ahLst/>
              <a:cxnLst/>
              <a:rect l="l" t="t" r="r" b="b"/>
              <a:pathLst>
                <a:path w="248920" h="22860">
                  <a:moveTo>
                    <a:pt x="119380" y="0"/>
                  </a:moveTo>
                  <a:lnTo>
                    <a:pt x="2540" y="0"/>
                  </a:lnTo>
                  <a:lnTo>
                    <a:pt x="2540" y="1270"/>
                  </a:lnTo>
                  <a:lnTo>
                    <a:pt x="2540" y="2540"/>
                  </a:lnTo>
                  <a:lnTo>
                    <a:pt x="2540" y="3810"/>
                  </a:lnTo>
                  <a:lnTo>
                    <a:pt x="2540" y="5080"/>
                  </a:lnTo>
                  <a:lnTo>
                    <a:pt x="1270" y="5080"/>
                  </a:lnTo>
                  <a:lnTo>
                    <a:pt x="1270" y="15240"/>
                  </a:lnTo>
                  <a:lnTo>
                    <a:pt x="0" y="15240"/>
                  </a:lnTo>
                  <a:lnTo>
                    <a:pt x="0" y="16510"/>
                  </a:lnTo>
                  <a:lnTo>
                    <a:pt x="0" y="17780"/>
                  </a:lnTo>
                  <a:lnTo>
                    <a:pt x="0" y="21590"/>
                  </a:lnTo>
                  <a:lnTo>
                    <a:pt x="0" y="22860"/>
                  </a:lnTo>
                  <a:lnTo>
                    <a:pt x="109220" y="22860"/>
                  </a:lnTo>
                  <a:lnTo>
                    <a:pt x="109220" y="21590"/>
                  </a:lnTo>
                  <a:lnTo>
                    <a:pt x="110490" y="21590"/>
                  </a:lnTo>
                  <a:lnTo>
                    <a:pt x="110490" y="17780"/>
                  </a:lnTo>
                  <a:lnTo>
                    <a:pt x="111760" y="17780"/>
                  </a:lnTo>
                  <a:lnTo>
                    <a:pt x="111760" y="16510"/>
                  </a:lnTo>
                  <a:lnTo>
                    <a:pt x="111760" y="15240"/>
                  </a:lnTo>
                  <a:lnTo>
                    <a:pt x="111760" y="13970"/>
                  </a:lnTo>
                  <a:lnTo>
                    <a:pt x="113030" y="13970"/>
                  </a:lnTo>
                  <a:lnTo>
                    <a:pt x="113030" y="10160"/>
                  </a:lnTo>
                  <a:lnTo>
                    <a:pt x="114300" y="10160"/>
                  </a:lnTo>
                  <a:lnTo>
                    <a:pt x="114300" y="7620"/>
                  </a:lnTo>
                  <a:lnTo>
                    <a:pt x="115570" y="7620"/>
                  </a:lnTo>
                  <a:lnTo>
                    <a:pt x="115570" y="6350"/>
                  </a:lnTo>
                  <a:lnTo>
                    <a:pt x="116840" y="6350"/>
                  </a:lnTo>
                  <a:lnTo>
                    <a:pt x="116840" y="5080"/>
                  </a:lnTo>
                  <a:lnTo>
                    <a:pt x="116840" y="3810"/>
                  </a:lnTo>
                  <a:lnTo>
                    <a:pt x="118110" y="3810"/>
                  </a:lnTo>
                  <a:lnTo>
                    <a:pt x="118110" y="2540"/>
                  </a:lnTo>
                  <a:lnTo>
                    <a:pt x="119380" y="2540"/>
                  </a:lnTo>
                  <a:lnTo>
                    <a:pt x="119380" y="1270"/>
                  </a:lnTo>
                  <a:lnTo>
                    <a:pt x="119380" y="0"/>
                  </a:lnTo>
                  <a:close/>
                </a:path>
                <a:path w="248920" h="22860">
                  <a:moveTo>
                    <a:pt x="248907" y="13982"/>
                  </a:moveTo>
                  <a:lnTo>
                    <a:pt x="135890" y="13982"/>
                  </a:lnTo>
                  <a:lnTo>
                    <a:pt x="135890" y="16510"/>
                  </a:lnTo>
                  <a:lnTo>
                    <a:pt x="248907" y="16510"/>
                  </a:lnTo>
                  <a:lnTo>
                    <a:pt x="248907" y="13982"/>
                  </a:lnTo>
                  <a:close/>
                </a:path>
                <a:path w="248920" h="22860">
                  <a:moveTo>
                    <a:pt x="248920" y="16522"/>
                  </a:moveTo>
                  <a:lnTo>
                    <a:pt x="137160" y="16522"/>
                  </a:lnTo>
                  <a:lnTo>
                    <a:pt x="137160" y="22860"/>
                  </a:lnTo>
                  <a:lnTo>
                    <a:pt x="248920" y="22860"/>
                  </a:lnTo>
                  <a:lnTo>
                    <a:pt x="248920" y="16522"/>
                  </a:lnTo>
                  <a:close/>
                </a:path>
                <a:path w="248920" h="22860">
                  <a:moveTo>
                    <a:pt x="248920" y="1270"/>
                  </a:moveTo>
                  <a:lnTo>
                    <a:pt x="248907" y="0"/>
                  </a:lnTo>
                  <a:lnTo>
                    <a:pt x="129540" y="0"/>
                  </a:lnTo>
                  <a:lnTo>
                    <a:pt x="129540" y="1270"/>
                  </a:lnTo>
                  <a:lnTo>
                    <a:pt x="132080" y="1270"/>
                  </a:lnTo>
                  <a:lnTo>
                    <a:pt x="132080" y="2540"/>
                  </a:lnTo>
                  <a:lnTo>
                    <a:pt x="133350" y="2540"/>
                  </a:lnTo>
                  <a:lnTo>
                    <a:pt x="133350" y="3810"/>
                  </a:lnTo>
                  <a:lnTo>
                    <a:pt x="133350" y="5080"/>
                  </a:lnTo>
                  <a:lnTo>
                    <a:pt x="134620" y="5080"/>
                  </a:lnTo>
                  <a:lnTo>
                    <a:pt x="134620" y="7620"/>
                  </a:lnTo>
                  <a:lnTo>
                    <a:pt x="134620" y="8890"/>
                  </a:lnTo>
                  <a:lnTo>
                    <a:pt x="135890" y="8890"/>
                  </a:lnTo>
                  <a:lnTo>
                    <a:pt x="135890" y="13970"/>
                  </a:lnTo>
                  <a:lnTo>
                    <a:pt x="248920" y="13970"/>
                  </a:lnTo>
                  <a:lnTo>
                    <a:pt x="248920" y="2540"/>
                  </a:lnTo>
                  <a:lnTo>
                    <a:pt x="248920" y="1270"/>
                  </a:lnTo>
                  <a:close/>
                </a:path>
              </a:pathLst>
            </a:custGeom>
            <a:solidFill>
              <a:srgbClr val="2727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490210" y="5820409"/>
              <a:ext cx="251460" cy="21590"/>
            </a:xfrm>
            <a:custGeom>
              <a:avLst/>
              <a:gdLst/>
              <a:ahLst/>
              <a:cxnLst/>
              <a:rect l="l" t="t" r="r" b="b"/>
              <a:pathLst>
                <a:path w="251460" h="21589">
                  <a:moveTo>
                    <a:pt x="111760" y="0"/>
                  </a:moveTo>
                  <a:lnTo>
                    <a:pt x="2540" y="0"/>
                  </a:lnTo>
                  <a:lnTo>
                    <a:pt x="2540" y="2540"/>
                  </a:lnTo>
                  <a:lnTo>
                    <a:pt x="1270" y="2540"/>
                  </a:lnTo>
                  <a:lnTo>
                    <a:pt x="1270" y="8890"/>
                  </a:lnTo>
                  <a:lnTo>
                    <a:pt x="1270" y="17780"/>
                  </a:lnTo>
                  <a:lnTo>
                    <a:pt x="0" y="17780"/>
                  </a:lnTo>
                  <a:lnTo>
                    <a:pt x="0" y="21590"/>
                  </a:lnTo>
                  <a:lnTo>
                    <a:pt x="110490" y="21590"/>
                  </a:lnTo>
                  <a:lnTo>
                    <a:pt x="110490" y="17780"/>
                  </a:lnTo>
                  <a:lnTo>
                    <a:pt x="110490" y="8890"/>
                  </a:lnTo>
                  <a:lnTo>
                    <a:pt x="111747" y="8890"/>
                  </a:lnTo>
                  <a:lnTo>
                    <a:pt x="111747" y="2540"/>
                  </a:lnTo>
                  <a:lnTo>
                    <a:pt x="111760" y="0"/>
                  </a:lnTo>
                  <a:close/>
                </a:path>
                <a:path w="251460" h="21589">
                  <a:moveTo>
                    <a:pt x="251460" y="0"/>
                  </a:moveTo>
                  <a:lnTo>
                    <a:pt x="139700" y="0"/>
                  </a:lnTo>
                  <a:lnTo>
                    <a:pt x="139700" y="17780"/>
                  </a:lnTo>
                  <a:lnTo>
                    <a:pt x="140970" y="17780"/>
                  </a:lnTo>
                  <a:lnTo>
                    <a:pt x="140970" y="21590"/>
                  </a:lnTo>
                  <a:lnTo>
                    <a:pt x="251460" y="21590"/>
                  </a:lnTo>
                  <a:lnTo>
                    <a:pt x="251460" y="17780"/>
                  </a:lnTo>
                  <a:lnTo>
                    <a:pt x="251460" y="0"/>
                  </a:lnTo>
                  <a:close/>
                </a:path>
              </a:pathLst>
            </a:custGeom>
            <a:solidFill>
              <a:srgbClr val="2727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5488940" y="5841999"/>
              <a:ext cx="252729" cy="21590"/>
            </a:xfrm>
            <a:custGeom>
              <a:avLst/>
              <a:gdLst/>
              <a:ahLst/>
              <a:cxnLst/>
              <a:rect l="l" t="t" r="r" b="b"/>
              <a:pathLst>
                <a:path w="252729" h="21589">
                  <a:moveTo>
                    <a:pt x="111760" y="0"/>
                  </a:moveTo>
                  <a:lnTo>
                    <a:pt x="1270" y="0"/>
                  </a:lnTo>
                  <a:lnTo>
                    <a:pt x="1270" y="2540"/>
                  </a:lnTo>
                  <a:lnTo>
                    <a:pt x="1270" y="19050"/>
                  </a:lnTo>
                  <a:lnTo>
                    <a:pt x="0" y="19050"/>
                  </a:lnTo>
                  <a:lnTo>
                    <a:pt x="0" y="21590"/>
                  </a:lnTo>
                  <a:lnTo>
                    <a:pt x="110490" y="21590"/>
                  </a:lnTo>
                  <a:lnTo>
                    <a:pt x="110490" y="19050"/>
                  </a:lnTo>
                  <a:lnTo>
                    <a:pt x="110490" y="2540"/>
                  </a:lnTo>
                  <a:lnTo>
                    <a:pt x="111760" y="2540"/>
                  </a:lnTo>
                  <a:lnTo>
                    <a:pt x="111760" y="0"/>
                  </a:lnTo>
                  <a:close/>
                </a:path>
                <a:path w="252729" h="21589">
                  <a:moveTo>
                    <a:pt x="252730" y="0"/>
                  </a:moveTo>
                  <a:lnTo>
                    <a:pt x="142240" y="0"/>
                  </a:lnTo>
                  <a:lnTo>
                    <a:pt x="142240" y="21590"/>
                  </a:lnTo>
                  <a:lnTo>
                    <a:pt x="252730" y="21590"/>
                  </a:lnTo>
                  <a:lnTo>
                    <a:pt x="252730" y="0"/>
                  </a:lnTo>
                  <a:close/>
                </a:path>
              </a:pathLst>
            </a:custGeom>
            <a:solidFill>
              <a:srgbClr val="262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5488940" y="5863589"/>
              <a:ext cx="252729" cy="21590"/>
            </a:xfrm>
            <a:custGeom>
              <a:avLst/>
              <a:gdLst/>
              <a:ahLst/>
              <a:cxnLst/>
              <a:rect l="l" t="t" r="r" b="b"/>
              <a:pathLst>
                <a:path w="252729" h="21589">
                  <a:moveTo>
                    <a:pt x="11049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110490" y="21590"/>
                  </a:lnTo>
                  <a:lnTo>
                    <a:pt x="110490" y="0"/>
                  </a:lnTo>
                  <a:close/>
                </a:path>
                <a:path w="252729" h="21589">
                  <a:moveTo>
                    <a:pt x="252730" y="0"/>
                  </a:moveTo>
                  <a:lnTo>
                    <a:pt x="142240" y="0"/>
                  </a:lnTo>
                  <a:lnTo>
                    <a:pt x="142240" y="21590"/>
                  </a:lnTo>
                  <a:lnTo>
                    <a:pt x="252730" y="21590"/>
                  </a:lnTo>
                  <a:lnTo>
                    <a:pt x="252730" y="0"/>
                  </a:lnTo>
                  <a:close/>
                </a:path>
              </a:pathLst>
            </a:custGeom>
            <a:solidFill>
              <a:srgbClr val="2626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5488940" y="5885179"/>
              <a:ext cx="252729" cy="21590"/>
            </a:xfrm>
            <a:custGeom>
              <a:avLst/>
              <a:gdLst/>
              <a:ahLst/>
              <a:cxnLst/>
              <a:rect l="l" t="t" r="r" b="b"/>
              <a:pathLst>
                <a:path w="252729" h="21589">
                  <a:moveTo>
                    <a:pt x="11049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110490" y="21590"/>
                  </a:lnTo>
                  <a:lnTo>
                    <a:pt x="110490" y="0"/>
                  </a:lnTo>
                  <a:close/>
                </a:path>
                <a:path w="252729" h="21589">
                  <a:moveTo>
                    <a:pt x="252730" y="0"/>
                  </a:moveTo>
                  <a:lnTo>
                    <a:pt x="142240" y="0"/>
                  </a:lnTo>
                  <a:lnTo>
                    <a:pt x="142240" y="21590"/>
                  </a:lnTo>
                  <a:lnTo>
                    <a:pt x="252730" y="21590"/>
                  </a:lnTo>
                  <a:lnTo>
                    <a:pt x="252730" y="0"/>
                  </a:lnTo>
                  <a:close/>
                </a:path>
              </a:pathLst>
            </a:custGeom>
            <a:solidFill>
              <a:srgbClr val="2525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5488940" y="5906769"/>
              <a:ext cx="252729" cy="22860"/>
            </a:xfrm>
            <a:custGeom>
              <a:avLst/>
              <a:gdLst/>
              <a:ahLst/>
              <a:cxnLst/>
              <a:rect l="l" t="t" r="r" b="b"/>
              <a:pathLst>
                <a:path w="252729" h="22860">
                  <a:moveTo>
                    <a:pt x="11049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110490" y="22860"/>
                  </a:lnTo>
                  <a:lnTo>
                    <a:pt x="110490" y="0"/>
                  </a:lnTo>
                  <a:close/>
                </a:path>
                <a:path w="252729" h="22860">
                  <a:moveTo>
                    <a:pt x="252730" y="0"/>
                  </a:moveTo>
                  <a:lnTo>
                    <a:pt x="142240" y="0"/>
                  </a:lnTo>
                  <a:lnTo>
                    <a:pt x="142240" y="22860"/>
                  </a:lnTo>
                  <a:lnTo>
                    <a:pt x="252730" y="22860"/>
                  </a:lnTo>
                  <a:lnTo>
                    <a:pt x="252730" y="0"/>
                  </a:lnTo>
                  <a:close/>
                </a:path>
              </a:pathLst>
            </a:custGeom>
            <a:solidFill>
              <a:srgbClr val="2525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488940" y="5929629"/>
              <a:ext cx="252729" cy="21590"/>
            </a:xfrm>
            <a:custGeom>
              <a:avLst/>
              <a:gdLst/>
              <a:ahLst/>
              <a:cxnLst/>
              <a:rect l="l" t="t" r="r" b="b"/>
              <a:pathLst>
                <a:path w="252729" h="21589">
                  <a:moveTo>
                    <a:pt x="11049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110490" y="21590"/>
                  </a:lnTo>
                  <a:lnTo>
                    <a:pt x="110490" y="0"/>
                  </a:lnTo>
                  <a:close/>
                </a:path>
                <a:path w="252729" h="21589">
                  <a:moveTo>
                    <a:pt x="252730" y="0"/>
                  </a:moveTo>
                  <a:lnTo>
                    <a:pt x="142240" y="0"/>
                  </a:lnTo>
                  <a:lnTo>
                    <a:pt x="142240" y="21590"/>
                  </a:lnTo>
                  <a:lnTo>
                    <a:pt x="252730" y="21590"/>
                  </a:lnTo>
                  <a:lnTo>
                    <a:pt x="252730" y="0"/>
                  </a:lnTo>
                  <a:close/>
                </a:path>
              </a:pathLst>
            </a:custGeom>
            <a:solidFill>
              <a:srgbClr val="2424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488940" y="5951219"/>
              <a:ext cx="252729" cy="21590"/>
            </a:xfrm>
            <a:custGeom>
              <a:avLst/>
              <a:gdLst/>
              <a:ahLst/>
              <a:cxnLst/>
              <a:rect l="l" t="t" r="r" b="b"/>
              <a:pathLst>
                <a:path w="252729" h="21589">
                  <a:moveTo>
                    <a:pt x="11049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110490" y="21590"/>
                  </a:lnTo>
                  <a:lnTo>
                    <a:pt x="110490" y="0"/>
                  </a:lnTo>
                  <a:close/>
                </a:path>
                <a:path w="252729" h="21589">
                  <a:moveTo>
                    <a:pt x="252730" y="0"/>
                  </a:moveTo>
                  <a:lnTo>
                    <a:pt x="142240" y="0"/>
                  </a:lnTo>
                  <a:lnTo>
                    <a:pt x="142240" y="21590"/>
                  </a:lnTo>
                  <a:lnTo>
                    <a:pt x="252730" y="21590"/>
                  </a:lnTo>
                  <a:lnTo>
                    <a:pt x="252730" y="0"/>
                  </a:lnTo>
                  <a:close/>
                </a:path>
              </a:pathLst>
            </a:custGeom>
            <a:solidFill>
              <a:srgbClr val="232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488940" y="5972809"/>
              <a:ext cx="252729" cy="21590"/>
            </a:xfrm>
            <a:custGeom>
              <a:avLst/>
              <a:gdLst/>
              <a:ahLst/>
              <a:cxnLst/>
              <a:rect l="l" t="t" r="r" b="b"/>
              <a:pathLst>
                <a:path w="252729" h="21589">
                  <a:moveTo>
                    <a:pt x="11049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110490" y="21590"/>
                  </a:lnTo>
                  <a:lnTo>
                    <a:pt x="110490" y="0"/>
                  </a:lnTo>
                  <a:close/>
                </a:path>
                <a:path w="252729" h="21589">
                  <a:moveTo>
                    <a:pt x="252730" y="0"/>
                  </a:moveTo>
                  <a:lnTo>
                    <a:pt x="142240" y="0"/>
                  </a:lnTo>
                  <a:lnTo>
                    <a:pt x="142240" y="21590"/>
                  </a:lnTo>
                  <a:lnTo>
                    <a:pt x="252730" y="21590"/>
                  </a:lnTo>
                  <a:lnTo>
                    <a:pt x="252730" y="0"/>
                  </a:lnTo>
                  <a:close/>
                </a:path>
              </a:pathLst>
            </a:custGeom>
            <a:solidFill>
              <a:srgbClr val="2323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488940" y="5994399"/>
              <a:ext cx="252729" cy="21590"/>
            </a:xfrm>
            <a:custGeom>
              <a:avLst/>
              <a:gdLst/>
              <a:ahLst/>
              <a:cxnLst/>
              <a:rect l="l" t="t" r="r" b="b"/>
              <a:pathLst>
                <a:path w="252729" h="21589">
                  <a:moveTo>
                    <a:pt x="11049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110490" y="21590"/>
                  </a:lnTo>
                  <a:lnTo>
                    <a:pt x="110490" y="0"/>
                  </a:lnTo>
                  <a:close/>
                </a:path>
                <a:path w="252729" h="21589">
                  <a:moveTo>
                    <a:pt x="252730" y="0"/>
                  </a:moveTo>
                  <a:lnTo>
                    <a:pt x="142240" y="0"/>
                  </a:lnTo>
                  <a:lnTo>
                    <a:pt x="142240" y="21590"/>
                  </a:lnTo>
                  <a:lnTo>
                    <a:pt x="252730" y="21590"/>
                  </a:lnTo>
                  <a:lnTo>
                    <a:pt x="252730" y="0"/>
                  </a:lnTo>
                  <a:close/>
                </a:path>
              </a:pathLst>
            </a:custGeom>
            <a:solidFill>
              <a:srgbClr val="222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488940" y="6015989"/>
              <a:ext cx="252729" cy="22860"/>
            </a:xfrm>
            <a:custGeom>
              <a:avLst/>
              <a:gdLst/>
              <a:ahLst/>
              <a:cxnLst/>
              <a:rect l="l" t="t" r="r" b="b"/>
              <a:pathLst>
                <a:path w="252729" h="22860">
                  <a:moveTo>
                    <a:pt x="11049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110490" y="22860"/>
                  </a:lnTo>
                  <a:lnTo>
                    <a:pt x="110490" y="0"/>
                  </a:lnTo>
                  <a:close/>
                </a:path>
                <a:path w="252729" h="22860">
                  <a:moveTo>
                    <a:pt x="252730" y="0"/>
                  </a:moveTo>
                  <a:lnTo>
                    <a:pt x="142240" y="0"/>
                  </a:lnTo>
                  <a:lnTo>
                    <a:pt x="142240" y="22860"/>
                  </a:lnTo>
                  <a:lnTo>
                    <a:pt x="252730" y="22860"/>
                  </a:lnTo>
                  <a:lnTo>
                    <a:pt x="252730" y="0"/>
                  </a:lnTo>
                  <a:close/>
                </a:path>
              </a:pathLst>
            </a:custGeom>
            <a:solidFill>
              <a:srgbClr val="222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488940" y="6038849"/>
              <a:ext cx="252729" cy="21590"/>
            </a:xfrm>
            <a:custGeom>
              <a:avLst/>
              <a:gdLst/>
              <a:ahLst/>
              <a:cxnLst/>
              <a:rect l="l" t="t" r="r" b="b"/>
              <a:pathLst>
                <a:path w="252729" h="21589">
                  <a:moveTo>
                    <a:pt x="11049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110490" y="21590"/>
                  </a:lnTo>
                  <a:lnTo>
                    <a:pt x="110490" y="0"/>
                  </a:lnTo>
                  <a:close/>
                </a:path>
                <a:path w="252729" h="21589">
                  <a:moveTo>
                    <a:pt x="252730" y="0"/>
                  </a:moveTo>
                  <a:lnTo>
                    <a:pt x="142240" y="0"/>
                  </a:lnTo>
                  <a:lnTo>
                    <a:pt x="142240" y="21590"/>
                  </a:lnTo>
                  <a:lnTo>
                    <a:pt x="252730" y="21590"/>
                  </a:lnTo>
                  <a:lnTo>
                    <a:pt x="252730" y="0"/>
                  </a:lnTo>
                  <a:close/>
                </a:path>
              </a:pathLst>
            </a:custGeom>
            <a:solidFill>
              <a:srgbClr val="212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488940" y="6060439"/>
              <a:ext cx="252729" cy="21590"/>
            </a:xfrm>
            <a:custGeom>
              <a:avLst/>
              <a:gdLst/>
              <a:ahLst/>
              <a:cxnLst/>
              <a:rect l="l" t="t" r="r" b="b"/>
              <a:pathLst>
                <a:path w="252729" h="21589">
                  <a:moveTo>
                    <a:pt x="11049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110490" y="21590"/>
                  </a:lnTo>
                  <a:lnTo>
                    <a:pt x="110490" y="0"/>
                  </a:lnTo>
                  <a:close/>
                </a:path>
                <a:path w="252729" h="21589">
                  <a:moveTo>
                    <a:pt x="252730" y="0"/>
                  </a:moveTo>
                  <a:lnTo>
                    <a:pt x="142240" y="0"/>
                  </a:lnTo>
                  <a:lnTo>
                    <a:pt x="142240" y="21590"/>
                  </a:lnTo>
                  <a:lnTo>
                    <a:pt x="252730" y="21590"/>
                  </a:lnTo>
                  <a:lnTo>
                    <a:pt x="252730" y="0"/>
                  </a:lnTo>
                  <a:close/>
                </a:path>
              </a:pathLst>
            </a:custGeom>
            <a:solidFill>
              <a:srgbClr val="2121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488940" y="6082029"/>
              <a:ext cx="252729" cy="21590"/>
            </a:xfrm>
            <a:custGeom>
              <a:avLst/>
              <a:gdLst/>
              <a:ahLst/>
              <a:cxnLst/>
              <a:rect l="l" t="t" r="r" b="b"/>
              <a:pathLst>
                <a:path w="252729" h="21589">
                  <a:moveTo>
                    <a:pt x="11049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110490" y="21590"/>
                  </a:lnTo>
                  <a:lnTo>
                    <a:pt x="110490" y="0"/>
                  </a:lnTo>
                  <a:close/>
                </a:path>
                <a:path w="252729" h="21589">
                  <a:moveTo>
                    <a:pt x="252730" y="0"/>
                  </a:moveTo>
                  <a:lnTo>
                    <a:pt x="142240" y="0"/>
                  </a:lnTo>
                  <a:lnTo>
                    <a:pt x="142240" y="21590"/>
                  </a:lnTo>
                  <a:lnTo>
                    <a:pt x="252730" y="21590"/>
                  </a:lnTo>
                  <a:lnTo>
                    <a:pt x="252730" y="0"/>
                  </a:lnTo>
                  <a:close/>
                </a:path>
              </a:pathLst>
            </a:custGeom>
            <a:solidFill>
              <a:srgbClr val="202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488940" y="6103619"/>
              <a:ext cx="252729" cy="21590"/>
            </a:xfrm>
            <a:custGeom>
              <a:avLst/>
              <a:gdLst/>
              <a:ahLst/>
              <a:cxnLst/>
              <a:rect l="l" t="t" r="r" b="b"/>
              <a:pathLst>
                <a:path w="252729" h="21589">
                  <a:moveTo>
                    <a:pt x="11049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110490" y="21590"/>
                  </a:lnTo>
                  <a:lnTo>
                    <a:pt x="110490" y="0"/>
                  </a:lnTo>
                  <a:close/>
                </a:path>
                <a:path w="252729" h="21589">
                  <a:moveTo>
                    <a:pt x="252730" y="0"/>
                  </a:moveTo>
                  <a:lnTo>
                    <a:pt x="142240" y="0"/>
                  </a:lnTo>
                  <a:lnTo>
                    <a:pt x="142240" y="21590"/>
                  </a:lnTo>
                  <a:lnTo>
                    <a:pt x="252730" y="21590"/>
                  </a:lnTo>
                  <a:lnTo>
                    <a:pt x="252730" y="0"/>
                  </a:lnTo>
                  <a:close/>
                </a:path>
              </a:pathLst>
            </a:custGeom>
            <a:solidFill>
              <a:srgbClr val="1F1F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488940" y="6125209"/>
              <a:ext cx="252729" cy="21590"/>
            </a:xfrm>
            <a:custGeom>
              <a:avLst/>
              <a:gdLst/>
              <a:ahLst/>
              <a:cxnLst/>
              <a:rect l="l" t="t" r="r" b="b"/>
              <a:pathLst>
                <a:path w="252729" h="21589">
                  <a:moveTo>
                    <a:pt x="11049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110490" y="21590"/>
                  </a:lnTo>
                  <a:lnTo>
                    <a:pt x="110490" y="0"/>
                  </a:lnTo>
                  <a:close/>
                </a:path>
                <a:path w="252729" h="21589">
                  <a:moveTo>
                    <a:pt x="252730" y="0"/>
                  </a:moveTo>
                  <a:lnTo>
                    <a:pt x="142240" y="0"/>
                  </a:lnTo>
                  <a:lnTo>
                    <a:pt x="142240" y="8890"/>
                  </a:lnTo>
                  <a:lnTo>
                    <a:pt x="140970" y="8890"/>
                  </a:lnTo>
                  <a:lnTo>
                    <a:pt x="140970" y="21590"/>
                  </a:lnTo>
                  <a:lnTo>
                    <a:pt x="252730" y="21590"/>
                  </a:lnTo>
                  <a:lnTo>
                    <a:pt x="252730" y="8890"/>
                  </a:lnTo>
                  <a:lnTo>
                    <a:pt x="252730" y="0"/>
                  </a:lnTo>
                  <a:close/>
                </a:path>
              </a:pathLst>
            </a:custGeom>
            <a:solidFill>
              <a:srgbClr val="1F1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5488940" y="6146799"/>
              <a:ext cx="252729" cy="44450"/>
            </a:xfrm>
            <a:custGeom>
              <a:avLst/>
              <a:gdLst/>
              <a:ahLst/>
              <a:cxnLst/>
              <a:rect l="l" t="t" r="r" b="b"/>
              <a:pathLst>
                <a:path w="252729" h="44450">
                  <a:moveTo>
                    <a:pt x="115570" y="41910"/>
                  </a:moveTo>
                  <a:lnTo>
                    <a:pt x="114300" y="41910"/>
                  </a:lnTo>
                  <a:lnTo>
                    <a:pt x="114300" y="39370"/>
                  </a:lnTo>
                  <a:lnTo>
                    <a:pt x="113017" y="39370"/>
                  </a:lnTo>
                  <a:lnTo>
                    <a:pt x="113017" y="31750"/>
                  </a:lnTo>
                  <a:lnTo>
                    <a:pt x="111760" y="31750"/>
                  </a:lnTo>
                  <a:lnTo>
                    <a:pt x="111760" y="22860"/>
                  </a:lnTo>
                  <a:lnTo>
                    <a:pt x="111760" y="19050"/>
                  </a:lnTo>
                  <a:lnTo>
                    <a:pt x="110490" y="19050"/>
                  </a:lnTo>
                  <a:lnTo>
                    <a:pt x="110490" y="0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0" y="22860"/>
                  </a:lnTo>
                  <a:lnTo>
                    <a:pt x="0" y="31750"/>
                  </a:lnTo>
                  <a:lnTo>
                    <a:pt x="0" y="39370"/>
                  </a:lnTo>
                  <a:lnTo>
                    <a:pt x="0" y="41910"/>
                  </a:lnTo>
                  <a:lnTo>
                    <a:pt x="0" y="44450"/>
                  </a:lnTo>
                  <a:lnTo>
                    <a:pt x="115570" y="44450"/>
                  </a:lnTo>
                  <a:lnTo>
                    <a:pt x="115570" y="41910"/>
                  </a:lnTo>
                  <a:close/>
                </a:path>
                <a:path w="252729" h="44450">
                  <a:moveTo>
                    <a:pt x="252730" y="0"/>
                  </a:moveTo>
                  <a:lnTo>
                    <a:pt x="140970" y="0"/>
                  </a:lnTo>
                  <a:lnTo>
                    <a:pt x="140970" y="19050"/>
                  </a:lnTo>
                  <a:lnTo>
                    <a:pt x="139700" y="19050"/>
                  </a:lnTo>
                  <a:lnTo>
                    <a:pt x="139700" y="22860"/>
                  </a:lnTo>
                  <a:lnTo>
                    <a:pt x="139700" y="27940"/>
                  </a:lnTo>
                  <a:lnTo>
                    <a:pt x="138430" y="27940"/>
                  </a:lnTo>
                  <a:lnTo>
                    <a:pt x="138430" y="33020"/>
                  </a:lnTo>
                  <a:lnTo>
                    <a:pt x="137160" y="33020"/>
                  </a:lnTo>
                  <a:lnTo>
                    <a:pt x="137160" y="36830"/>
                  </a:lnTo>
                  <a:lnTo>
                    <a:pt x="135890" y="36830"/>
                  </a:lnTo>
                  <a:lnTo>
                    <a:pt x="135890" y="40640"/>
                  </a:lnTo>
                  <a:lnTo>
                    <a:pt x="134620" y="40640"/>
                  </a:lnTo>
                  <a:lnTo>
                    <a:pt x="134620" y="41910"/>
                  </a:lnTo>
                  <a:lnTo>
                    <a:pt x="133350" y="41910"/>
                  </a:lnTo>
                  <a:lnTo>
                    <a:pt x="133350" y="44450"/>
                  </a:lnTo>
                  <a:lnTo>
                    <a:pt x="252730" y="44450"/>
                  </a:lnTo>
                  <a:lnTo>
                    <a:pt x="252730" y="41910"/>
                  </a:lnTo>
                  <a:lnTo>
                    <a:pt x="252730" y="40640"/>
                  </a:lnTo>
                  <a:lnTo>
                    <a:pt x="252730" y="19050"/>
                  </a:lnTo>
                  <a:lnTo>
                    <a:pt x="252730" y="0"/>
                  </a:lnTo>
                  <a:close/>
                </a:path>
              </a:pathLst>
            </a:custGeom>
            <a:solidFill>
              <a:srgbClr val="1E1E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5488940" y="6191249"/>
              <a:ext cx="252729" cy="21590"/>
            </a:xfrm>
            <a:custGeom>
              <a:avLst/>
              <a:gdLst/>
              <a:ahLst/>
              <a:cxnLst/>
              <a:rect l="l" t="t" r="r" b="b"/>
              <a:pathLst>
                <a:path w="252729" h="21589">
                  <a:moveTo>
                    <a:pt x="252730" y="12700"/>
                  </a:moveTo>
                  <a:lnTo>
                    <a:pt x="1270" y="12700"/>
                  </a:lnTo>
                  <a:lnTo>
                    <a:pt x="1270" y="21590"/>
                  </a:lnTo>
                  <a:lnTo>
                    <a:pt x="252730" y="21590"/>
                  </a:lnTo>
                  <a:lnTo>
                    <a:pt x="252730" y="12700"/>
                  </a:lnTo>
                  <a:close/>
                </a:path>
                <a:path w="252729" h="21589">
                  <a:moveTo>
                    <a:pt x="252730" y="0"/>
                  </a:moveTo>
                  <a:lnTo>
                    <a:pt x="132080" y="0"/>
                  </a:lnTo>
                  <a:lnTo>
                    <a:pt x="132080" y="1270"/>
                  </a:lnTo>
                  <a:lnTo>
                    <a:pt x="129540" y="1270"/>
                  </a:lnTo>
                  <a:lnTo>
                    <a:pt x="129540" y="2540"/>
                  </a:lnTo>
                  <a:lnTo>
                    <a:pt x="128270" y="2540"/>
                  </a:lnTo>
                  <a:lnTo>
                    <a:pt x="128270" y="3810"/>
                  </a:lnTo>
                  <a:lnTo>
                    <a:pt x="124460" y="3810"/>
                  </a:lnTo>
                  <a:lnTo>
                    <a:pt x="124460" y="5080"/>
                  </a:lnTo>
                  <a:lnTo>
                    <a:pt x="119367" y="5080"/>
                  </a:lnTo>
                  <a:lnTo>
                    <a:pt x="119367" y="3810"/>
                  </a:lnTo>
                  <a:lnTo>
                    <a:pt x="118110" y="3810"/>
                  </a:lnTo>
                  <a:lnTo>
                    <a:pt x="118110" y="2540"/>
                  </a:lnTo>
                  <a:lnTo>
                    <a:pt x="116840" y="2540"/>
                  </a:lnTo>
                  <a:lnTo>
                    <a:pt x="116840" y="1270"/>
                  </a:lnTo>
                  <a:lnTo>
                    <a:pt x="115570" y="1270"/>
                  </a:lnTo>
                  <a:lnTo>
                    <a:pt x="11557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252730" y="11430"/>
                  </a:lnTo>
                  <a:lnTo>
                    <a:pt x="252730" y="5080"/>
                  </a:lnTo>
                  <a:lnTo>
                    <a:pt x="252730" y="3810"/>
                  </a:lnTo>
                  <a:lnTo>
                    <a:pt x="252730" y="2540"/>
                  </a:lnTo>
                  <a:lnTo>
                    <a:pt x="252730" y="1270"/>
                  </a:lnTo>
                  <a:lnTo>
                    <a:pt x="252730" y="0"/>
                  </a:lnTo>
                  <a:close/>
                </a:path>
              </a:pathLst>
            </a:custGeom>
            <a:solidFill>
              <a:srgbClr val="1D1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5490210" y="6212839"/>
              <a:ext cx="251460" cy="21590"/>
            </a:xfrm>
            <a:custGeom>
              <a:avLst/>
              <a:gdLst/>
              <a:ahLst/>
              <a:cxnLst/>
              <a:rect l="l" t="t" r="r" b="b"/>
              <a:pathLst>
                <a:path w="251460" h="21589">
                  <a:moveTo>
                    <a:pt x="25146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1270" y="20320"/>
                  </a:lnTo>
                  <a:lnTo>
                    <a:pt x="1270" y="21590"/>
                  </a:lnTo>
                  <a:lnTo>
                    <a:pt x="251460" y="21590"/>
                  </a:lnTo>
                  <a:lnTo>
                    <a:pt x="251460" y="20320"/>
                  </a:lnTo>
                  <a:lnTo>
                    <a:pt x="251460" y="0"/>
                  </a:lnTo>
                  <a:close/>
                </a:path>
              </a:pathLst>
            </a:custGeom>
            <a:solidFill>
              <a:srgbClr val="1D1D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491480" y="6234429"/>
              <a:ext cx="250190" cy="21590"/>
            </a:xfrm>
            <a:custGeom>
              <a:avLst/>
              <a:gdLst/>
              <a:ahLst/>
              <a:cxnLst/>
              <a:rect l="l" t="t" r="r" b="b"/>
              <a:pathLst>
                <a:path w="250189" h="21589">
                  <a:moveTo>
                    <a:pt x="25019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270" y="11430"/>
                  </a:lnTo>
                  <a:lnTo>
                    <a:pt x="1270" y="21590"/>
                  </a:lnTo>
                  <a:lnTo>
                    <a:pt x="250190" y="21590"/>
                  </a:lnTo>
                  <a:lnTo>
                    <a:pt x="250190" y="11430"/>
                  </a:lnTo>
                  <a:lnTo>
                    <a:pt x="250190" y="0"/>
                  </a:lnTo>
                  <a:close/>
                </a:path>
              </a:pathLst>
            </a:custGeom>
            <a:solidFill>
              <a:srgbClr val="1C1C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492750" y="6256019"/>
              <a:ext cx="248920" cy="22860"/>
            </a:xfrm>
            <a:custGeom>
              <a:avLst/>
              <a:gdLst/>
              <a:ahLst/>
              <a:cxnLst/>
              <a:rect l="l" t="t" r="r" b="b"/>
              <a:pathLst>
                <a:path w="248920" h="22860">
                  <a:moveTo>
                    <a:pt x="137147" y="21590"/>
                  </a:moveTo>
                  <a:lnTo>
                    <a:pt x="5080" y="21590"/>
                  </a:lnTo>
                  <a:lnTo>
                    <a:pt x="5080" y="22860"/>
                  </a:lnTo>
                  <a:lnTo>
                    <a:pt x="137147" y="22860"/>
                  </a:lnTo>
                  <a:lnTo>
                    <a:pt x="137147" y="21590"/>
                  </a:lnTo>
                  <a:close/>
                </a:path>
                <a:path w="248920" h="22860">
                  <a:moveTo>
                    <a:pt x="248920" y="21590"/>
                  </a:moveTo>
                  <a:lnTo>
                    <a:pt x="140970" y="21590"/>
                  </a:lnTo>
                  <a:lnTo>
                    <a:pt x="140970" y="22860"/>
                  </a:lnTo>
                  <a:lnTo>
                    <a:pt x="248920" y="22860"/>
                  </a:lnTo>
                  <a:lnTo>
                    <a:pt x="248920" y="21590"/>
                  </a:lnTo>
                  <a:close/>
                </a:path>
                <a:path w="248920" h="22860">
                  <a:moveTo>
                    <a:pt x="248920" y="13970"/>
                  </a:moveTo>
                  <a:lnTo>
                    <a:pt x="3810" y="13970"/>
                  </a:lnTo>
                  <a:lnTo>
                    <a:pt x="3810" y="15240"/>
                  </a:lnTo>
                  <a:lnTo>
                    <a:pt x="3810" y="19050"/>
                  </a:lnTo>
                  <a:lnTo>
                    <a:pt x="3810" y="20320"/>
                  </a:lnTo>
                  <a:lnTo>
                    <a:pt x="137147" y="20320"/>
                  </a:lnTo>
                  <a:lnTo>
                    <a:pt x="137147" y="21590"/>
                  </a:lnTo>
                  <a:lnTo>
                    <a:pt x="138430" y="21590"/>
                  </a:lnTo>
                  <a:lnTo>
                    <a:pt x="138430" y="20320"/>
                  </a:lnTo>
                  <a:lnTo>
                    <a:pt x="138430" y="19050"/>
                  </a:lnTo>
                  <a:lnTo>
                    <a:pt x="139700" y="19050"/>
                  </a:lnTo>
                  <a:lnTo>
                    <a:pt x="139700" y="15240"/>
                  </a:lnTo>
                  <a:lnTo>
                    <a:pt x="140970" y="15240"/>
                  </a:lnTo>
                  <a:lnTo>
                    <a:pt x="140970" y="20320"/>
                  </a:lnTo>
                  <a:lnTo>
                    <a:pt x="248920" y="20320"/>
                  </a:lnTo>
                  <a:lnTo>
                    <a:pt x="248920" y="15240"/>
                  </a:lnTo>
                  <a:lnTo>
                    <a:pt x="248920" y="13970"/>
                  </a:lnTo>
                  <a:close/>
                </a:path>
                <a:path w="248920" h="22860">
                  <a:moveTo>
                    <a:pt x="2489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8890"/>
                  </a:lnTo>
                  <a:lnTo>
                    <a:pt x="2540" y="8890"/>
                  </a:lnTo>
                  <a:lnTo>
                    <a:pt x="2540" y="12700"/>
                  </a:lnTo>
                  <a:lnTo>
                    <a:pt x="2540" y="13970"/>
                  </a:lnTo>
                  <a:lnTo>
                    <a:pt x="3810" y="13970"/>
                  </a:lnTo>
                  <a:lnTo>
                    <a:pt x="3810" y="12700"/>
                  </a:lnTo>
                  <a:lnTo>
                    <a:pt x="248920" y="12700"/>
                  </a:lnTo>
                  <a:lnTo>
                    <a:pt x="248920" y="8890"/>
                  </a:lnTo>
                  <a:lnTo>
                    <a:pt x="248920" y="1270"/>
                  </a:lnTo>
                  <a:lnTo>
                    <a:pt x="248920" y="0"/>
                  </a:lnTo>
                  <a:close/>
                </a:path>
              </a:pathLst>
            </a:custGeom>
            <a:solidFill>
              <a:srgbClr val="1B1B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497830" y="6278879"/>
              <a:ext cx="243840" cy="21590"/>
            </a:xfrm>
            <a:custGeom>
              <a:avLst/>
              <a:gdLst/>
              <a:ahLst/>
              <a:cxnLst/>
              <a:rect l="l" t="t" r="r" b="b"/>
              <a:pathLst>
                <a:path w="243839" h="21589">
                  <a:moveTo>
                    <a:pt x="119380" y="17780"/>
                  </a:moveTo>
                  <a:lnTo>
                    <a:pt x="5080" y="17780"/>
                  </a:lnTo>
                  <a:lnTo>
                    <a:pt x="5080" y="19050"/>
                  </a:lnTo>
                  <a:lnTo>
                    <a:pt x="6350" y="19050"/>
                  </a:lnTo>
                  <a:lnTo>
                    <a:pt x="6350" y="21590"/>
                  </a:lnTo>
                  <a:lnTo>
                    <a:pt x="119367" y="21590"/>
                  </a:lnTo>
                  <a:lnTo>
                    <a:pt x="119367" y="19050"/>
                  </a:lnTo>
                  <a:lnTo>
                    <a:pt x="119380" y="17780"/>
                  </a:lnTo>
                  <a:close/>
                </a:path>
                <a:path w="243839" h="21589">
                  <a:moveTo>
                    <a:pt x="124460" y="11430"/>
                  </a:moveTo>
                  <a:lnTo>
                    <a:pt x="3810" y="11430"/>
                  </a:lnTo>
                  <a:lnTo>
                    <a:pt x="3810" y="12700"/>
                  </a:lnTo>
                  <a:lnTo>
                    <a:pt x="3810" y="16510"/>
                  </a:lnTo>
                  <a:lnTo>
                    <a:pt x="120650" y="16510"/>
                  </a:lnTo>
                  <a:lnTo>
                    <a:pt x="120650" y="17780"/>
                  </a:lnTo>
                  <a:lnTo>
                    <a:pt x="121920" y="17780"/>
                  </a:lnTo>
                  <a:lnTo>
                    <a:pt x="121920" y="16510"/>
                  </a:lnTo>
                  <a:lnTo>
                    <a:pt x="123177" y="16510"/>
                  </a:lnTo>
                  <a:lnTo>
                    <a:pt x="123177" y="12700"/>
                  </a:lnTo>
                  <a:lnTo>
                    <a:pt x="124460" y="12700"/>
                  </a:lnTo>
                  <a:lnTo>
                    <a:pt x="124460" y="11430"/>
                  </a:lnTo>
                  <a:close/>
                </a:path>
                <a:path w="243839" h="21589">
                  <a:moveTo>
                    <a:pt x="128270" y="5080"/>
                  </a:moveTo>
                  <a:lnTo>
                    <a:pt x="1270" y="5080"/>
                  </a:lnTo>
                  <a:lnTo>
                    <a:pt x="1270" y="6350"/>
                  </a:lnTo>
                  <a:lnTo>
                    <a:pt x="1270" y="8890"/>
                  </a:lnTo>
                  <a:lnTo>
                    <a:pt x="2540" y="8890"/>
                  </a:lnTo>
                  <a:lnTo>
                    <a:pt x="2540" y="10160"/>
                  </a:lnTo>
                  <a:lnTo>
                    <a:pt x="124460" y="10160"/>
                  </a:lnTo>
                  <a:lnTo>
                    <a:pt x="124460" y="11430"/>
                  </a:lnTo>
                  <a:lnTo>
                    <a:pt x="125730" y="11430"/>
                  </a:lnTo>
                  <a:lnTo>
                    <a:pt x="125730" y="10160"/>
                  </a:lnTo>
                  <a:lnTo>
                    <a:pt x="127000" y="10160"/>
                  </a:lnTo>
                  <a:lnTo>
                    <a:pt x="127000" y="8890"/>
                  </a:lnTo>
                  <a:lnTo>
                    <a:pt x="127000" y="6350"/>
                  </a:lnTo>
                  <a:lnTo>
                    <a:pt x="128270" y="6350"/>
                  </a:lnTo>
                  <a:lnTo>
                    <a:pt x="128270" y="5080"/>
                  </a:lnTo>
                  <a:close/>
                </a:path>
                <a:path w="243839" h="21589">
                  <a:moveTo>
                    <a:pt x="13081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128270" y="3810"/>
                  </a:lnTo>
                  <a:lnTo>
                    <a:pt x="128270" y="5080"/>
                  </a:lnTo>
                  <a:lnTo>
                    <a:pt x="129540" y="5080"/>
                  </a:lnTo>
                  <a:lnTo>
                    <a:pt x="129540" y="3810"/>
                  </a:lnTo>
                  <a:lnTo>
                    <a:pt x="130810" y="3810"/>
                  </a:lnTo>
                  <a:lnTo>
                    <a:pt x="130810" y="0"/>
                  </a:lnTo>
                  <a:close/>
                </a:path>
                <a:path w="243839" h="21589">
                  <a:moveTo>
                    <a:pt x="243840" y="17780"/>
                  </a:moveTo>
                  <a:lnTo>
                    <a:pt x="135890" y="17780"/>
                  </a:lnTo>
                  <a:lnTo>
                    <a:pt x="135890" y="21590"/>
                  </a:lnTo>
                  <a:lnTo>
                    <a:pt x="243840" y="21590"/>
                  </a:lnTo>
                  <a:lnTo>
                    <a:pt x="243840" y="17780"/>
                  </a:lnTo>
                  <a:close/>
                </a:path>
                <a:path w="243839" h="21589">
                  <a:moveTo>
                    <a:pt x="243840" y="11430"/>
                  </a:moveTo>
                  <a:lnTo>
                    <a:pt x="135890" y="11430"/>
                  </a:lnTo>
                  <a:lnTo>
                    <a:pt x="135890" y="16510"/>
                  </a:lnTo>
                  <a:lnTo>
                    <a:pt x="243840" y="16510"/>
                  </a:lnTo>
                  <a:lnTo>
                    <a:pt x="243840" y="11430"/>
                  </a:lnTo>
                  <a:close/>
                </a:path>
                <a:path w="243839" h="21589">
                  <a:moveTo>
                    <a:pt x="243840" y="5080"/>
                  </a:moveTo>
                  <a:lnTo>
                    <a:pt x="135890" y="5080"/>
                  </a:lnTo>
                  <a:lnTo>
                    <a:pt x="135890" y="10160"/>
                  </a:lnTo>
                  <a:lnTo>
                    <a:pt x="243840" y="10160"/>
                  </a:lnTo>
                  <a:lnTo>
                    <a:pt x="243840" y="5080"/>
                  </a:lnTo>
                  <a:close/>
                </a:path>
                <a:path w="243839" h="21589">
                  <a:moveTo>
                    <a:pt x="243840" y="0"/>
                  </a:moveTo>
                  <a:lnTo>
                    <a:pt x="135890" y="0"/>
                  </a:lnTo>
                  <a:lnTo>
                    <a:pt x="135890" y="3810"/>
                  </a:lnTo>
                  <a:lnTo>
                    <a:pt x="243840" y="3810"/>
                  </a:lnTo>
                  <a:lnTo>
                    <a:pt x="243840" y="0"/>
                  </a:lnTo>
                  <a:close/>
                </a:path>
              </a:pathLst>
            </a:custGeom>
            <a:solidFill>
              <a:srgbClr val="1B1B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5504180" y="6300469"/>
              <a:ext cx="237490" cy="21590"/>
            </a:xfrm>
            <a:custGeom>
              <a:avLst/>
              <a:gdLst/>
              <a:ahLst/>
              <a:cxnLst/>
              <a:rect l="l" t="t" r="r" b="b"/>
              <a:pathLst>
                <a:path w="237489" h="21589">
                  <a:moveTo>
                    <a:pt x="99060" y="15240"/>
                  </a:moveTo>
                  <a:lnTo>
                    <a:pt x="8890" y="15240"/>
                  </a:lnTo>
                  <a:lnTo>
                    <a:pt x="8890" y="16510"/>
                  </a:lnTo>
                  <a:lnTo>
                    <a:pt x="10160" y="16510"/>
                  </a:lnTo>
                  <a:lnTo>
                    <a:pt x="10160" y="19050"/>
                  </a:lnTo>
                  <a:lnTo>
                    <a:pt x="10160" y="20320"/>
                  </a:lnTo>
                  <a:lnTo>
                    <a:pt x="11430" y="20320"/>
                  </a:lnTo>
                  <a:lnTo>
                    <a:pt x="11430" y="21590"/>
                  </a:lnTo>
                  <a:lnTo>
                    <a:pt x="12700" y="21590"/>
                  </a:lnTo>
                  <a:lnTo>
                    <a:pt x="12700" y="20320"/>
                  </a:lnTo>
                  <a:lnTo>
                    <a:pt x="93967" y="20320"/>
                  </a:lnTo>
                  <a:lnTo>
                    <a:pt x="93967" y="21590"/>
                  </a:lnTo>
                  <a:lnTo>
                    <a:pt x="95250" y="21590"/>
                  </a:lnTo>
                  <a:lnTo>
                    <a:pt x="95250" y="20320"/>
                  </a:lnTo>
                  <a:lnTo>
                    <a:pt x="96520" y="20320"/>
                  </a:lnTo>
                  <a:lnTo>
                    <a:pt x="96520" y="19050"/>
                  </a:lnTo>
                  <a:lnTo>
                    <a:pt x="97777" y="19050"/>
                  </a:lnTo>
                  <a:lnTo>
                    <a:pt x="97777" y="16510"/>
                  </a:lnTo>
                  <a:lnTo>
                    <a:pt x="99060" y="16510"/>
                  </a:lnTo>
                  <a:lnTo>
                    <a:pt x="99060" y="15240"/>
                  </a:lnTo>
                  <a:close/>
                </a:path>
                <a:path w="237489" h="21589">
                  <a:moveTo>
                    <a:pt x="105410" y="7620"/>
                  </a:moveTo>
                  <a:lnTo>
                    <a:pt x="3810" y="7620"/>
                  </a:lnTo>
                  <a:lnTo>
                    <a:pt x="3810" y="8890"/>
                  </a:lnTo>
                  <a:lnTo>
                    <a:pt x="5080" y="8890"/>
                  </a:lnTo>
                  <a:lnTo>
                    <a:pt x="5080" y="10160"/>
                  </a:lnTo>
                  <a:lnTo>
                    <a:pt x="6350" y="10160"/>
                  </a:lnTo>
                  <a:lnTo>
                    <a:pt x="6350" y="12700"/>
                  </a:lnTo>
                  <a:lnTo>
                    <a:pt x="6350" y="13970"/>
                  </a:lnTo>
                  <a:lnTo>
                    <a:pt x="100330" y="13970"/>
                  </a:lnTo>
                  <a:lnTo>
                    <a:pt x="100330" y="15240"/>
                  </a:lnTo>
                  <a:lnTo>
                    <a:pt x="101600" y="15240"/>
                  </a:lnTo>
                  <a:lnTo>
                    <a:pt x="101600" y="13970"/>
                  </a:lnTo>
                  <a:lnTo>
                    <a:pt x="101600" y="12700"/>
                  </a:lnTo>
                  <a:lnTo>
                    <a:pt x="102870" y="12700"/>
                  </a:lnTo>
                  <a:lnTo>
                    <a:pt x="102870" y="10160"/>
                  </a:lnTo>
                  <a:lnTo>
                    <a:pt x="104140" y="10160"/>
                  </a:lnTo>
                  <a:lnTo>
                    <a:pt x="104140" y="8890"/>
                  </a:lnTo>
                  <a:lnTo>
                    <a:pt x="105410" y="8890"/>
                  </a:lnTo>
                  <a:lnTo>
                    <a:pt x="105410" y="7620"/>
                  </a:lnTo>
                  <a:close/>
                </a:path>
                <a:path w="237489" h="21589">
                  <a:moveTo>
                    <a:pt x="109220" y="2540"/>
                  </a:moveTo>
                  <a:lnTo>
                    <a:pt x="1270" y="2540"/>
                  </a:lnTo>
                  <a:lnTo>
                    <a:pt x="1270" y="3810"/>
                  </a:lnTo>
                  <a:lnTo>
                    <a:pt x="2540" y="3810"/>
                  </a:lnTo>
                  <a:lnTo>
                    <a:pt x="2540" y="6350"/>
                  </a:lnTo>
                  <a:lnTo>
                    <a:pt x="2540" y="7620"/>
                  </a:lnTo>
                  <a:lnTo>
                    <a:pt x="3810" y="7620"/>
                  </a:lnTo>
                  <a:lnTo>
                    <a:pt x="3810" y="6350"/>
                  </a:lnTo>
                  <a:lnTo>
                    <a:pt x="105410" y="6350"/>
                  </a:lnTo>
                  <a:lnTo>
                    <a:pt x="105410" y="7620"/>
                  </a:lnTo>
                  <a:lnTo>
                    <a:pt x="106680" y="7620"/>
                  </a:lnTo>
                  <a:lnTo>
                    <a:pt x="106680" y="6350"/>
                  </a:lnTo>
                  <a:lnTo>
                    <a:pt x="107950" y="6350"/>
                  </a:lnTo>
                  <a:lnTo>
                    <a:pt x="107950" y="3810"/>
                  </a:lnTo>
                  <a:lnTo>
                    <a:pt x="109220" y="3810"/>
                  </a:lnTo>
                  <a:lnTo>
                    <a:pt x="109220" y="2540"/>
                  </a:lnTo>
                  <a:close/>
                </a:path>
                <a:path w="237489" h="21589">
                  <a:moveTo>
                    <a:pt x="11176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09220" y="1270"/>
                  </a:lnTo>
                  <a:lnTo>
                    <a:pt x="109220" y="2540"/>
                  </a:lnTo>
                  <a:lnTo>
                    <a:pt x="110490" y="2540"/>
                  </a:lnTo>
                  <a:lnTo>
                    <a:pt x="110490" y="1270"/>
                  </a:lnTo>
                  <a:lnTo>
                    <a:pt x="111760" y="1270"/>
                  </a:lnTo>
                  <a:lnTo>
                    <a:pt x="111760" y="0"/>
                  </a:lnTo>
                  <a:close/>
                </a:path>
                <a:path w="237489" h="21589">
                  <a:moveTo>
                    <a:pt x="236220" y="15240"/>
                  </a:moveTo>
                  <a:lnTo>
                    <a:pt x="129540" y="15240"/>
                  </a:lnTo>
                  <a:lnTo>
                    <a:pt x="129540" y="20320"/>
                  </a:lnTo>
                  <a:lnTo>
                    <a:pt x="236220" y="20320"/>
                  </a:lnTo>
                  <a:lnTo>
                    <a:pt x="236220" y="15240"/>
                  </a:lnTo>
                  <a:close/>
                </a:path>
                <a:path w="237489" h="21589">
                  <a:moveTo>
                    <a:pt x="237490" y="7620"/>
                  </a:moveTo>
                  <a:lnTo>
                    <a:pt x="129540" y="7620"/>
                  </a:lnTo>
                  <a:lnTo>
                    <a:pt x="129540" y="13970"/>
                  </a:lnTo>
                  <a:lnTo>
                    <a:pt x="236220" y="13970"/>
                  </a:lnTo>
                  <a:lnTo>
                    <a:pt x="236220" y="15240"/>
                  </a:lnTo>
                  <a:lnTo>
                    <a:pt x="237490" y="15240"/>
                  </a:lnTo>
                  <a:lnTo>
                    <a:pt x="237490" y="13970"/>
                  </a:lnTo>
                  <a:lnTo>
                    <a:pt x="237490" y="7620"/>
                  </a:lnTo>
                  <a:close/>
                </a:path>
                <a:path w="237489" h="21589">
                  <a:moveTo>
                    <a:pt x="237490" y="2540"/>
                  </a:moveTo>
                  <a:lnTo>
                    <a:pt x="129540" y="2540"/>
                  </a:lnTo>
                  <a:lnTo>
                    <a:pt x="129540" y="6350"/>
                  </a:lnTo>
                  <a:lnTo>
                    <a:pt x="237490" y="6350"/>
                  </a:lnTo>
                  <a:lnTo>
                    <a:pt x="237490" y="2540"/>
                  </a:lnTo>
                  <a:close/>
                </a:path>
                <a:path w="237489" h="21589">
                  <a:moveTo>
                    <a:pt x="237490" y="0"/>
                  </a:moveTo>
                  <a:lnTo>
                    <a:pt x="129540" y="0"/>
                  </a:lnTo>
                  <a:lnTo>
                    <a:pt x="129540" y="1270"/>
                  </a:lnTo>
                  <a:lnTo>
                    <a:pt x="237490" y="1270"/>
                  </a:lnTo>
                  <a:lnTo>
                    <a:pt x="237490" y="0"/>
                  </a:lnTo>
                  <a:close/>
                </a:path>
              </a:pathLst>
            </a:custGeom>
            <a:solidFill>
              <a:srgbClr val="1A1A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5518150" y="6322059"/>
              <a:ext cx="222250" cy="21590"/>
            </a:xfrm>
            <a:custGeom>
              <a:avLst/>
              <a:gdLst/>
              <a:ahLst/>
              <a:cxnLst/>
              <a:rect l="l" t="t" r="r" b="b"/>
              <a:pathLst>
                <a:path w="222250" h="21589">
                  <a:moveTo>
                    <a:pt x="58407" y="12700"/>
                  </a:moveTo>
                  <a:lnTo>
                    <a:pt x="17780" y="12700"/>
                  </a:lnTo>
                  <a:lnTo>
                    <a:pt x="17780" y="13970"/>
                  </a:lnTo>
                  <a:lnTo>
                    <a:pt x="20320" y="13970"/>
                  </a:lnTo>
                  <a:lnTo>
                    <a:pt x="20320" y="16510"/>
                  </a:lnTo>
                  <a:lnTo>
                    <a:pt x="24130" y="16510"/>
                  </a:lnTo>
                  <a:lnTo>
                    <a:pt x="24130" y="17780"/>
                  </a:lnTo>
                  <a:lnTo>
                    <a:pt x="25400" y="17780"/>
                  </a:lnTo>
                  <a:lnTo>
                    <a:pt x="25400" y="19050"/>
                  </a:lnTo>
                  <a:lnTo>
                    <a:pt x="39370" y="19050"/>
                  </a:lnTo>
                  <a:lnTo>
                    <a:pt x="39370" y="17780"/>
                  </a:lnTo>
                  <a:lnTo>
                    <a:pt x="46990" y="17780"/>
                  </a:lnTo>
                  <a:lnTo>
                    <a:pt x="46990" y="16510"/>
                  </a:lnTo>
                  <a:lnTo>
                    <a:pt x="53340" y="16510"/>
                  </a:lnTo>
                  <a:lnTo>
                    <a:pt x="53340" y="13970"/>
                  </a:lnTo>
                  <a:lnTo>
                    <a:pt x="58407" y="13970"/>
                  </a:lnTo>
                  <a:lnTo>
                    <a:pt x="58407" y="12700"/>
                  </a:lnTo>
                  <a:close/>
                </a:path>
                <a:path w="222250" h="21589">
                  <a:moveTo>
                    <a:pt x="71120" y="6350"/>
                  </a:moveTo>
                  <a:lnTo>
                    <a:pt x="7620" y="6350"/>
                  </a:lnTo>
                  <a:lnTo>
                    <a:pt x="7620" y="7620"/>
                  </a:lnTo>
                  <a:lnTo>
                    <a:pt x="8890" y="7620"/>
                  </a:lnTo>
                  <a:lnTo>
                    <a:pt x="8890" y="10160"/>
                  </a:lnTo>
                  <a:lnTo>
                    <a:pt x="11430" y="10160"/>
                  </a:lnTo>
                  <a:lnTo>
                    <a:pt x="11430" y="11430"/>
                  </a:lnTo>
                  <a:lnTo>
                    <a:pt x="12700" y="11430"/>
                  </a:lnTo>
                  <a:lnTo>
                    <a:pt x="12700" y="12700"/>
                  </a:lnTo>
                  <a:lnTo>
                    <a:pt x="13970" y="12700"/>
                  </a:lnTo>
                  <a:lnTo>
                    <a:pt x="13970" y="11430"/>
                  </a:lnTo>
                  <a:lnTo>
                    <a:pt x="62230" y="11430"/>
                  </a:lnTo>
                  <a:lnTo>
                    <a:pt x="62230" y="12700"/>
                  </a:lnTo>
                  <a:lnTo>
                    <a:pt x="64770" y="12700"/>
                  </a:lnTo>
                  <a:lnTo>
                    <a:pt x="64770" y="11430"/>
                  </a:lnTo>
                  <a:lnTo>
                    <a:pt x="66040" y="11430"/>
                  </a:lnTo>
                  <a:lnTo>
                    <a:pt x="66040" y="10160"/>
                  </a:lnTo>
                  <a:lnTo>
                    <a:pt x="69850" y="10160"/>
                  </a:lnTo>
                  <a:lnTo>
                    <a:pt x="69850" y="7620"/>
                  </a:lnTo>
                  <a:lnTo>
                    <a:pt x="71120" y="7620"/>
                  </a:lnTo>
                  <a:lnTo>
                    <a:pt x="71120" y="6350"/>
                  </a:lnTo>
                  <a:close/>
                </a:path>
                <a:path w="222250" h="21589">
                  <a:moveTo>
                    <a:pt x="7874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3810"/>
                  </a:lnTo>
                  <a:lnTo>
                    <a:pt x="2540" y="3810"/>
                  </a:lnTo>
                  <a:lnTo>
                    <a:pt x="2540" y="5080"/>
                  </a:lnTo>
                  <a:lnTo>
                    <a:pt x="3810" y="5080"/>
                  </a:lnTo>
                  <a:lnTo>
                    <a:pt x="3810" y="6350"/>
                  </a:lnTo>
                  <a:lnTo>
                    <a:pt x="6350" y="6350"/>
                  </a:lnTo>
                  <a:lnTo>
                    <a:pt x="6350" y="5080"/>
                  </a:lnTo>
                  <a:lnTo>
                    <a:pt x="73660" y="5080"/>
                  </a:lnTo>
                  <a:lnTo>
                    <a:pt x="73660" y="6350"/>
                  </a:lnTo>
                  <a:lnTo>
                    <a:pt x="74930" y="6350"/>
                  </a:lnTo>
                  <a:lnTo>
                    <a:pt x="74930" y="5080"/>
                  </a:lnTo>
                  <a:lnTo>
                    <a:pt x="76200" y="5080"/>
                  </a:lnTo>
                  <a:lnTo>
                    <a:pt x="76200" y="3810"/>
                  </a:lnTo>
                  <a:lnTo>
                    <a:pt x="77470" y="3810"/>
                  </a:lnTo>
                  <a:lnTo>
                    <a:pt x="77470" y="1270"/>
                  </a:lnTo>
                  <a:lnTo>
                    <a:pt x="78740" y="1270"/>
                  </a:lnTo>
                  <a:lnTo>
                    <a:pt x="78740" y="0"/>
                  </a:lnTo>
                  <a:close/>
                </a:path>
                <a:path w="222250" h="21589">
                  <a:moveTo>
                    <a:pt x="222250" y="19050"/>
                  </a:moveTo>
                  <a:lnTo>
                    <a:pt x="114300" y="19050"/>
                  </a:lnTo>
                  <a:lnTo>
                    <a:pt x="114300" y="21590"/>
                  </a:lnTo>
                  <a:lnTo>
                    <a:pt x="222250" y="21590"/>
                  </a:lnTo>
                  <a:lnTo>
                    <a:pt x="222250" y="19050"/>
                  </a:lnTo>
                  <a:close/>
                </a:path>
                <a:path w="222250" h="21589">
                  <a:moveTo>
                    <a:pt x="222250" y="12700"/>
                  </a:moveTo>
                  <a:lnTo>
                    <a:pt x="115570" y="12700"/>
                  </a:lnTo>
                  <a:lnTo>
                    <a:pt x="115570" y="11430"/>
                  </a:lnTo>
                  <a:lnTo>
                    <a:pt x="114300" y="11430"/>
                  </a:lnTo>
                  <a:lnTo>
                    <a:pt x="114300" y="12700"/>
                  </a:lnTo>
                  <a:lnTo>
                    <a:pt x="114300" y="17780"/>
                  </a:lnTo>
                  <a:lnTo>
                    <a:pt x="222250" y="17780"/>
                  </a:lnTo>
                  <a:lnTo>
                    <a:pt x="222250" y="12700"/>
                  </a:lnTo>
                  <a:close/>
                </a:path>
                <a:path w="222250" h="21589">
                  <a:moveTo>
                    <a:pt x="222250" y="6350"/>
                  </a:moveTo>
                  <a:lnTo>
                    <a:pt x="115570" y="6350"/>
                  </a:lnTo>
                  <a:lnTo>
                    <a:pt x="115570" y="11430"/>
                  </a:lnTo>
                  <a:lnTo>
                    <a:pt x="222250" y="11430"/>
                  </a:lnTo>
                  <a:lnTo>
                    <a:pt x="222250" y="6350"/>
                  </a:lnTo>
                  <a:close/>
                </a:path>
                <a:path w="222250" h="21589">
                  <a:moveTo>
                    <a:pt x="222250" y="0"/>
                  </a:moveTo>
                  <a:lnTo>
                    <a:pt x="115570" y="0"/>
                  </a:lnTo>
                  <a:lnTo>
                    <a:pt x="115570" y="5080"/>
                  </a:lnTo>
                  <a:lnTo>
                    <a:pt x="222250" y="5080"/>
                  </a:lnTo>
                  <a:lnTo>
                    <a:pt x="222250" y="0"/>
                  </a:lnTo>
                  <a:close/>
                </a:path>
              </a:pathLst>
            </a:custGeom>
            <a:solidFill>
              <a:srgbClr val="1A1A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5588000" y="6343649"/>
              <a:ext cx="152400" cy="21590"/>
            </a:xfrm>
            <a:custGeom>
              <a:avLst/>
              <a:gdLst/>
              <a:ahLst/>
              <a:cxnLst/>
              <a:rect l="l" t="t" r="r" b="b"/>
              <a:pathLst>
                <a:path w="152400" h="21589">
                  <a:moveTo>
                    <a:pt x="7620" y="17780"/>
                  </a:moveTo>
                  <a:lnTo>
                    <a:pt x="6350" y="17780"/>
                  </a:lnTo>
                  <a:lnTo>
                    <a:pt x="6350" y="20320"/>
                  </a:lnTo>
                  <a:lnTo>
                    <a:pt x="0" y="20320"/>
                  </a:lnTo>
                  <a:lnTo>
                    <a:pt x="0" y="21590"/>
                  </a:lnTo>
                  <a:lnTo>
                    <a:pt x="7620" y="21590"/>
                  </a:lnTo>
                  <a:lnTo>
                    <a:pt x="7620" y="20320"/>
                  </a:lnTo>
                  <a:lnTo>
                    <a:pt x="7620" y="17780"/>
                  </a:lnTo>
                  <a:close/>
                </a:path>
                <a:path w="152400" h="21589">
                  <a:moveTo>
                    <a:pt x="152400" y="0"/>
                  </a:moveTo>
                  <a:lnTo>
                    <a:pt x="44450" y="0"/>
                  </a:lnTo>
                  <a:lnTo>
                    <a:pt x="44450" y="3810"/>
                  </a:lnTo>
                  <a:lnTo>
                    <a:pt x="44450" y="21590"/>
                  </a:lnTo>
                  <a:lnTo>
                    <a:pt x="151130" y="21590"/>
                  </a:lnTo>
                  <a:lnTo>
                    <a:pt x="151130" y="3810"/>
                  </a:lnTo>
                  <a:lnTo>
                    <a:pt x="152400" y="381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191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5501640" y="6365239"/>
              <a:ext cx="236220" cy="22860"/>
            </a:xfrm>
            <a:custGeom>
              <a:avLst/>
              <a:gdLst/>
              <a:ahLst/>
              <a:cxnLst/>
              <a:rect l="l" t="t" r="r" b="b"/>
              <a:pathLst>
                <a:path w="236220" h="22860">
                  <a:moveTo>
                    <a:pt x="93980" y="1270"/>
                  </a:moveTo>
                  <a:lnTo>
                    <a:pt x="81280" y="1270"/>
                  </a:lnTo>
                  <a:lnTo>
                    <a:pt x="81280" y="0"/>
                  </a:lnTo>
                  <a:lnTo>
                    <a:pt x="77470" y="0"/>
                  </a:lnTo>
                  <a:lnTo>
                    <a:pt x="77470" y="1270"/>
                  </a:lnTo>
                  <a:lnTo>
                    <a:pt x="72390" y="1270"/>
                  </a:lnTo>
                  <a:lnTo>
                    <a:pt x="72390" y="2540"/>
                  </a:lnTo>
                  <a:lnTo>
                    <a:pt x="68580" y="2540"/>
                  </a:lnTo>
                  <a:lnTo>
                    <a:pt x="68580" y="5080"/>
                  </a:lnTo>
                  <a:lnTo>
                    <a:pt x="63500" y="5080"/>
                  </a:lnTo>
                  <a:lnTo>
                    <a:pt x="63500" y="6350"/>
                  </a:lnTo>
                  <a:lnTo>
                    <a:pt x="93967" y="6350"/>
                  </a:lnTo>
                  <a:lnTo>
                    <a:pt x="93967" y="5080"/>
                  </a:lnTo>
                  <a:lnTo>
                    <a:pt x="93967" y="2540"/>
                  </a:lnTo>
                  <a:lnTo>
                    <a:pt x="93980" y="1270"/>
                  </a:lnTo>
                  <a:close/>
                </a:path>
                <a:path w="236220" h="22860">
                  <a:moveTo>
                    <a:pt x="95250" y="13970"/>
                  </a:moveTo>
                  <a:lnTo>
                    <a:pt x="35560" y="13970"/>
                  </a:lnTo>
                  <a:lnTo>
                    <a:pt x="35560" y="12700"/>
                  </a:lnTo>
                  <a:lnTo>
                    <a:pt x="31750" y="12700"/>
                  </a:lnTo>
                  <a:lnTo>
                    <a:pt x="31750" y="13970"/>
                  </a:lnTo>
                  <a:lnTo>
                    <a:pt x="26670" y="13970"/>
                  </a:lnTo>
                  <a:lnTo>
                    <a:pt x="26670" y="15240"/>
                  </a:lnTo>
                  <a:lnTo>
                    <a:pt x="22860" y="15240"/>
                  </a:lnTo>
                  <a:lnTo>
                    <a:pt x="22860" y="17780"/>
                  </a:lnTo>
                  <a:lnTo>
                    <a:pt x="17780" y="17780"/>
                  </a:lnTo>
                  <a:lnTo>
                    <a:pt x="17780" y="19050"/>
                  </a:lnTo>
                  <a:lnTo>
                    <a:pt x="95250" y="19050"/>
                  </a:lnTo>
                  <a:lnTo>
                    <a:pt x="95250" y="17780"/>
                  </a:lnTo>
                  <a:lnTo>
                    <a:pt x="95250" y="15240"/>
                  </a:lnTo>
                  <a:lnTo>
                    <a:pt x="95250" y="13970"/>
                  </a:lnTo>
                  <a:close/>
                </a:path>
                <a:path w="236220" h="22860">
                  <a:moveTo>
                    <a:pt x="95250" y="7620"/>
                  </a:moveTo>
                  <a:lnTo>
                    <a:pt x="58420" y="7620"/>
                  </a:lnTo>
                  <a:lnTo>
                    <a:pt x="58420" y="6350"/>
                  </a:lnTo>
                  <a:lnTo>
                    <a:pt x="54610" y="6350"/>
                  </a:lnTo>
                  <a:lnTo>
                    <a:pt x="54610" y="7620"/>
                  </a:lnTo>
                  <a:lnTo>
                    <a:pt x="49530" y="7620"/>
                  </a:lnTo>
                  <a:lnTo>
                    <a:pt x="49530" y="8890"/>
                  </a:lnTo>
                  <a:lnTo>
                    <a:pt x="45720" y="8890"/>
                  </a:lnTo>
                  <a:lnTo>
                    <a:pt x="45720" y="11430"/>
                  </a:lnTo>
                  <a:lnTo>
                    <a:pt x="40640" y="11430"/>
                  </a:lnTo>
                  <a:lnTo>
                    <a:pt x="40640" y="12700"/>
                  </a:lnTo>
                  <a:lnTo>
                    <a:pt x="95250" y="12700"/>
                  </a:lnTo>
                  <a:lnTo>
                    <a:pt x="95250" y="11430"/>
                  </a:lnTo>
                  <a:lnTo>
                    <a:pt x="95250" y="8890"/>
                  </a:lnTo>
                  <a:lnTo>
                    <a:pt x="95250" y="7620"/>
                  </a:lnTo>
                  <a:close/>
                </a:path>
                <a:path w="236220" h="22860">
                  <a:moveTo>
                    <a:pt x="96520" y="21590"/>
                  </a:moveTo>
                  <a:lnTo>
                    <a:pt x="96507" y="20320"/>
                  </a:lnTo>
                  <a:lnTo>
                    <a:pt x="96507" y="19050"/>
                  </a:lnTo>
                  <a:lnTo>
                    <a:pt x="95250" y="19050"/>
                  </a:lnTo>
                  <a:lnTo>
                    <a:pt x="95250" y="20320"/>
                  </a:lnTo>
                  <a:lnTo>
                    <a:pt x="12700" y="20320"/>
                  </a:lnTo>
                  <a:lnTo>
                    <a:pt x="12700" y="19050"/>
                  </a:lnTo>
                  <a:lnTo>
                    <a:pt x="8890" y="19050"/>
                  </a:lnTo>
                  <a:lnTo>
                    <a:pt x="8890" y="20320"/>
                  </a:lnTo>
                  <a:lnTo>
                    <a:pt x="3810" y="20320"/>
                  </a:lnTo>
                  <a:lnTo>
                    <a:pt x="3810" y="21590"/>
                  </a:lnTo>
                  <a:lnTo>
                    <a:pt x="0" y="21590"/>
                  </a:lnTo>
                  <a:lnTo>
                    <a:pt x="0" y="22860"/>
                  </a:lnTo>
                  <a:lnTo>
                    <a:pt x="96520" y="22860"/>
                  </a:lnTo>
                  <a:lnTo>
                    <a:pt x="96520" y="21590"/>
                  </a:lnTo>
                  <a:close/>
                </a:path>
                <a:path w="236220" h="22860">
                  <a:moveTo>
                    <a:pt x="231140" y="20320"/>
                  </a:moveTo>
                  <a:lnTo>
                    <a:pt x="128270" y="20320"/>
                  </a:lnTo>
                  <a:lnTo>
                    <a:pt x="128270" y="19050"/>
                  </a:lnTo>
                  <a:lnTo>
                    <a:pt x="127000" y="19050"/>
                  </a:lnTo>
                  <a:lnTo>
                    <a:pt x="127000" y="20320"/>
                  </a:lnTo>
                  <a:lnTo>
                    <a:pt x="127000" y="22860"/>
                  </a:lnTo>
                  <a:lnTo>
                    <a:pt x="231140" y="22860"/>
                  </a:lnTo>
                  <a:lnTo>
                    <a:pt x="231140" y="20320"/>
                  </a:lnTo>
                  <a:close/>
                </a:path>
                <a:path w="236220" h="22860">
                  <a:moveTo>
                    <a:pt x="233680" y="13970"/>
                  </a:moveTo>
                  <a:lnTo>
                    <a:pt x="129540" y="13970"/>
                  </a:lnTo>
                  <a:lnTo>
                    <a:pt x="129540" y="12700"/>
                  </a:lnTo>
                  <a:lnTo>
                    <a:pt x="128270" y="12700"/>
                  </a:lnTo>
                  <a:lnTo>
                    <a:pt x="128270" y="13970"/>
                  </a:lnTo>
                  <a:lnTo>
                    <a:pt x="128270" y="15240"/>
                  </a:lnTo>
                  <a:lnTo>
                    <a:pt x="128270" y="19050"/>
                  </a:lnTo>
                  <a:lnTo>
                    <a:pt x="232410" y="19050"/>
                  </a:lnTo>
                  <a:lnTo>
                    <a:pt x="232410" y="15240"/>
                  </a:lnTo>
                  <a:lnTo>
                    <a:pt x="233680" y="15240"/>
                  </a:lnTo>
                  <a:lnTo>
                    <a:pt x="233680" y="13970"/>
                  </a:lnTo>
                  <a:close/>
                </a:path>
                <a:path w="236220" h="22860">
                  <a:moveTo>
                    <a:pt x="234950" y="7620"/>
                  </a:moveTo>
                  <a:lnTo>
                    <a:pt x="129540" y="7620"/>
                  </a:lnTo>
                  <a:lnTo>
                    <a:pt x="129540" y="8890"/>
                  </a:lnTo>
                  <a:lnTo>
                    <a:pt x="129540" y="12700"/>
                  </a:lnTo>
                  <a:lnTo>
                    <a:pt x="233680" y="12700"/>
                  </a:lnTo>
                  <a:lnTo>
                    <a:pt x="233680" y="8890"/>
                  </a:lnTo>
                  <a:lnTo>
                    <a:pt x="234950" y="8890"/>
                  </a:lnTo>
                  <a:lnTo>
                    <a:pt x="234950" y="7620"/>
                  </a:lnTo>
                  <a:close/>
                </a:path>
                <a:path w="236220" h="22860">
                  <a:moveTo>
                    <a:pt x="236220" y="1270"/>
                  </a:moveTo>
                  <a:lnTo>
                    <a:pt x="129540" y="1270"/>
                  </a:lnTo>
                  <a:lnTo>
                    <a:pt x="129540" y="2540"/>
                  </a:lnTo>
                  <a:lnTo>
                    <a:pt x="129540" y="6350"/>
                  </a:lnTo>
                  <a:lnTo>
                    <a:pt x="234950" y="6350"/>
                  </a:lnTo>
                  <a:lnTo>
                    <a:pt x="234950" y="2540"/>
                  </a:lnTo>
                  <a:lnTo>
                    <a:pt x="236220" y="2540"/>
                  </a:lnTo>
                  <a:lnTo>
                    <a:pt x="236220" y="1270"/>
                  </a:lnTo>
                  <a:close/>
                </a:path>
              </a:pathLst>
            </a:custGeom>
            <a:solidFill>
              <a:srgbClr val="1919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5488940" y="6388099"/>
              <a:ext cx="243840" cy="21590"/>
            </a:xfrm>
            <a:custGeom>
              <a:avLst/>
              <a:gdLst/>
              <a:ahLst/>
              <a:cxnLst/>
              <a:rect l="l" t="t" r="r" b="b"/>
              <a:pathLst>
                <a:path w="243839" h="21589">
                  <a:moveTo>
                    <a:pt x="109220" y="0"/>
                  </a:moveTo>
                  <a:lnTo>
                    <a:pt x="12700" y="0"/>
                  </a:lnTo>
                  <a:lnTo>
                    <a:pt x="12700" y="1270"/>
                  </a:lnTo>
                  <a:lnTo>
                    <a:pt x="7620" y="1270"/>
                  </a:lnTo>
                  <a:lnTo>
                    <a:pt x="7620" y="2540"/>
                  </a:lnTo>
                  <a:lnTo>
                    <a:pt x="109220" y="2540"/>
                  </a:lnTo>
                  <a:lnTo>
                    <a:pt x="109220" y="1270"/>
                  </a:lnTo>
                  <a:lnTo>
                    <a:pt x="109220" y="0"/>
                  </a:lnTo>
                  <a:close/>
                </a:path>
                <a:path w="243839" h="21589">
                  <a:moveTo>
                    <a:pt x="111760" y="7620"/>
                  </a:moveTo>
                  <a:lnTo>
                    <a:pt x="110490" y="7620"/>
                  </a:lnTo>
                  <a:lnTo>
                    <a:pt x="110490" y="3810"/>
                  </a:lnTo>
                  <a:lnTo>
                    <a:pt x="2540" y="3810"/>
                  </a:lnTo>
                  <a:lnTo>
                    <a:pt x="2540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7620"/>
                  </a:lnTo>
                  <a:lnTo>
                    <a:pt x="0" y="8890"/>
                  </a:lnTo>
                  <a:lnTo>
                    <a:pt x="111760" y="8890"/>
                  </a:lnTo>
                  <a:lnTo>
                    <a:pt x="111760" y="7620"/>
                  </a:lnTo>
                  <a:close/>
                </a:path>
                <a:path w="243839" h="21589">
                  <a:moveTo>
                    <a:pt x="114300" y="11430"/>
                  </a:moveTo>
                  <a:lnTo>
                    <a:pt x="113017" y="11430"/>
                  </a:lnTo>
                  <a:lnTo>
                    <a:pt x="113017" y="10160"/>
                  </a:lnTo>
                  <a:lnTo>
                    <a:pt x="113017" y="8890"/>
                  </a:lnTo>
                  <a:lnTo>
                    <a:pt x="111760" y="8890"/>
                  </a:lnTo>
                  <a:lnTo>
                    <a:pt x="111760" y="1016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0" y="15240"/>
                  </a:lnTo>
                  <a:lnTo>
                    <a:pt x="0" y="16510"/>
                  </a:lnTo>
                  <a:lnTo>
                    <a:pt x="1270" y="16510"/>
                  </a:lnTo>
                  <a:lnTo>
                    <a:pt x="1270" y="15240"/>
                  </a:lnTo>
                  <a:lnTo>
                    <a:pt x="114300" y="15240"/>
                  </a:lnTo>
                  <a:lnTo>
                    <a:pt x="114300" y="11430"/>
                  </a:lnTo>
                  <a:close/>
                </a:path>
                <a:path w="243839" h="21589">
                  <a:moveTo>
                    <a:pt x="119380" y="16510"/>
                  </a:moveTo>
                  <a:lnTo>
                    <a:pt x="116840" y="16510"/>
                  </a:lnTo>
                  <a:lnTo>
                    <a:pt x="116840" y="15240"/>
                  </a:lnTo>
                  <a:lnTo>
                    <a:pt x="115570" y="15240"/>
                  </a:lnTo>
                  <a:lnTo>
                    <a:pt x="115570" y="16510"/>
                  </a:lnTo>
                  <a:lnTo>
                    <a:pt x="1270" y="16510"/>
                  </a:lnTo>
                  <a:lnTo>
                    <a:pt x="1270" y="17780"/>
                  </a:lnTo>
                  <a:lnTo>
                    <a:pt x="119380" y="17780"/>
                  </a:lnTo>
                  <a:lnTo>
                    <a:pt x="119380" y="16510"/>
                  </a:lnTo>
                  <a:close/>
                </a:path>
                <a:path w="243839" h="21589">
                  <a:moveTo>
                    <a:pt x="238760" y="17792"/>
                  </a:moveTo>
                  <a:lnTo>
                    <a:pt x="1270" y="17792"/>
                  </a:lnTo>
                  <a:lnTo>
                    <a:pt x="1270" y="21590"/>
                  </a:lnTo>
                  <a:lnTo>
                    <a:pt x="238760" y="21590"/>
                  </a:lnTo>
                  <a:lnTo>
                    <a:pt x="238760" y="17792"/>
                  </a:lnTo>
                  <a:close/>
                </a:path>
                <a:path w="243839" h="21589">
                  <a:moveTo>
                    <a:pt x="240030" y="16510"/>
                  </a:moveTo>
                  <a:lnTo>
                    <a:pt x="128270" y="16510"/>
                  </a:lnTo>
                  <a:lnTo>
                    <a:pt x="128270" y="15240"/>
                  </a:lnTo>
                  <a:lnTo>
                    <a:pt x="125730" y="15240"/>
                  </a:lnTo>
                  <a:lnTo>
                    <a:pt x="125730" y="16510"/>
                  </a:lnTo>
                  <a:lnTo>
                    <a:pt x="123190" y="16510"/>
                  </a:lnTo>
                  <a:lnTo>
                    <a:pt x="123190" y="17780"/>
                  </a:lnTo>
                  <a:lnTo>
                    <a:pt x="240017" y="17780"/>
                  </a:lnTo>
                  <a:lnTo>
                    <a:pt x="240030" y="16510"/>
                  </a:lnTo>
                  <a:close/>
                </a:path>
                <a:path w="243839" h="21589">
                  <a:moveTo>
                    <a:pt x="242570" y="10160"/>
                  </a:moveTo>
                  <a:lnTo>
                    <a:pt x="134620" y="10160"/>
                  </a:lnTo>
                  <a:lnTo>
                    <a:pt x="134620" y="8890"/>
                  </a:lnTo>
                  <a:lnTo>
                    <a:pt x="133350" y="8890"/>
                  </a:lnTo>
                  <a:lnTo>
                    <a:pt x="133350" y="10160"/>
                  </a:lnTo>
                  <a:lnTo>
                    <a:pt x="132080" y="10160"/>
                  </a:lnTo>
                  <a:lnTo>
                    <a:pt x="132080" y="11430"/>
                  </a:lnTo>
                  <a:lnTo>
                    <a:pt x="130810" y="11430"/>
                  </a:lnTo>
                  <a:lnTo>
                    <a:pt x="130810" y="15240"/>
                  </a:lnTo>
                  <a:lnTo>
                    <a:pt x="241300" y="15240"/>
                  </a:lnTo>
                  <a:lnTo>
                    <a:pt x="241300" y="11430"/>
                  </a:lnTo>
                  <a:lnTo>
                    <a:pt x="242570" y="11430"/>
                  </a:lnTo>
                  <a:lnTo>
                    <a:pt x="242570" y="10160"/>
                  </a:lnTo>
                  <a:close/>
                </a:path>
                <a:path w="243839" h="21589">
                  <a:moveTo>
                    <a:pt x="243840" y="3810"/>
                  </a:moveTo>
                  <a:lnTo>
                    <a:pt x="137160" y="3810"/>
                  </a:lnTo>
                  <a:lnTo>
                    <a:pt x="137160" y="5080"/>
                  </a:lnTo>
                  <a:lnTo>
                    <a:pt x="135890" y="5080"/>
                  </a:lnTo>
                  <a:lnTo>
                    <a:pt x="135890" y="8890"/>
                  </a:lnTo>
                  <a:lnTo>
                    <a:pt x="242570" y="8890"/>
                  </a:lnTo>
                  <a:lnTo>
                    <a:pt x="242557" y="5080"/>
                  </a:lnTo>
                  <a:lnTo>
                    <a:pt x="243840" y="5080"/>
                  </a:lnTo>
                  <a:lnTo>
                    <a:pt x="243840" y="3810"/>
                  </a:lnTo>
                  <a:close/>
                </a:path>
                <a:path w="243839" h="21589">
                  <a:moveTo>
                    <a:pt x="243840" y="0"/>
                  </a:moveTo>
                  <a:lnTo>
                    <a:pt x="139700" y="0"/>
                  </a:lnTo>
                  <a:lnTo>
                    <a:pt x="139700" y="1270"/>
                  </a:lnTo>
                  <a:lnTo>
                    <a:pt x="138430" y="1270"/>
                  </a:lnTo>
                  <a:lnTo>
                    <a:pt x="138430" y="2540"/>
                  </a:lnTo>
                  <a:lnTo>
                    <a:pt x="243840" y="2540"/>
                  </a:lnTo>
                  <a:lnTo>
                    <a:pt x="243840" y="1270"/>
                  </a:lnTo>
                  <a:lnTo>
                    <a:pt x="243840" y="0"/>
                  </a:lnTo>
                  <a:close/>
                </a:path>
              </a:pathLst>
            </a:custGeom>
            <a:solidFill>
              <a:srgbClr val="181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5490210" y="6409689"/>
              <a:ext cx="236220" cy="21590"/>
            </a:xfrm>
            <a:custGeom>
              <a:avLst/>
              <a:gdLst/>
              <a:ahLst/>
              <a:cxnLst/>
              <a:rect l="l" t="t" r="r" b="b"/>
              <a:pathLst>
                <a:path w="236220" h="21589">
                  <a:moveTo>
                    <a:pt x="236220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0" y="8890"/>
                  </a:lnTo>
                  <a:lnTo>
                    <a:pt x="0" y="12700"/>
                  </a:lnTo>
                  <a:lnTo>
                    <a:pt x="0" y="16510"/>
                  </a:lnTo>
                  <a:lnTo>
                    <a:pt x="0" y="17780"/>
                  </a:lnTo>
                  <a:lnTo>
                    <a:pt x="1270" y="17780"/>
                  </a:lnTo>
                  <a:lnTo>
                    <a:pt x="1270" y="20320"/>
                  </a:lnTo>
                  <a:lnTo>
                    <a:pt x="1270" y="21590"/>
                  </a:lnTo>
                  <a:lnTo>
                    <a:pt x="229870" y="21590"/>
                  </a:lnTo>
                  <a:lnTo>
                    <a:pt x="229870" y="20320"/>
                  </a:lnTo>
                  <a:lnTo>
                    <a:pt x="231140" y="20320"/>
                  </a:lnTo>
                  <a:lnTo>
                    <a:pt x="231140" y="17780"/>
                  </a:lnTo>
                  <a:lnTo>
                    <a:pt x="231140" y="16510"/>
                  </a:lnTo>
                  <a:lnTo>
                    <a:pt x="232410" y="16510"/>
                  </a:lnTo>
                  <a:lnTo>
                    <a:pt x="232410" y="12700"/>
                  </a:lnTo>
                  <a:lnTo>
                    <a:pt x="233680" y="12700"/>
                  </a:lnTo>
                  <a:lnTo>
                    <a:pt x="233680" y="8890"/>
                  </a:lnTo>
                  <a:lnTo>
                    <a:pt x="234950" y="8890"/>
                  </a:lnTo>
                  <a:lnTo>
                    <a:pt x="234950" y="5080"/>
                  </a:lnTo>
                  <a:lnTo>
                    <a:pt x="236220" y="5080"/>
                  </a:lnTo>
                  <a:lnTo>
                    <a:pt x="236220" y="0"/>
                  </a:lnTo>
                  <a:close/>
                </a:path>
              </a:pathLst>
            </a:custGeom>
            <a:solidFill>
              <a:srgbClr val="171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491480" y="6431279"/>
              <a:ext cx="228600" cy="21590"/>
            </a:xfrm>
            <a:custGeom>
              <a:avLst/>
              <a:gdLst/>
              <a:ahLst/>
              <a:cxnLst/>
              <a:rect l="l" t="t" r="r" b="b"/>
              <a:pathLst>
                <a:path w="228600" h="21589">
                  <a:moveTo>
                    <a:pt x="22860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6350"/>
                  </a:lnTo>
                  <a:lnTo>
                    <a:pt x="0" y="8890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1270" y="12700"/>
                  </a:lnTo>
                  <a:lnTo>
                    <a:pt x="1270" y="13970"/>
                  </a:lnTo>
                  <a:lnTo>
                    <a:pt x="1270" y="16510"/>
                  </a:lnTo>
                  <a:lnTo>
                    <a:pt x="1270" y="19050"/>
                  </a:lnTo>
                  <a:lnTo>
                    <a:pt x="1270" y="21590"/>
                  </a:lnTo>
                  <a:lnTo>
                    <a:pt x="218440" y="21590"/>
                  </a:lnTo>
                  <a:lnTo>
                    <a:pt x="218440" y="19050"/>
                  </a:lnTo>
                  <a:lnTo>
                    <a:pt x="219710" y="19050"/>
                  </a:lnTo>
                  <a:lnTo>
                    <a:pt x="219710" y="16510"/>
                  </a:lnTo>
                  <a:lnTo>
                    <a:pt x="220980" y="16510"/>
                  </a:lnTo>
                  <a:lnTo>
                    <a:pt x="220980" y="13970"/>
                  </a:lnTo>
                  <a:lnTo>
                    <a:pt x="222250" y="13970"/>
                  </a:lnTo>
                  <a:lnTo>
                    <a:pt x="222250" y="12700"/>
                  </a:lnTo>
                  <a:lnTo>
                    <a:pt x="222250" y="11430"/>
                  </a:lnTo>
                  <a:lnTo>
                    <a:pt x="223520" y="11430"/>
                  </a:lnTo>
                  <a:lnTo>
                    <a:pt x="223520" y="8890"/>
                  </a:lnTo>
                  <a:lnTo>
                    <a:pt x="224777" y="8890"/>
                  </a:lnTo>
                  <a:lnTo>
                    <a:pt x="224777" y="6350"/>
                  </a:lnTo>
                  <a:lnTo>
                    <a:pt x="226060" y="6350"/>
                  </a:lnTo>
                  <a:lnTo>
                    <a:pt x="226060" y="3810"/>
                  </a:lnTo>
                  <a:lnTo>
                    <a:pt x="227317" y="3810"/>
                  </a:lnTo>
                  <a:lnTo>
                    <a:pt x="227317" y="1270"/>
                  </a:lnTo>
                  <a:lnTo>
                    <a:pt x="228600" y="127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1717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5492750" y="6452869"/>
              <a:ext cx="215900" cy="21590"/>
            </a:xfrm>
            <a:custGeom>
              <a:avLst/>
              <a:gdLst/>
              <a:ahLst/>
              <a:cxnLst/>
              <a:rect l="l" t="t" r="r" b="b"/>
              <a:pathLst>
                <a:path w="215900" h="21589">
                  <a:moveTo>
                    <a:pt x="21590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1270" y="3810"/>
                  </a:lnTo>
                  <a:lnTo>
                    <a:pt x="1270" y="6350"/>
                  </a:lnTo>
                  <a:lnTo>
                    <a:pt x="1270" y="8890"/>
                  </a:lnTo>
                  <a:lnTo>
                    <a:pt x="1270" y="10160"/>
                  </a:lnTo>
                  <a:lnTo>
                    <a:pt x="2540" y="10160"/>
                  </a:lnTo>
                  <a:lnTo>
                    <a:pt x="2540" y="11430"/>
                  </a:lnTo>
                  <a:lnTo>
                    <a:pt x="2540" y="13970"/>
                  </a:lnTo>
                  <a:lnTo>
                    <a:pt x="2540" y="16510"/>
                  </a:lnTo>
                  <a:lnTo>
                    <a:pt x="3810" y="16510"/>
                  </a:lnTo>
                  <a:lnTo>
                    <a:pt x="3810" y="17780"/>
                  </a:lnTo>
                  <a:lnTo>
                    <a:pt x="3810" y="20320"/>
                  </a:lnTo>
                  <a:lnTo>
                    <a:pt x="3810" y="21590"/>
                  </a:lnTo>
                  <a:lnTo>
                    <a:pt x="204470" y="21590"/>
                  </a:lnTo>
                  <a:lnTo>
                    <a:pt x="204470" y="20320"/>
                  </a:lnTo>
                  <a:lnTo>
                    <a:pt x="205740" y="20320"/>
                  </a:lnTo>
                  <a:lnTo>
                    <a:pt x="205740" y="17780"/>
                  </a:lnTo>
                  <a:lnTo>
                    <a:pt x="207010" y="17780"/>
                  </a:lnTo>
                  <a:lnTo>
                    <a:pt x="207010" y="16510"/>
                  </a:lnTo>
                  <a:lnTo>
                    <a:pt x="208280" y="16510"/>
                  </a:lnTo>
                  <a:lnTo>
                    <a:pt x="208280" y="13970"/>
                  </a:lnTo>
                  <a:lnTo>
                    <a:pt x="209550" y="13970"/>
                  </a:lnTo>
                  <a:lnTo>
                    <a:pt x="209550" y="11430"/>
                  </a:lnTo>
                  <a:lnTo>
                    <a:pt x="210807" y="11430"/>
                  </a:lnTo>
                  <a:lnTo>
                    <a:pt x="210807" y="10160"/>
                  </a:lnTo>
                  <a:lnTo>
                    <a:pt x="210820" y="8890"/>
                  </a:lnTo>
                  <a:lnTo>
                    <a:pt x="212090" y="8890"/>
                  </a:lnTo>
                  <a:lnTo>
                    <a:pt x="212090" y="6350"/>
                  </a:lnTo>
                  <a:lnTo>
                    <a:pt x="213360" y="6350"/>
                  </a:lnTo>
                  <a:lnTo>
                    <a:pt x="213360" y="3810"/>
                  </a:lnTo>
                  <a:lnTo>
                    <a:pt x="214630" y="3810"/>
                  </a:lnTo>
                  <a:lnTo>
                    <a:pt x="214630" y="2540"/>
                  </a:lnTo>
                  <a:lnTo>
                    <a:pt x="215900" y="2540"/>
                  </a:lnTo>
                  <a:lnTo>
                    <a:pt x="215900" y="1270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1616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5496560" y="6474459"/>
              <a:ext cx="200660" cy="21590"/>
            </a:xfrm>
            <a:custGeom>
              <a:avLst/>
              <a:gdLst/>
              <a:ahLst/>
              <a:cxnLst/>
              <a:rect l="l" t="t" r="r" b="b"/>
              <a:pathLst>
                <a:path w="200660" h="21589">
                  <a:moveTo>
                    <a:pt x="200660" y="0"/>
                  </a:moveTo>
                  <a:lnTo>
                    <a:pt x="199390" y="0"/>
                  </a:lnTo>
                  <a:lnTo>
                    <a:pt x="1270" y="0"/>
                  </a:lnTo>
                  <a:lnTo>
                    <a:pt x="0" y="0"/>
                  </a:lnTo>
                  <a:lnTo>
                    <a:pt x="0" y="127"/>
                  </a:lnTo>
                  <a:lnTo>
                    <a:pt x="1270" y="127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1270" y="5080"/>
                  </a:lnTo>
                  <a:lnTo>
                    <a:pt x="1270" y="6350"/>
                  </a:lnTo>
                  <a:lnTo>
                    <a:pt x="2540" y="6350"/>
                  </a:lnTo>
                  <a:lnTo>
                    <a:pt x="2540" y="7620"/>
                  </a:lnTo>
                  <a:lnTo>
                    <a:pt x="2540" y="8890"/>
                  </a:lnTo>
                  <a:lnTo>
                    <a:pt x="2540" y="10160"/>
                  </a:lnTo>
                  <a:lnTo>
                    <a:pt x="2540" y="11430"/>
                  </a:lnTo>
                  <a:lnTo>
                    <a:pt x="3810" y="11430"/>
                  </a:lnTo>
                  <a:lnTo>
                    <a:pt x="3810" y="12700"/>
                  </a:lnTo>
                  <a:lnTo>
                    <a:pt x="3810" y="13970"/>
                  </a:lnTo>
                  <a:lnTo>
                    <a:pt x="3810" y="15240"/>
                  </a:lnTo>
                  <a:lnTo>
                    <a:pt x="5080" y="15240"/>
                  </a:lnTo>
                  <a:lnTo>
                    <a:pt x="5080" y="16510"/>
                  </a:lnTo>
                  <a:lnTo>
                    <a:pt x="5080" y="17780"/>
                  </a:lnTo>
                  <a:lnTo>
                    <a:pt x="5080" y="19050"/>
                  </a:lnTo>
                  <a:lnTo>
                    <a:pt x="6350" y="19050"/>
                  </a:lnTo>
                  <a:lnTo>
                    <a:pt x="6350" y="20320"/>
                  </a:lnTo>
                  <a:lnTo>
                    <a:pt x="6350" y="21590"/>
                  </a:lnTo>
                  <a:lnTo>
                    <a:pt x="181610" y="21590"/>
                  </a:lnTo>
                  <a:lnTo>
                    <a:pt x="181610" y="20320"/>
                  </a:lnTo>
                  <a:lnTo>
                    <a:pt x="182880" y="20320"/>
                  </a:lnTo>
                  <a:lnTo>
                    <a:pt x="182880" y="19177"/>
                  </a:lnTo>
                  <a:lnTo>
                    <a:pt x="184150" y="19177"/>
                  </a:lnTo>
                  <a:lnTo>
                    <a:pt x="184150" y="19050"/>
                  </a:lnTo>
                  <a:lnTo>
                    <a:pt x="184150" y="17780"/>
                  </a:lnTo>
                  <a:lnTo>
                    <a:pt x="185420" y="17780"/>
                  </a:lnTo>
                  <a:lnTo>
                    <a:pt x="185420" y="16510"/>
                  </a:lnTo>
                  <a:lnTo>
                    <a:pt x="186690" y="16510"/>
                  </a:lnTo>
                  <a:lnTo>
                    <a:pt x="186690" y="15240"/>
                  </a:lnTo>
                  <a:lnTo>
                    <a:pt x="187960" y="15240"/>
                  </a:lnTo>
                  <a:lnTo>
                    <a:pt x="187960" y="13970"/>
                  </a:lnTo>
                  <a:lnTo>
                    <a:pt x="189230" y="13970"/>
                  </a:lnTo>
                  <a:lnTo>
                    <a:pt x="189230" y="12700"/>
                  </a:lnTo>
                  <a:lnTo>
                    <a:pt x="190500" y="12700"/>
                  </a:lnTo>
                  <a:lnTo>
                    <a:pt x="190500" y="11430"/>
                  </a:lnTo>
                  <a:lnTo>
                    <a:pt x="190500" y="10160"/>
                  </a:lnTo>
                  <a:lnTo>
                    <a:pt x="191770" y="10160"/>
                  </a:lnTo>
                  <a:lnTo>
                    <a:pt x="191770" y="8890"/>
                  </a:lnTo>
                  <a:lnTo>
                    <a:pt x="193040" y="8890"/>
                  </a:lnTo>
                  <a:lnTo>
                    <a:pt x="193040" y="7620"/>
                  </a:lnTo>
                  <a:lnTo>
                    <a:pt x="194310" y="7620"/>
                  </a:lnTo>
                  <a:lnTo>
                    <a:pt x="194310" y="6477"/>
                  </a:lnTo>
                  <a:lnTo>
                    <a:pt x="195580" y="6477"/>
                  </a:lnTo>
                  <a:lnTo>
                    <a:pt x="195580" y="6350"/>
                  </a:lnTo>
                  <a:lnTo>
                    <a:pt x="195580" y="5080"/>
                  </a:lnTo>
                  <a:lnTo>
                    <a:pt x="196837" y="5080"/>
                  </a:lnTo>
                  <a:lnTo>
                    <a:pt x="196837" y="2540"/>
                  </a:lnTo>
                  <a:lnTo>
                    <a:pt x="198120" y="2540"/>
                  </a:lnTo>
                  <a:lnTo>
                    <a:pt x="198120" y="1270"/>
                  </a:lnTo>
                  <a:lnTo>
                    <a:pt x="199390" y="1270"/>
                  </a:lnTo>
                  <a:lnTo>
                    <a:pt x="199390" y="127"/>
                  </a:lnTo>
                  <a:lnTo>
                    <a:pt x="200660" y="127"/>
                  </a:lnTo>
                  <a:lnTo>
                    <a:pt x="200660" y="0"/>
                  </a:lnTo>
                  <a:close/>
                </a:path>
              </a:pathLst>
            </a:custGeom>
            <a:solidFill>
              <a:srgbClr val="1616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5504180" y="6496049"/>
              <a:ext cx="172720" cy="22860"/>
            </a:xfrm>
            <a:custGeom>
              <a:avLst/>
              <a:gdLst/>
              <a:ahLst/>
              <a:cxnLst/>
              <a:rect l="l" t="t" r="r" b="b"/>
              <a:pathLst>
                <a:path w="172720" h="22859">
                  <a:moveTo>
                    <a:pt x="146050" y="20447"/>
                  </a:moveTo>
                  <a:lnTo>
                    <a:pt x="12700" y="20447"/>
                  </a:lnTo>
                  <a:lnTo>
                    <a:pt x="12700" y="21590"/>
                  </a:lnTo>
                  <a:lnTo>
                    <a:pt x="13970" y="21590"/>
                  </a:lnTo>
                  <a:lnTo>
                    <a:pt x="13970" y="22860"/>
                  </a:lnTo>
                  <a:lnTo>
                    <a:pt x="143510" y="22860"/>
                  </a:lnTo>
                  <a:lnTo>
                    <a:pt x="143510" y="21590"/>
                  </a:lnTo>
                  <a:lnTo>
                    <a:pt x="146050" y="21590"/>
                  </a:lnTo>
                  <a:lnTo>
                    <a:pt x="146050" y="20447"/>
                  </a:lnTo>
                  <a:close/>
                </a:path>
                <a:path w="172720" h="22859">
                  <a:moveTo>
                    <a:pt x="152400" y="16637"/>
                  </a:moveTo>
                  <a:lnTo>
                    <a:pt x="8890" y="16637"/>
                  </a:lnTo>
                  <a:lnTo>
                    <a:pt x="8890" y="17780"/>
                  </a:lnTo>
                  <a:lnTo>
                    <a:pt x="10160" y="17780"/>
                  </a:lnTo>
                  <a:lnTo>
                    <a:pt x="10160" y="19050"/>
                  </a:lnTo>
                  <a:lnTo>
                    <a:pt x="11430" y="19050"/>
                  </a:lnTo>
                  <a:lnTo>
                    <a:pt x="11430" y="20320"/>
                  </a:lnTo>
                  <a:lnTo>
                    <a:pt x="146050" y="20320"/>
                  </a:lnTo>
                  <a:lnTo>
                    <a:pt x="146050" y="20447"/>
                  </a:lnTo>
                  <a:lnTo>
                    <a:pt x="148590" y="20447"/>
                  </a:lnTo>
                  <a:lnTo>
                    <a:pt x="148590" y="20320"/>
                  </a:lnTo>
                  <a:lnTo>
                    <a:pt x="148590" y="19050"/>
                  </a:lnTo>
                  <a:lnTo>
                    <a:pt x="149860" y="19050"/>
                  </a:lnTo>
                  <a:lnTo>
                    <a:pt x="149860" y="17780"/>
                  </a:lnTo>
                  <a:lnTo>
                    <a:pt x="152400" y="17780"/>
                  </a:lnTo>
                  <a:lnTo>
                    <a:pt x="152400" y="16637"/>
                  </a:lnTo>
                  <a:close/>
                </a:path>
                <a:path w="172720" h="22859">
                  <a:moveTo>
                    <a:pt x="168910" y="3937"/>
                  </a:moveTo>
                  <a:lnTo>
                    <a:pt x="1270" y="3937"/>
                  </a:lnTo>
                  <a:lnTo>
                    <a:pt x="1270" y="5080"/>
                  </a:lnTo>
                  <a:lnTo>
                    <a:pt x="2540" y="5080"/>
                  </a:lnTo>
                  <a:lnTo>
                    <a:pt x="2540" y="6350"/>
                  </a:lnTo>
                  <a:lnTo>
                    <a:pt x="2540" y="7620"/>
                  </a:lnTo>
                  <a:lnTo>
                    <a:pt x="3810" y="7620"/>
                  </a:lnTo>
                  <a:lnTo>
                    <a:pt x="3810" y="8890"/>
                  </a:lnTo>
                  <a:lnTo>
                    <a:pt x="3810" y="10160"/>
                  </a:lnTo>
                  <a:lnTo>
                    <a:pt x="5080" y="10160"/>
                  </a:lnTo>
                  <a:lnTo>
                    <a:pt x="5080" y="11430"/>
                  </a:lnTo>
                  <a:lnTo>
                    <a:pt x="5080" y="12700"/>
                  </a:lnTo>
                  <a:lnTo>
                    <a:pt x="6350" y="12700"/>
                  </a:lnTo>
                  <a:lnTo>
                    <a:pt x="6350" y="13970"/>
                  </a:lnTo>
                  <a:lnTo>
                    <a:pt x="7620" y="13970"/>
                  </a:lnTo>
                  <a:lnTo>
                    <a:pt x="7620" y="15240"/>
                  </a:lnTo>
                  <a:lnTo>
                    <a:pt x="7620" y="16510"/>
                  </a:lnTo>
                  <a:lnTo>
                    <a:pt x="152400" y="16510"/>
                  </a:lnTo>
                  <a:lnTo>
                    <a:pt x="152400" y="16637"/>
                  </a:lnTo>
                  <a:lnTo>
                    <a:pt x="154940" y="16637"/>
                  </a:lnTo>
                  <a:lnTo>
                    <a:pt x="154940" y="16510"/>
                  </a:lnTo>
                  <a:lnTo>
                    <a:pt x="154940" y="15240"/>
                  </a:lnTo>
                  <a:lnTo>
                    <a:pt x="157480" y="15240"/>
                  </a:lnTo>
                  <a:lnTo>
                    <a:pt x="157480" y="14097"/>
                  </a:lnTo>
                  <a:lnTo>
                    <a:pt x="158750" y="14097"/>
                  </a:lnTo>
                  <a:lnTo>
                    <a:pt x="158750" y="13970"/>
                  </a:lnTo>
                  <a:lnTo>
                    <a:pt x="158750" y="12700"/>
                  </a:lnTo>
                  <a:lnTo>
                    <a:pt x="160020" y="12700"/>
                  </a:lnTo>
                  <a:lnTo>
                    <a:pt x="160020" y="11430"/>
                  </a:lnTo>
                  <a:lnTo>
                    <a:pt x="162560" y="11430"/>
                  </a:lnTo>
                  <a:lnTo>
                    <a:pt x="162560" y="10287"/>
                  </a:lnTo>
                  <a:lnTo>
                    <a:pt x="163830" y="10287"/>
                  </a:lnTo>
                  <a:lnTo>
                    <a:pt x="163830" y="10160"/>
                  </a:lnTo>
                  <a:lnTo>
                    <a:pt x="163830" y="8890"/>
                  </a:lnTo>
                  <a:lnTo>
                    <a:pt x="165100" y="8890"/>
                  </a:lnTo>
                  <a:lnTo>
                    <a:pt x="165100" y="7747"/>
                  </a:lnTo>
                  <a:lnTo>
                    <a:pt x="166370" y="7747"/>
                  </a:lnTo>
                  <a:lnTo>
                    <a:pt x="166370" y="7620"/>
                  </a:lnTo>
                  <a:lnTo>
                    <a:pt x="166370" y="6350"/>
                  </a:lnTo>
                  <a:lnTo>
                    <a:pt x="167640" y="6350"/>
                  </a:lnTo>
                  <a:lnTo>
                    <a:pt x="167640" y="5080"/>
                  </a:lnTo>
                  <a:lnTo>
                    <a:pt x="168910" y="5080"/>
                  </a:lnTo>
                  <a:lnTo>
                    <a:pt x="168910" y="3937"/>
                  </a:lnTo>
                  <a:close/>
                </a:path>
                <a:path w="172720" h="22859">
                  <a:moveTo>
                    <a:pt x="171450" y="1397"/>
                  </a:moveTo>
                  <a:lnTo>
                    <a:pt x="0" y="1397"/>
                  </a:lnTo>
                  <a:lnTo>
                    <a:pt x="0" y="2540"/>
                  </a:lnTo>
                  <a:lnTo>
                    <a:pt x="1270" y="2540"/>
                  </a:lnTo>
                  <a:lnTo>
                    <a:pt x="1270" y="3810"/>
                  </a:lnTo>
                  <a:lnTo>
                    <a:pt x="170180" y="3810"/>
                  </a:lnTo>
                  <a:lnTo>
                    <a:pt x="170180" y="2540"/>
                  </a:lnTo>
                  <a:lnTo>
                    <a:pt x="171450" y="2540"/>
                  </a:lnTo>
                  <a:lnTo>
                    <a:pt x="171450" y="1397"/>
                  </a:lnTo>
                  <a:close/>
                </a:path>
                <a:path w="172720" h="22859">
                  <a:moveTo>
                    <a:pt x="1727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72720" y="1270"/>
                  </a:lnTo>
                  <a:lnTo>
                    <a:pt x="172720" y="0"/>
                  </a:lnTo>
                  <a:close/>
                </a:path>
              </a:pathLst>
            </a:custGeom>
            <a:solidFill>
              <a:srgbClr val="1515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5518150" y="6518909"/>
              <a:ext cx="129539" cy="21590"/>
            </a:xfrm>
            <a:custGeom>
              <a:avLst/>
              <a:gdLst/>
              <a:ahLst/>
              <a:cxnLst/>
              <a:rect l="l" t="t" r="r" b="b"/>
              <a:pathLst>
                <a:path w="129539" h="21590">
                  <a:moveTo>
                    <a:pt x="72390" y="19177"/>
                  </a:moveTo>
                  <a:lnTo>
                    <a:pt x="40640" y="19177"/>
                  </a:lnTo>
                  <a:lnTo>
                    <a:pt x="40640" y="20320"/>
                  </a:lnTo>
                  <a:lnTo>
                    <a:pt x="50800" y="20320"/>
                  </a:lnTo>
                  <a:lnTo>
                    <a:pt x="50800" y="21590"/>
                  </a:lnTo>
                  <a:lnTo>
                    <a:pt x="63500" y="21590"/>
                  </a:lnTo>
                  <a:lnTo>
                    <a:pt x="63500" y="20320"/>
                  </a:lnTo>
                  <a:lnTo>
                    <a:pt x="72390" y="20320"/>
                  </a:lnTo>
                  <a:lnTo>
                    <a:pt x="72390" y="19177"/>
                  </a:lnTo>
                  <a:close/>
                </a:path>
                <a:path w="129539" h="21590">
                  <a:moveTo>
                    <a:pt x="85090" y="16637"/>
                  </a:moveTo>
                  <a:lnTo>
                    <a:pt x="27940" y="16637"/>
                  </a:lnTo>
                  <a:lnTo>
                    <a:pt x="27940" y="17780"/>
                  </a:lnTo>
                  <a:lnTo>
                    <a:pt x="30480" y="17780"/>
                  </a:lnTo>
                  <a:lnTo>
                    <a:pt x="30480" y="19050"/>
                  </a:lnTo>
                  <a:lnTo>
                    <a:pt x="72390" y="19050"/>
                  </a:lnTo>
                  <a:lnTo>
                    <a:pt x="72390" y="19177"/>
                  </a:lnTo>
                  <a:lnTo>
                    <a:pt x="76200" y="19177"/>
                  </a:lnTo>
                  <a:lnTo>
                    <a:pt x="76200" y="19050"/>
                  </a:lnTo>
                  <a:lnTo>
                    <a:pt x="76200" y="17780"/>
                  </a:lnTo>
                  <a:lnTo>
                    <a:pt x="85090" y="17780"/>
                  </a:lnTo>
                  <a:lnTo>
                    <a:pt x="85090" y="16637"/>
                  </a:lnTo>
                  <a:close/>
                </a:path>
                <a:path w="129539" h="21590">
                  <a:moveTo>
                    <a:pt x="99060" y="12827"/>
                  </a:moveTo>
                  <a:lnTo>
                    <a:pt x="19050" y="12827"/>
                  </a:lnTo>
                  <a:lnTo>
                    <a:pt x="19050" y="13970"/>
                  </a:lnTo>
                  <a:lnTo>
                    <a:pt x="20320" y="13970"/>
                  </a:lnTo>
                  <a:lnTo>
                    <a:pt x="20320" y="15240"/>
                  </a:lnTo>
                  <a:lnTo>
                    <a:pt x="25400" y="15240"/>
                  </a:lnTo>
                  <a:lnTo>
                    <a:pt x="25400" y="16510"/>
                  </a:lnTo>
                  <a:lnTo>
                    <a:pt x="85090" y="16510"/>
                  </a:lnTo>
                  <a:lnTo>
                    <a:pt x="85090" y="16637"/>
                  </a:lnTo>
                  <a:lnTo>
                    <a:pt x="88900" y="16637"/>
                  </a:lnTo>
                  <a:lnTo>
                    <a:pt x="88900" y="16510"/>
                  </a:lnTo>
                  <a:lnTo>
                    <a:pt x="88900" y="15240"/>
                  </a:lnTo>
                  <a:lnTo>
                    <a:pt x="93980" y="15240"/>
                  </a:lnTo>
                  <a:lnTo>
                    <a:pt x="93980" y="13970"/>
                  </a:lnTo>
                  <a:lnTo>
                    <a:pt x="99060" y="13970"/>
                  </a:lnTo>
                  <a:lnTo>
                    <a:pt x="99060" y="12827"/>
                  </a:lnTo>
                  <a:close/>
                </a:path>
                <a:path w="129539" h="21590">
                  <a:moveTo>
                    <a:pt x="106680" y="10287"/>
                  </a:moveTo>
                  <a:lnTo>
                    <a:pt x="13970" y="10287"/>
                  </a:lnTo>
                  <a:lnTo>
                    <a:pt x="13970" y="11430"/>
                  </a:lnTo>
                  <a:lnTo>
                    <a:pt x="16510" y="11430"/>
                  </a:lnTo>
                  <a:lnTo>
                    <a:pt x="16510" y="12700"/>
                  </a:lnTo>
                  <a:lnTo>
                    <a:pt x="99060" y="12700"/>
                  </a:lnTo>
                  <a:lnTo>
                    <a:pt x="99060" y="12827"/>
                  </a:lnTo>
                  <a:lnTo>
                    <a:pt x="102870" y="12827"/>
                  </a:lnTo>
                  <a:lnTo>
                    <a:pt x="102870" y="12700"/>
                  </a:lnTo>
                  <a:lnTo>
                    <a:pt x="102870" y="11430"/>
                  </a:lnTo>
                  <a:lnTo>
                    <a:pt x="106680" y="11430"/>
                  </a:lnTo>
                  <a:lnTo>
                    <a:pt x="106680" y="10287"/>
                  </a:lnTo>
                  <a:close/>
                </a:path>
                <a:path w="129539" h="21590">
                  <a:moveTo>
                    <a:pt x="115570" y="6477"/>
                  </a:moveTo>
                  <a:lnTo>
                    <a:pt x="7620" y="6477"/>
                  </a:lnTo>
                  <a:lnTo>
                    <a:pt x="7620" y="7620"/>
                  </a:lnTo>
                  <a:lnTo>
                    <a:pt x="10160" y="7620"/>
                  </a:lnTo>
                  <a:lnTo>
                    <a:pt x="10160" y="8890"/>
                  </a:lnTo>
                  <a:lnTo>
                    <a:pt x="11430" y="8890"/>
                  </a:lnTo>
                  <a:lnTo>
                    <a:pt x="11430" y="10160"/>
                  </a:lnTo>
                  <a:lnTo>
                    <a:pt x="106680" y="10160"/>
                  </a:lnTo>
                  <a:lnTo>
                    <a:pt x="106680" y="10287"/>
                  </a:lnTo>
                  <a:lnTo>
                    <a:pt x="109207" y="10287"/>
                  </a:lnTo>
                  <a:lnTo>
                    <a:pt x="109207" y="10160"/>
                  </a:lnTo>
                  <a:lnTo>
                    <a:pt x="109207" y="8890"/>
                  </a:lnTo>
                  <a:lnTo>
                    <a:pt x="113030" y="8890"/>
                  </a:lnTo>
                  <a:lnTo>
                    <a:pt x="113030" y="7620"/>
                  </a:lnTo>
                  <a:lnTo>
                    <a:pt x="115570" y="7620"/>
                  </a:lnTo>
                  <a:lnTo>
                    <a:pt x="115570" y="6477"/>
                  </a:lnTo>
                  <a:close/>
                </a:path>
                <a:path w="129539" h="21590">
                  <a:moveTo>
                    <a:pt x="120650" y="3937"/>
                  </a:moveTo>
                  <a:lnTo>
                    <a:pt x="3810" y="3937"/>
                  </a:lnTo>
                  <a:lnTo>
                    <a:pt x="3810" y="5080"/>
                  </a:lnTo>
                  <a:lnTo>
                    <a:pt x="6350" y="5080"/>
                  </a:lnTo>
                  <a:lnTo>
                    <a:pt x="6350" y="6350"/>
                  </a:lnTo>
                  <a:lnTo>
                    <a:pt x="115570" y="6350"/>
                  </a:lnTo>
                  <a:lnTo>
                    <a:pt x="115570" y="6477"/>
                  </a:lnTo>
                  <a:lnTo>
                    <a:pt x="118110" y="6477"/>
                  </a:lnTo>
                  <a:lnTo>
                    <a:pt x="118110" y="6350"/>
                  </a:lnTo>
                  <a:lnTo>
                    <a:pt x="118110" y="5080"/>
                  </a:lnTo>
                  <a:lnTo>
                    <a:pt x="120650" y="5080"/>
                  </a:lnTo>
                  <a:lnTo>
                    <a:pt x="120650" y="3937"/>
                  </a:lnTo>
                  <a:close/>
                </a:path>
                <a:path w="129539" h="21590">
                  <a:moveTo>
                    <a:pt x="129540" y="0"/>
                  </a:moveTo>
                  <a:lnTo>
                    <a:pt x="127000" y="0"/>
                  </a:lnTo>
                  <a:lnTo>
                    <a:pt x="1270" y="0"/>
                  </a:lnTo>
                  <a:lnTo>
                    <a:pt x="0" y="0"/>
                  </a:lnTo>
                  <a:lnTo>
                    <a:pt x="0" y="127"/>
                  </a:lnTo>
                  <a:lnTo>
                    <a:pt x="1270" y="127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2540" y="2540"/>
                  </a:lnTo>
                  <a:lnTo>
                    <a:pt x="2540" y="3810"/>
                  </a:lnTo>
                  <a:lnTo>
                    <a:pt x="120650" y="3810"/>
                  </a:lnTo>
                  <a:lnTo>
                    <a:pt x="120650" y="3937"/>
                  </a:lnTo>
                  <a:lnTo>
                    <a:pt x="123190" y="3937"/>
                  </a:lnTo>
                  <a:lnTo>
                    <a:pt x="123190" y="3810"/>
                  </a:lnTo>
                  <a:lnTo>
                    <a:pt x="123190" y="2540"/>
                  </a:lnTo>
                  <a:lnTo>
                    <a:pt x="125730" y="2540"/>
                  </a:lnTo>
                  <a:lnTo>
                    <a:pt x="125730" y="1270"/>
                  </a:lnTo>
                  <a:lnTo>
                    <a:pt x="127000" y="1270"/>
                  </a:lnTo>
                  <a:lnTo>
                    <a:pt x="127000" y="127"/>
                  </a:lnTo>
                  <a:lnTo>
                    <a:pt x="129540" y="127"/>
                  </a:lnTo>
                  <a:lnTo>
                    <a:pt x="129540" y="0"/>
                  </a:lnTo>
                  <a:close/>
                </a:path>
              </a:pathLst>
            </a:custGeom>
            <a:solidFill>
              <a:srgbClr val="1515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5735320" y="5646419"/>
              <a:ext cx="10160" cy="558800"/>
            </a:xfrm>
            <a:custGeom>
              <a:avLst/>
              <a:gdLst/>
              <a:ahLst/>
              <a:cxnLst/>
              <a:rect l="l" t="t" r="r" b="b"/>
              <a:pathLst>
                <a:path w="10160" h="558800">
                  <a:moveTo>
                    <a:pt x="10159" y="0"/>
                  </a:moveTo>
                  <a:lnTo>
                    <a:pt x="0" y="0"/>
                  </a:lnTo>
                  <a:lnTo>
                    <a:pt x="0" y="558799"/>
                  </a:lnTo>
                  <a:lnTo>
                    <a:pt x="10159" y="55879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98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5483860" y="6160769"/>
              <a:ext cx="261619" cy="3835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5483860" y="5675629"/>
              <a:ext cx="137160" cy="485140"/>
            </a:xfrm>
            <a:custGeom>
              <a:avLst/>
              <a:gdLst/>
              <a:ahLst/>
              <a:cxnLst/>
              <a:rect l="l" t="t" r="r" b="b"/>
              <a:pathLst>
                <a:path w="137160" h="485139">
                  <a:moveTo>
                    <a:pt x="137160" y="26670"/>
                  </a:moveTo>
                  <a:lnTo>
                    <a:pt x="133350" y="21590"/>
                  </a:lnTo>
                  <a:lnTo>
                    <a:pt x="128270" y="16510"/>
                  </a:lnTo>
                  <a:lnTo>
                    <a:pt x="124460" y="12700"/>
                  </a:lnTo>
                  <a:lnTo>
                    <a:pt x="124460" y="11430"/>
                  </a:lnTo>
                  <a:lnTo>
                    <a:pt x="119380" y="8890"/>
                  </a:lnTo>
                  <a:lnTo>
                    <a:pt x="115570" y="6350"/>
                  </a:lnTo>
                  <a:lnTo>
                    <a:pt x="114300" y="6350"/>
                  </a:lnTo>
                  <a:lnTo>
                    <a:pt x="110490" y="3810"/>
                  </a:lnTo>
                  <a:lnTo>
                    <a:pt x="105410" y="2540"/>
                  </a:lnTo>
                  <a:lnTo>
                    <a:pt x="105410" y="1270"/>
                  </a:lnTo>
                  <a:lnTo>
                    <a:pt x="104140" y="1270"/>
                  </a:lnTo>
                  <a:lnTo>
                    <a:pt x="100330" y="1270"/>
                  </a:lnTo>
                  <a:lnTo>
                    <a:pt x="95250" y="0"/>
                  </a:lnTo>
                  <a:lnTo>
                    <a:pt x="90170" y="0"/>
                  </a:lnTo>
                  <a:lnTo>
                    <a:pt x="88900" y="0"/>
                  </a:lnTo>
                  <a:lnTo>
                    <a:pt x="83820" y="0"/>
                  </a:lnTo>
                  <a:lnTo>
                    <a:pt x="82550" y="1270"/>
                  </a:lnTo>
                  <a:lnTo>
                    <a:pt x="78740" y="2540"/>
                  </a:lnTo>
                  <a:lnTo>
                    <a:pt x="68580" y="5080"/>
                  </a:lnTo>
                  <a:lnTo>
                    <a:pt x="68580" y="6350"/>
                  </a:lnTo>
                  <a:lnTo>
                    <a:pt x="59690" y="10160"/>
                  </a:lnTo>
                  <a:lnTo>
                    <a:pt x="52070" y="16510"/>
                  </a:lnTo>
                  <a:lnTo>
                    <a:pt x="50800" y="16510"/>
                  </a:lnTo>
                  <a:lnTo>
                    <a:pt x="46990" y="19050"/>
                  </a:lnTo>
                  <a:lnTo>
                    <a:pt x="43180" y="22860"/>
                  </a:lnTo>
                  <a:lnTo>
                    <a:pt x="43180" y="24130"/>
                  </a:lnTo>
                  <a:lnTo>
                    <a:pt x="39370" y="27940"/>
                  </a:lnTo>
                  <a:lnTo>
                    <a:pt x="36830" y="31750"/>
                  </a:lnTo>
                  <a:lnTo>
                    <a:pt x="33020" y="35560"/>
                  </a:lnTo>
                  <a:lnTo>
                    <a:pt x="33020" y="36830"/>
                  </a:lnTo>
                  <a:lnTo>
                    <a:pt x="30480" y="41910"/>
                  </a:lnTo>
                  <a:lnTo>
                    <a:pt x="29210" y="41910"/>
                  </a:lnTo>
                  <a:lnTo>
                    <a:pt x="26670" y="46990"/>
                  </a:lnTo>
                  <a:lnTo>
                    <a:pt x="24130" y="53340"/>
                  </a:lnTo>
                  <a:lnTo>
                    <a:pt x="21590" y="58420"/>
                  </a:lnTo>
                  <a:lnTo>
                    <a:pt x="19050" y="64770"/>
                  </a:lnTo>
                  <a:lnTo>
                    <a:pt x="19050" y="66040"/>
                  </a:lnTo>
                  <a:lnTo>
                    <a:pt x="16510" y="72390"/>
                  </a:lnTo>
                  <a:lnTo>
                    <a:pt x="15240" y="78740"/>
                  </a:lnTo>
                  <a:lnTo>
                    <a:pt x="13970" y="78740"/>
                  </a:lnTo>
                  <a:lnTo>
                    <a:pt x="12700" y="87630"/>
                  </a:lnTo>
                  <a:lnTo>
                    <a:pt x="10160" y="95250"/>
                  </a:lnTo>
                  <a:lnTo>
                    <a:pt x="8890" y="102870"/>
                  </a:lnTo>
                  <a:lnTo>
                    <a:pt x="7620" y="111760"/>
                  </a:lnTo>
                  <a:lnTo>
                    <a:pt x="5080" y="129540"/>
                  </a:lnTo>
                  <a:lnTo>
                    <a:pt x="5080" y="130810"/>
                  </a:lnTo>
                  <a:lnTo>
                    <a:pt x="2540" y="151130"/>
                  </a:lnTo>
                  <a:lnTo>
                    <a:pt x="1270" y="172720"/>
                  </a:lnTo>
                  <a:lnTo>
                    <a:pt x="1270" y="196850"/>
                  </a:lnTo>
                  <a:lnTo>
                    <a:pt x="0" y="220980"/>
                  </a:lnTo>
                  <a:lnTo>
                    <a:pt x="0" y="485140"/>
                  </a:lnTo>
                  <a:lnTo>
                    <a:pt x="10160" y="485140"/>
                  </a:lnTo>
                  <a:lnTo>
                    <a:pt x="10160" y="220980"/>
                  </a:lnTo>
                  <a:lnTo>
                    <a:pt x="10160" y="196850"/>
                  </a:lnTo>
                  <a:lnTo>
                    <a:pt x="11430" y="172720"/>
                  </a:lnTo>
                  <a:lnTo>
                    <a:pt x="12700" y="152400"/>
                  </a:lnTo>
                  <a:lnTo>
                    <a:pt x="13893" y="132067"/>
                  </a:lnTo>
                  <a:lnTo>
                    <a:pt x="16510" y="113030"/>
                  </a:lnTo>
                  <a:lnTo>
                    <a:pt x="17780" y="105410"/>
                  </a:lnTo>
                  <a:lnTo>
                    <a:pt x="20320" y="96520"/>
                  </a:lnTo>
                  <a:lnTo>
                    <a:pt x="21590" y="88900"/>
                  </a:lnTo>
                  <a:lnTo>
                    <a:pt x="24130" y="81280"/>
                  </a:lnTo>
                  <a:lnTo>
                    <a:pt x="22974" y="81000"/>
                  </a:lnTo>
                  <a:lnTo>
                    <a:pt x="25400" y="74930"/>
                  </a:lnTo>
                  <a:lnTo>
                    <a:pt x="27940" y="68580"/>
                  </a:lnTo>
                  <a:lnTo>
                    <a:pt x="30480" y="62230"/>
                  </a:lnTo>
                  <a:lnTo>
                    <a:pt x="33020" y="57150"/>
                  </a:lnTo>
                  <a:lnTo>
                    <a:pt x="35560" y="52070"/>
                  </a:lnTo>
                  <a:lnTo>
                    <a:pt x="38100" y="46990"/>
                  </a:lnTo>
                  <a:lnTo>
                    <a:pt x="40233" y="41643"/>
                  </a:lnTo>
                  <a:lnTo>
                    <a:pt x="40640" y="41910"/>
                  </a:lnTo>
                  <a:lnTo>
                    <a:pt x="43180" y="38100"/>
                  </a:lnTo>
                  <a:lnTo>
                    <a:pt x="46990" y="34290"/>
                  </a:lnTo>
                  <a:lnTo>
                    <a:pt x="50800" y="29210"/>
                  </a:lnTo>
                  <a:lnTo>
                    <a:pt x="53340" y="26670"/>
                  </a:lnTo>
                  <a:lnTo>
                    <a:pt x="57150" y="24130"/>
                  </a:lnTo>
                  <a:lnTo>
                    <a:pt x="64770" y="19050"/>
                  </a:lnTo>
                  <a:lnTo>
                    <a:pt x="64477" y="18491"/>
                  </a:lnTo>
                  <a:lnTo>
                    <a:pt x="72390" y="13970"/>
                  </a:lnTo>
                  <a:lnTo>
                    <a:pt x="81280" y="11430"/>
                  </a:lnTo>
                  <a:lnTo>
                    <a:pt x="85090" y="9525"/>
                  </a:lnTo>
                  <a:lnTo>
                    <a:pt x="85090" y="10160"/>
                  </a:lnTo>
                  <a:lnTo>
                    <a:pt x="90170" y="8890"/>
                  </a:lnTo>
                  <a:lnTo>
                    <a:pt x="93980" y="8890"/>
                  </a:lnTo>
                  <a:lnTo>
                    <a:pt x="97790" y="10160"/>
                  </a:lnTo>
                  <a:lnTo>
                    <a:pt x="102870" y="11430"/>
                  </a:lnTo>
                  <a:lnTo>
                    <a:pt x="103009" y="10871"/>
                  </a:lnTo>
                  <a:lnTo>
                    <a:pt x="106680" y="12700"/>
                  </a:lnTo>
                  <a:lnTo>
                    <a:pt x="110490" y="13970"/>
                  </a:lnTo>
                  <a:lnTo>
                    <a:pt x="114300" y="16510"/>
                  </a:lnTo>
                  <a:lnTo>
                    <a:pt x="118529" y="18630"/>
                  </a:lnTo>
                  <a:lnTo>
                    <a:pt x="118110" y="19050"/>
                  </a:lnTo>
                  <a:lnTo>
                    <a:pt x="121920" y="22860"/>
                  </a:lnTo>
                  <a:lnTo>
                    <a:pt x="125730" y="26670"/>
                  </a:lnTo>
                  <a:lnTo>
                    <a:pt x="128270" y="31750"/>
                  </a:lnTo>
                  <a:lnTo>
                    <a:pt x="129540" y="33020"/>
                  </a:lnTo>
                  <a:lnTo>
                    <a:pt x="133350" y="29210"/>
                  </a:lnTo>
                  <a:lnTo>
                    <a:pt x="137160" y="26670"/>
                  </a:lnTo>
                  <a:close/>
                </a:path>
              </a:pathLst>
            </a:custGeom>
            <a:solidFill>
              <a:srgbClr val="98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603240" y="5640069"/>
              <a:ext cx="142240" cy="228600"/>
            </a:xfrm>
            <a:custGeom>
              <a:avLst/>
              <a:gdLst/>
              <a:ahLst/>
              <a:cxnLst/>
              <a:rect l="l" t="t" r="r" b="b"/>
              <a:pathLst>
                <a:path w="142239" h="228600">
                  <a:moveTo>
                    <a:pt x="33020" y="228600"/>
                  </a:moveTo>
                  <a:lnTo>
                    <a:pt x="31750" y="205740"/>
                  </a:lnTo>
                  <a:lnTo>
                    <a:pt x="31750" y="189230"/>
                  </a:lnTo>
                  <a:lnTo>
                    <a:pt x="31750" y="187960"/>
                  </a:lnTo>
                  <a:lnTo>
                    <a:pt x="31750" y="180340"/>
                  </a:lnTo>
                  <a:lnTo>
                    <a:pt x="30480" y="175260"/>
                  </a:lnTo>
                  <a:lnTo>
                    <a:pt x="30480" y="170180"/>
                  </a:lnTo>
                  <a:lnTo>
                    <a:pt x="30480" y="168910"/>
                  </a:lnTo>
                  <a:lnTo>
                    <a:pt x="30480" y="167640"/>
                  </a:lnTo>
                  <a:lnTo>
                    <a:pt x="29210" y="165100"/>
                  </a:lnTo>
                  <a:lnTo>
                    <a:pt x="29210" y="163830"/>
                  </a:lnTo>
                  <a:lnTo>
                    <a:pt x="29210" y="162560"/>
                  </a:lnTo>
                  <a:lnTo>
                    <a:pt x="29210" y="161290"/>
                  </a:lnTo>
                  <a:lnTo>
                    <a:pt x="27940" y="160020"/>
                  </a:lnTo>
                  <a:lnTo>
                    <a:pt x="27940" y="158750"/>
                  </a:lnTo>
                  <a:lnTo>
                    <a:pt x="26670" y="158750"/>
                  </a:lnTo>
                  <a:lnTo>
                    <a:pt x="26670" y="157480"/>
                  </a:lnTo>
                  <a:lnTo>
                    <a:pt x="25819" y="156641"/>
                  </a:lnTo>
                  <a:lnTo>
                    <a:pt x="26670" y="156210"/>
                  </a:lnTo>
                  <a:lnTo>
                    <a:pt x="25400" y="156210"/>
                  </a:lnTo>
                  <a:lnTo>
                    <a:pt x="24130" y="153670"/>
                  </a:lnTo>
                  <a:lnTo>
                    <a:pt x="22860" y="153670"/>
                  </a:lnTo>
                  <a:lnTo>
                    <a:pt x="21590" y="152400"/>
                  </a:lnTo>
                  <a:lnTo>
                    <a:pt x="20320" y="152400"/>
                  </a:lnTo>
                  <a:lnTo>
                    <a:pt x="19050" y="152400"/>
                  </a:lnTo>
                  <a:lnTo>
                    <a:pt x="17780" y="151130"/>
                  </a:lnTo>
                  <a:lnTo>
                    <a:pt x="16510" y="151130"/>
                  </a:lnTo>
                  <a:lnTo>
                    <a:pt x="15240" y="151130"/>
                  </a:lnTo>
                  <a:lnTo>
                    <a:pt x="12700" y="151130"/>
                  </a:lnTo>
                  <a:lnTo>
                    <a:pt x="11430" y="152400"/>
                  </a:lnTo>
                  <a:lnTo>
                    <a:pt x="10160" y="152400"/>
                  </a:lnTo>
                  <a:lnTo>
                    <a:pt x="8890" y="152400"/>
                  </a:lnTo>
                  <a:lnTo>
                    <a:pt x="7620" y="152400"/>
                  </a:lnTo>
                  <a:lnTo>
                    <a:pt x="7620" y="153670"/>
                  </a:lnTo>
                  <a:lnTo>
                    <a:pt x="6350" y="153670"/>
                  </a:lnTo>
                  <a:lnTo>
                    <a:pt x="5080" y="153670"/>
                  </a:lnTo>
                  <a:lnTo>
                    <a:pt x="3810" y="154940"/>
                  </a:lnTo>
                  <a:lnTo>
                    <a:pt x="3810" y="156210"/>
                  </a:lnTo>
                  <a:lnTo>
                    <a:pt x="2540" y="157480"/>
                  </a:lnTo>
                  <a:lnTo>
                    <a:pt x="1270" y="158750"/>
                  </a:lnTo>
                  <a:lnTo>
                    <a:pt x="0" y="160020"/>
                  </a:lnTo>
                  <a:lnTo>
                    <a:pt x="0" y="161290"/>
                  </a:lnTo>
                  <a:lnTo>
                    <a:pt x="2540" y="165100"/>
                  </a:lnTo>
                  <a:lnTo>
                    <a:pt x="6350" y="167640"/>
                  </a:lnTo>
                  <a:lnTo>
                    <a:pt x="7620" y="166370"/>
                  </a:lnTo>
                  <a:lnTo>
                    <a:pt x="7620" y="165100"/>
                  </a:lnTo>
                  <a:lnTo>
                    <a:pt x="8128" y="164592"/>
                  </a:lnTo>
                  <a:lnTo>
                    <a:pt x="8890" y="165100"/>
                  </a:lnTo>
                  <a:lnTo>
                    <a:pt x="8890" y="163830"/>
                  </a:lnTo>
                  <a:lnTo>
                    <a:pt x="10160" y="162560"/>
                  </a:lnTo>
                  <a:lnTo>
                    <a:pt x="11430" y="162560"/>
                  </a:lnTo>
                  <a:lnTo>
                    <a:pt x="11430" y="161290"/>
                  </a:lnTo>
                  <a:lnTo>
                    <a:pt x="12700" y="161290"/>
                  </a:lnTo>
                  <a:lnTo>
                    <a:pt x="13970" y="160020"/>
                  </a:lnTo>
                  <a:lnTo>
                    <a:pt x="15240" y="160020"/>
                  </a:lnTo>
                  <a:lnTo>
                    <a:pt x="16510" y="160020"/>
                  </a:lnTo>
                  <a:lnTo>
                    <a:pt x="16510" y="161290"/>
                  </a:lnTo>
                  <a:lnTo>
                    <a:pt x="17780" y="161290"/>
                  </a:lnTo>
                  <a:lnTo>
                    <a:pt x="19050" y="162560"/>
                  </a:lnTo>
                  <a:lnTo>
                    <a:pt x="19050" y="163830"/>
                  </a:lnTo>
                  <a:lnTo>
                    <a:pt x="20320" y="166370"/>
                  </a:lnTo>
                  <a:lnTo>
                    <a:pt x="20320" y="167640"/>
                  </a:lnTo>
                  <a:lnTo>
                    <a:pt x="20320" y="168910"/>
                  </a:lnTo>
                  <a:lnTo>
                    <a:pt x="20320" y="170180"/>
                  </a:lnTo>
                  <a:lnTo>
                    <a:pt x="21590" y="171450"/>
                  </a:lnTo>
                  <a:lnTo>
                    <a:pt x="21590" y="175260"/>
                  </a:lnTo>
                  <a:lnTo>
                    <a:pt x="21590" y="176530"/>
                  </a:lnTo>
                  <a:lnTo>
                    <a:pt x="21590" y="181610"/>
                  </a:lnTo>
                  <a:lnTo>
                    <a:pt x="22860" y="189230"/>
                  </a:lnTo>
                  <a:lnTo>
                    <a:pt x="22860" y="205740"/>
                  </a:lnTo>
                  <a:lnTo>
                    <a:pt x="22860" y="228600"/>
                  </a:lnTo>
                  <a:lnTo>
                    <a:pt x="33020" y="228600"/>
                  </a:lnTo>
                  <a:close/>
                </a:path>
                <a:path w="142239" h="228600">
                  <a:moveTo>
                    <a:pt x="142240" y="0"/>
                  </a:moveTo>
                  <a:lnTo>
                    <a:pt x="34290" y="29210"/>
                  </a:lnTo>
                  <a:lnTo>
                    <a:pt x="25107" y="73279"/>
                  </a:lnTo>
                  <a:lnTo>
                    <a:pt x="21590" y="68580"/>
                  </a:lnTo>
                  <a:lnTo>
                    <a:pt x="21590" y="67310"/>
                  </a:lnTo>
                  <a:lnTo>
                    <a:pt x="16510" y="62230"/>
                  </a:lnTo>
                  <a:lnTo>
                    <a:pt x="13970" y="64770"/>
                  </a:lnTo>
                  <a:lnTo>
                    <a:pt x="8890" y="67310"/>
                  </a:lnTo>
                  <a:lnTo>
                    <a:pt x="10160" y="68580"/>
                  </a:lnTo>
                  <a:lnTo>
                    <a:pt x="13970" y="73660"/>
                  </a:lnTo>
                  <a:lnTo>
                    <a:pt x="16510" y="78740"/>
                  </a:lnTo>
                  <a:lnTo>
                    <a:pt x="20320" y="86360"/>
                  </a:lnTo>
                  <a:lnTo>
                    <a:pt x="20789" y="86042"/>
                  </a:lnTo>
                  <a:lnTo>
                    <a:pt x="24130" y="92710"/>
                  </a:lnTo>
                  <a:lnTo>
                    <a:pt x="30480" y="107950"/>
                  </a:lnTo>
                  <a:lnTo>
                    <a:pt x="33020" y="92710"/>
                  </a:lnTo>
                  <a:lnTo>
                    <a:pt x="40246" y="38430"/>
                  </a:lnTo>
                  <a:lnTo>
                    <a:pt x="138430" y="11430"/>
                  </a:lnTo>
                  <a:lnTo>
                    <a:pt x="137160" y="6350"/>
                  </a:lnTo>
                  <a:lnTo>
                    <a:pt x="142240" y="6350"/>
                  </a:lnTo>
                  <a:lnTo>
                    <a:pt x="142240" y="0"/>
                  </a:lnTo>
                  <a:close/>
                </a:path>
              </a:pathLst>
            </a:custGeom>
            <a:solidFill>
              <a:srgbClr val="98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5593080" y="5800089"/>
              <a:ext cx="22860" cy="401320"/>
            </a:xfrm>
            <a:custGeom>
              <a:avLst/>
              <a:gdLst/>
              <a:ahLst/>
              <a:cxnLst/>
              <a:rect l="l" t="t" r="r" b="b"/>
              <a:pathLst>
                <a:path w="22860" h="401320">
                  <a:moveTo>
                    <a:pt x="22860" y="398780"/>
                  </a:moveTo>
                  <a:lnTo>
                    <a:pt x="21590" y="394970"/>
                  </a:lnTo>
                  <a:lnTo>
                    <a:pt x="21120" y="393128"/>
                  </a:lnTo>
                  <a:lnTo>
                    <a:pt x="21590" y="392430"/>
                  </a:lnTo>
                  <a:lnTo>
                    <a:pt x="20739" y="391591"/>
                  </a:lnTo>
                  <a:lnTo>
                    <a:pt x="20320" y="389890"/>
                  </a:lnTo>
                  <a:lnTo>
                    <a:pt x="19469" y="390740"/>
                  </a:lnTo>
                  <a:lnTo>
                    <a:pt x="17780" y="389890"/>
                  </a:lnTo>
                  <a:lnTo>
                    <a:pt x="17145" y="390525"/>
                  </a:lnTo>
                  <a:lnTo>
                    <a:pt x="16510" y="389890"/>
                  </a:lnTo>
                  <a:lnTo>
                    <a:pt x="15240" y="389890"/>
                  </a:lnTo>
                  <a:lnTo>
                    <a:pt x="15240" y="388620"/>
                  </a:lnTo>
                  <a:lnTo>
                    <a:pt x="13970" y="387350"/>
                  </a:lnTo>
                  <a:lnTo>
                    <a:pt x="12700" y="384810"/>
                  </a:lnTo>
                  <a:lnTo>
                    <a:pt x="12700" y="383540"/>
                  </a:lnTo>
                  <a:lnTo>
                    <a:pt x="12700" y="381000"/>
                  </a:lnTo>
                  <a:lnTo>
                    <a:pt x="12700" y="379730"/>
                  </a:lnTo>
                  <a:lnTo>
                    <a:pt x="11430" y="374650"/>
                  </a:lnTo>
                  <a:lnTo>
                    <a:pt x="11430" y="368300"/>
                  </a:lnTo>
                  <a:lnTo>
                    <a:pt x="10160" y="361950"/>
                  </a:lnTo>
                  <a:lnTo>
                    <a:pt x="10160" y="344170"/>
                  </a:lnTo>
                  <a:lnTo>
                    <a:pt x="10147" y="48260"/>
                  </a:lnTo>
                  <a:lnTo>
                    <a:pt x="10160" y="39370"/>
                  </a:lnTo>
                  <a:lnTo>
                    <a:pt x="11430" y="31750"/>
                  </a:lnTo>
                  <a:lnTo>
                    <a:pt x="12446" y="26619"/>
                  </a:lnTo>
                  <a:lnTo>
                    <a:pt x="12700" y="26670"/>
                  </a:lnTo>
                  <a:lnTo>
                    <a:pt x="12700" y="25400"/>
                  </a:lnTo>
                  <a:lnTo>
                    <a:pt x="12700" y="22860"/>
                  </a:lnTo>
                  <a:lnTo>
                    <a:pt x="12700" y="21590"/>
                  </a:lnTo>
                  <a:lnTo>
                    <a:pt x="12700" y="20320"/>
                  </a:lnTo>
                  <a:lnTo>
                    <a:pt x="12700" y="19050"/>
                  </a:lnTo>
                  <a:lnTo>
                    <a:pt x="13970" y="19050"/>
                  </a:lnTo>
                  <a:lnTo>
                    <a:pt x="13970" y="16510"/>
                  </a:lnTo>
                  <a:lnTo>
                    <a:pt x="13970" y="15240"/>
                  </a:lnTo>
                  <a:lnTo>
                    <a:pt x="15240" y="13970"/>
                  </a:lnTo>
                  <a:lnTo>
                    <a:pt x="15240" y="12700"/>
                  </a:lnTo>
                  <a:lnTo>
                    <a:pt x="15240" y="11430"/>
                  </a:lnTo>
                  <a:lnTo>
                    <a:pt x="15240" y="10160"/>
                  </a:lnTo>
                  <a:lnTo>
                    <a:pt x="16510" y="8890"/>
                  </a:lnTo>
                  <a:lnTo>
                    <a:pt x="16510" y="7620"/>
                  </a:lnTo>
                  <a:lnTo>
                    <a:pt x="17780" y="6350"/>
                  </a:lnTo>
                  <a:lnTo>
                    <a:pt x="13970" y="3810"/>
                  </a:lnTo>
                  <a:lnTo>
                    <a:pt x="10160" y="0"/>
                  </a:lnTo>
                  <a:lnTo>
                    <a:pt x="10160" y="1270"/>
                  </a:lnTo>
                  <a:lnTo>
                    <a:pt x="8890" y="2540"/>
                  </a:lnTo>
                  <a:lnTo>
                    <a:pt x="8128" y="4064"/>
                  </a:lnTo>
                  <a:lnTo>
                    <a:pt x="7620" y="3810"/>
                  </a:lnTo>
                  <a:lnTo>
                    <a:pt x="7620" y="5080"/>
                  </a:lnTo>
                  <a:lnTo>
                    <a:pt x="7620" y="6350"/>
                  </a:lnTo>
                  <a:lnTo>
                    <a:pt x="6350" y="6350"/>
                  </a:lnTo>
                  <a:lnTo>
                    <a:pt x="6350" y="7620"/>
                  </a:lnTo>
                  <a:lnTo>
                    <a:pt x="6350" y="8890"/>
                  </a:lnTo>
                  <a:lnTo>
                    <a:pt x="6350" y="10160"/>
                  </a:lnTo>
                  <a:lnTo>
                    <a:pt x="5080" y="11430"/>
                  </a:lnTo>
                  <a:lnTo>
                    <a:pt x="5080" y="12700"/>
                  </a:lnTo>
                  <a:lnTo>
                    <a:pt x="5080" y="15240"/>
                  </a:lnTo>
                  <a:lnTo>
                    <a:pt x="3810" y="17780"/>
                  </a:lnTo>
                  <a:lnTo>
                    <a:pt x="4445" y="17780"/>
                  </a:lnTo>
                  <a:lnTo>
                    <a:pt x="3810" y="19050"/>
                  </a:lnTo>
                  <a:lnTo>
                    <a:pt x="2540" y="21590"/>
                  </a:lnTo>
                  <a:lnTo>
                    <a:pt x="2540" y="24130"/>
                  </a:lnTo>
                  <a:lnTo>
                    <a:pt x="2540" y="25400"/>
                  </a:lnTo>
                  <a:lnTo>
                    <a:pt x="2540" y="31750"/>
                  </a:lnTo>
                  <a:lnTo>
                    <a:pt x="1270" y="39370"/>
                  </a:lnTo>
                  <a:lnTo>
                    <a:pt x="1270" y="48260"/>
                  </a:lnTo>
                  <a:lnTo>
                    <a:pt x="0" y="48260"/>
                  </a:lnTo>
                  <a:lnTo>
                    <a:pt x="0" y="55880"/>
                  </a:lnTo>
                  <a:lnTo>
                    <a:pt x="0" y="57150"/>
                  </a:lnTo>
                  <a:lnTo>
                    <a:pt x="0" y="321310"/>
                  </a:lnTo>
                  <a:lnTo>
                    <a:pt x="0" y="344170"/>
                  </a:lnTo>
                  <a:lnTo>
                    <a:pt x="1270" y="361950"/>
                  </a:lnTo>
                  <a:lnTo>
                    <a:pt x="1270" y="369570"/>
                  </a:lnTo>
                  <a:lnTo>
                    <a:pt x="2540" y="375920"/>
                  </a:lnTo>
                  <a:lnTo>
                    <a:pt x="2540" y="381000"/>
                  </a:lnTo>
                  <a:lnTo>
                    <a:pt x="2540" y="383540"/>
                  </a:lnTo>
                  <a:lnTo>
                    <a:pt x="3810" y="384810"/>
                  </a:lnTo>
                  <a:lnTo>
                    <a:pt x="3810" y="387350"/>
                  </a:lnTo>
                  <a:lnTo>
                    <a:pt x="5080" y="388620"/>
                  </a:lnTo>
                  <a:lnTo>
                    <a:pt x="5080" y="389890"/>
                  </a:lnTo>
                  <a:lnTo>
                    <a:pt x="5080" y="391160"/>
                  </a:lnTo>
                  <a:lnTo>
                    <a:pt x="5080" y="392430"/>
                  </a:lnTo>
                  <a:lnTo>
                    <a:pt x="6350" y="393700"/>
                  </a:lnTo>
                  <a:lnTo>
                    <a:pt x="7620" y="394970"/>
                  </a:lnTo>
                  <a:lnTo>
                    <a:pt x="8890" y="397510"/>
                  </a:lnTo>
                  <a:lnTo>
                    <a:pt x="10160" y="397510"/>
                  </a:lnTo>
                  <a:lnTo>
                    <a:pt x="11430" y="398780"/>
                  </a:lnTo>
                  <a:lnTo>
                    <a:pt x="12700" y="398780"/>
                  </a:lnTo>
                  <a:lnTo>
                    <a:pt x="12700" y="400050"/>
                  </a:lnTo>
                  <a:lnTo>
                    <a:pt x="13970" y="400050"/>
                  </a:lnTo>
                  <a:lnTo>
                    <a:pt x="15240" y="400050"/>
                  </a:lnTo>
                  <a:lnTo>
                    <a:pt x="16510" y="400050"/>
                  </a:lnTo>
                  <a:lnTo>
                    <a:pt x="17780" y="401320"/>
                  </a:lnTo>
                  <a:lnTo>
                    <a:pt x="20320" y="400050"/>
                  </a:lnTo>
                  <a:lnTo>
                    <a:pt x="21590" y="400050"/>
                  </a:lnTo>
                  <a:lnTo>
                    <a:pt x="22860" y="398780"/>
                  </a:lnTo>
                  <a:close/>
                </a:path>
              </a:pathLst>
            </a:custGeom>
            <a:solidFill>
              <a:srgbClr val="98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5612130" y="5868669"/>
              <a:ext cx="24130" cy="331470"/>
            </a:xfrm>
            <a:custGeom>
              <a:avLst/>
              <a:gdLst/>
              <a:ahLst/>
              <a:cxnLst/>
              <a:rect l="l" t="t" r="r" b="b"/>
              <a:pathLst>
                <a:path w="24129" h="331470">
                  <a:moveTo>
                    <a:pt x="24130" y="0"/>
                  </a:moveTo>
                  <a:lnTo>
                    <a:pt x="19050" y="0"/>
                  </a:lnTo>
                  <a:lnTo>
                    <a:pt x="13970" y="0"/>
                  </a:lnTo>
                  <a:lnTo>
                    <a:pt x="13970" y="224790"/>
                  </a:lnTo>
                  <a:lnTo>
                    <a:pt x="13970" y="254000"/>
                  </a:lnTo>
                  <a:lnTo>
                    <a:pt x="13970" y="275590"/>
                  </a:lnTo>
                  <a:lnTo>
                    <a:pt x="12700" y="285750"/>
                  </a:lnTo>
                  <a:lnTo>
                    <a:pt x="12700" y="293370"/>
                  </a:lnTo>
                  <a:lnTo>
                    <a:pt x="11430" y="299720"/>
                  </a:lnTo>
                  <a:lnTo>
                    <a:pt x="11430" y="302260"/>
                  </a:lnTo>
                  <a:lnTo>
                    <a:pt x="11430" y="304800"/>
                  </a:lnTo>
                  <a:lnTo>
                    <a:pt x="10160" y="307340"/>
                  </a:lnTo>
                  <a:lnTo>
                    <a:pt x="10795" y="307340"/>
                  </a:lnTo>
                  <a:lnTo>
                    <a:pt x="10160" y="308610"/>
                  </a:lnTo>
                  <a:lnTo>
                    <a:pt x="10160" y="309880"/>
                  </a:lnTo>
                  <a:lnTo>
                    <a:pt x="8890" y="312420"/>
                  </a:lnTo>
                  <a:lnTo>
                    <a:pt x="8890" y="313690"/>
                  </a:lnTo>
                  <a:lnTo>
                    <a:pt x="7620" y="314960"/>
                  </a:lnTo>
                  <a:lnTo>
                    <a:pt x="7620" y="316230"/>
                  </a:lnTo>
                  <a:lnTo>
                    <a:pt x="6350" y="317500"/>
                  </a:lnTo>
                  <a:lnTo>
                    <a:pt x="5080" y="318770"/>
                  </a:lnTo>
                  <a:lnTo>
                    <a:pt x="5080" y="320040"/>
                  </a:lnTo>
                  <a:lnTo>
                    <a:pt x="3810" y="320040"/>
                  </a:lnTo>
                  <a:lnTo>
                    <a:pt x="2540" y="321310"/>
                  </a:lnTo>
                  <a:lnTo>
                    <a:pt x="1270" y="321310"/>
                  </a:lnTo>
                  <a:lnTo>
                    <a:pt x="0" y="322580"/>
                  </a:lnTo>
                  <a:lnTo>
                    <a:pt x="1270" y="326390"/>
                  </a:lnTo>
                  <a:lnTo>
                    <a:pt x="2540" y="331470"/>
                  </a:lnTo>
                  <a:lnTo>
                    <a:pt x="3556" y="330454"/>
                  </a:lnTo>
                  <a:lnTo>
                    <a:pt x="3810" y="331470"/>
                  </a:lnTo>
                  <a:lnTo>
                    <a:pt x="5080" y="330200"/>
                  </a:lnTo>
                  <a:lnTo>
                    <a:pt x="6350" y="330200"/>
                  </a:lnTo>
                  <a:lnTo>
                    <a:pt x="7620" y="328930"/>
                  </a:lnTo>
                  <a:lnTo>
                    <a:pt x="8890" y="328930"/>
                  </a:lnTo>
                  <a:lnTo>
                    <a:pt x="10160" y="327660"/>
                  </a:lnTo>
                  <a:lnTo>
                    <a:pt x="11430" y="326390"/>
                  </a:lnTo>
                  <a:lnTo>
                    <a:pt x="12700" y="326390"/>
                  </a:lnTo>
                  <a:lnTo>
                    <a:pt x="12700" y="325120"/>
                  </a:lnTo>
                  <a:lnTo>
                    <a:pt x="13970" y="323850"/>
                  </a:lnTo>
                  <a:lnTo>
                    <a:pt x="13208" y="323342"/>
                  </a:lnTo>
                  <a:lnTo>
                    <a:pt x="13970" y="322580"/>
                  </a:lnTo>
                  <a:lnTo>
                    <a:pt x="15240" y="322580"/>
                  </a:lnTo>
                  <a:lnTo>
                    <a:pt x="15240" y="321310"/>
                  </a:lnTo>
                  <a:lnTo>
                    <a:pt x="16510" y="320040"/>
                  </a:lnTo>
                  <a:lnTo>
                    <a:pt x="16510" y="318770"/>
                  </a:lnTo>
                  <a:lnTo>
                    <a:pt x="17780" y="317500"/>
                  </a:lnTo>
                  <a:lnTo>
                    <a:pt x="17780" y="316230"/>
                  </a:lnTo>
                  <a:lnTo>
                    <a:pt x="17780" y="314960"/>
                  </a:lnTo>
                  <a:lnTo>
                    <a:pt x="19050" y="312420"/>
                  </a:lnTo>
                  <a:lnTo>
                    <a:pt x="19050" y="311150"/>
                  </a:lnTo>
                  <a:lnTo>
                    <a:pt x="20320" y="309880"/>
                  </a:lnTo>
                  <a:lnTo>
                    <a:pt x="20320" y="308610"/>
                  </a:lnTo>
                  <a:lnTo>
                    <a:pt x="20320" y="306070"/>
                  </a:lnTo>
                  <a:lnTo>
                    <a:pt x="20320" y="303530"/>
                  </a:lnTo>
                  <a:lnTo>
                    <a:pt x="21590" y="300990"/>
                  </a:lnTo>
                  <a:lnTo>
                    <a:pt x="21590" y="294640"/>
                  </a:lnTo>
                  <a:lnTo>
                    <a:pt x="22860" y="285750"/>
                  </a:lnTo>
                  <a:lnTo>
                    <a:pt x="22860" y="276860"/>
                  </a:lnTo>
                  <a:lnTo>
                    <a:pt x="22860" y="275590"/>
                  </a:lnTo>
                  <a:lnTo>
                    <a:pt x="22860" y="254000"/>
                  </a:lnTo>
                  <a:lnTo>
                    <a:pt x="24130" y="224790"/>
                  </a:lnTo>
                  <a:lnTo>
                    <a:pt x="24130" y="0"/>
                  </a:lnTo>
                  <a:close/>
                </a:path>
              </a:pathLst>
            </a:custGeom>
            <a:solidFill>
              <a:srgbClr val="98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5844540" y="5584189"/>
              <a:ext cx="148590" cy="36830"/>
            </a:xfrm>
            <a:custGeom>
              <a:avLst/>
              <a:gdLst/>
              <a:ahLst/>
              <a:cxnLst/>
              <a:rect l="l" t="t" r="r" b="b"/>
              <a:pathLst>
                <a:path w="148589" h="36829">
                  <a:moveTo>
                    <a:pt x="92710" y="0"/>
                  </a:moveTo>
                  <a:lnTo>
                    <a:pt x="80010" y="0"/>
                  </a:lnTo>
                  <a:lnTo>
                    <a:pt x="80010" y="1270"/>
                  </a:lnTo>
                  <a:lnTo>
                    <a:pt x="92710" y="1270"/>
                  </a:lnTo>
                  <a:lnTo>
                    <a:pt x="92710" y="0"/>
                  </a:lnTo>
                  <a:close/>
                </a:path>
                <a:path w="148589" h="36829">
                  <a:moveTo>
                    <a:pt x="106680" y="3810"/>
                  </a:moveTo>
                  <a:lnTo>
                    <a:pt x="104140" y="3810"/>
                  </a:lnTo>
                  <a:lnTo>
                    <a:pt x="104140" y="2540"/>
                  </a:lnTo>
                  <a:lnTo>
                    <a:pt x="96520" y="2540"/>
                  </a:lnTo>
                  <a:lnTo>
                    <a:pt x="96520" y="1282"/>
                  </a:lnTo>
                  <a:lnTo>
                    <a:pt x="71120" y="1282"/>
                  </a:lnTo>
                  <a:lnTo>
                    <a:pt x="71120" y="2540"/>
                  </a:lnTo>
                  <a:lnTo>
                    <a:pt x="67310" y="2540"/>
                  </a:lnTo>
                  <a:lnTo>
                    <a:pt x="67310" y="3810"/>
                  </a:lnTo>
                  <a:lnTo>
                    <a:pt x="58420" y="3810"/>
                  </a:lnTo>
                  <a:lnTo>
                    <a:pt x="58420" y="5080"/>
                  </a:lnTo>
                  <a:lnTo>
                    <a:pt x="106680" y="5080"/>
                  </a:lnTo>
                  <a:lnTo>
                    <a:pt x="106680" y="3810"/>
                  </a:lnTo>
                  <a:close/>
                </a:path>
                <a:path w="148589" h="36829">
                  <a:moveTo>
                    <a:pt x="115570" y="6350"/>
                  </a:moveTo>
                  <a:lnTo>
                    <a:pt x="113030" y="6350"/>
                  </a:lnTo>
                  <a:lnTo>
                    <a:pt x="113030" y="5092"/>
                  </a:lnTo>
                  <a:lnTo>
                    <a:pt x="54610" y="5092"/>
                  </a:lnTo>
                  <a:lnTo>
                    <a:pt x="54610" y="6350"/>
                  </a:lnTo>
                  <a:lnTo>
                    <a:pt x="48260" y="6350"/>
                  </a:lnTo>
                  <a:lnTo>
                    <a:pt x="48260" y="7620"/>
                  </a:lnTo>
                  <a:lnTo>
                    <a:pt x="115570" y="7620"/>
                  </a:lnTo>
                  <a:lnTo>
                    <a:pt x="115570" y="6350"/>
                  </a:lnTo>
                  <a:close/>
                </a:path>
                <a:path w="148589" h="36829">
                  <a:moveTo>
                    <a:pt x="124460" y="10160"/>
                  </a:moveTo>
                  <a:lnTo>
                    <a:pt x="123190" y="10160"/>
                  </a:lnTo>
                  <a:lnTo>
                    <a:pt x="123190" y="8890"/>
                  </a:lnTo>
                  <a:lnTo>
                    <a:pt x="118110" y="8890"/>
                  </a:lnTo>
                  <a:lnTo>
                    <a:pt x="118110" y="7632"/>
                  </a:lnTo>
                  <a:lnTo>
                    <a:pt x="44450" y="7632"/>
                  </a:lnTo>
                  <a:lnTo>
                    <a:pt x="44450" y="8890"/>
                  </a:lnTo>
                  <a:lnTo>
                    <a:pt x="41910" y="8890"/>
                  </a:lnTo>
                  <a:lnTo>
                    <a:pt x="41910" y="10160"/>
                  </a:lnTo>
                  <a:lnTo>
                    <a:pt x="38100" y="10160"/>
                  </a:lnTo>
                  <a:lnTo>
                    <a:pt x="38100" y="11430"/>
                  </a:lnTo>
                  <a:lnTo>
                    <a:pt x="124460" y="11430"/>
                  </a:lnTo>
                  <a:lnTo>
                    <a:pt x="124460" y="10160"/>
                  </a:lnTo>
                  <a:close/>
                </a:path>
                <a:path w="148589" h="36829">
                  <a:moveTo>
                    <a:pt x="128270" y="12700"/>
                  </a:moveTo>
                  <a:lnTo>
                    <a:pt x="127000" y="12700"/>
                  </a:lnTo>
                  <a:lnTo>
                    <a:pt x="127000" y="11442"/>
                  </a:lnTo>
                  <a:lnTo>
                    <a:pt x="35560" y="11442"/>
                  </a:lnTo>
                  <a:lnTo>
                    <a:pt x="35560" y="12700"/>
                  </a:lnTo>
                  <a:lnTo>
                    <a:pt x="33020" y="12700"/>
                  </a:lnTo>
                  <a:lnTo>
                    <a:pt x="33020" y="13970"/>
                  </a:lnTo>
                  <a:lnTo>
                    <a:pt x="128270" y="13970"/>
                  </a:lnTo>
                  <a:lnTo>
                    <a:pt x="128270" y="12700"/>
                  </a:lnTo>
                  <a:close/>
                </a:path>
                <a:path w="148589" h="36829">
                  <a:moveTo>
                    <a:pt x="132067" y="16510"/>
                  </a:moveTo>
                  <a:lnTo>
                    <a:pt x="130810" y="16510"/>
                  </a:lnTo>
                  <a:lnTo>
                    <a:pt x="130810" y="15240"/>
                  </a:lnTo>
                  <a:lnTo>
                    <a:pt x="129540" y="15240"/>
                  </a:lnTo>
                  <a:lnTo>
                    <a:pt x="129540" y="13982"/>
                  </a:lnTo>
                  <a:lnTo>
                    <a:pt x="31750" y="13982"/>
                  </a:lnTo>
                  <a:lnTo>
                    <a:pt x="31750" y="15240"/>
                  </a:lnTo>
                  <a:lnTo>
                    <a:pt x="27940" y="15240"/>
                  </a:lnTo>
                  <a:lnTo>
                    <a:pt x="27940" y="16510"/>
                  </a:lnTo>
                  <a:lnTo>
                    <a:pt x="25400" y="16510"/>
                  </a:lnTo>
                  <a:lnTo>
                    <a:pt x="25400" y="17780"/>
                  </a:lnTo>
                  <a:lnTo>
                    <a:pt x="132067" y="17780"/>
                  </a:lnTo>
                  <a:lnTo>
                    <a:pt x="132067" y="16510"/>
                  </a:lnTo>
                  <a:close/>
                </a:path>
                <a:path w="148589" h="36829">
                  <a:moveTo>
                    <a:pt x="135890" y="19050"/>
                  </a:moveTo>
                  <a:lnTo>
                    <a:pt x="134620" y="19050"/>
                  </a:lnTo>
                  <a:lnTo>
                    <a:pt x="134620" y="17792"/>
                  </a:lnTo>
                  <a:lnTo>
                    <a:pt x="22860" y="17792"/>
                  </a:lnTo>
                  <a:lnTo>
                    <a:pt x="22860" y="19050"/>
                  </a:lnTo>
                  <a:lnTo>
                    <a:pt x="21590" y="19050"/>
                  </a:lnTo>
                  <a:lnTo>
                    <a:pt x="21590" y="20320"/>
                  </a:lnTo>
                  <a:lnTo>
                    <a:pt x="135890" y="20320"/>
                  </a:lnTo>
                  <a:lnTo>
                    <a:pt x="135890" y="19050"/>
                  </a:lnTo>
                  <a:close/>
                </a:path>
                <a:path w="148589" h="36829">
                  <a:moveTo>
                    <a:pt x="139700" y="22860"/>
                  </a:moveTo>
                  <a:lnTo>
                    <a:pt x="138430" y="22860"/>
                  </a:lnTo>
                  <a:lnTo>
                    <a:pt x="138430" y="21590"/>
                  </a:lnTo>
                  <a:lnTo>
                    <a:pt x="137160" y="21590"/>
                  </a:lnTo>
                  <a:lnTo>
                    <a:pt x="137160" y="20332"/>
                  </a:lnTo>
                  <a:lnTo>
                    <a:pt x="19050" y="20332"/>
                  </a:lnTo>
                  <a:lnTo>
                    <a:pt x="19050" y="21590"/>
                  </a:lnTo>
                  <a:lnTo>
                    <a:pt x="16510" y="21590"/>
                  </a:lnTo>
                  <a:lnTo>
                    <a:pt x="16510" y="22860"/>
                  </a:lnTo>
                  <a:lnTo>
                    <a:pt x="15240" y="22860"/>
                  </a:lnTo>
                  <a:lnTo>
                    <a:pt x="15240" y="24130"/>
                  </a:lnTo>
                  <a:lnTo>
                    <a:pt x="139700" y="24130"/>
                  </a:lnTo>
                  <a:lnTo>
                    <a:pt x="139700" y="22860"/>
                  </a:lnTo>
                  <a:close/>
                </a:path>
                <a:path w="148589" h="36829">
                  <a:moveTo>
                    <a:pt x="140970" y="25400"/>
                  </a:moveTo>
                  <a:lnTo>
                    <a:pt x="139700" y="25400"/>
                  </a:lnTo>
                  <a:lnTo>
                    <a:pt x="139700" y="24142"/>
                  </a:lnTo>
                  <a:lnTo>
                    <a:pt x="12700" y="24142"/>
                  </a:lnTo>
                  <a:lnTo>
                    <a:pt x="12700" y="25400"/>
                  </a:lnTo>
                  <a:lnTo>
                    <a:pt x="11430" y="25400"/>
                  </a:lnTo>
                  <a:lnTo>
                    <a:pt x="11430" y="26670"/>
                  </a:lnTo>
                  <a:lnTo>
                    <a:pt x="140970" y="26670"/>
                  </a:lnTo>
                  <a:lnTo>
                    <a:pt x="140970" y="25400"/>
                  </a:lnTo>
                  <a:close/>
                </a:path>
                <a:path w="148589" h="36829">
                  <a:moveTo>
                    <a:pt x="143510" y="27940"/>
                  </a:moveTo>
                  <a:lnTo>
                    <a:pt x="142240" y="27940"/>
                  </a:lnTo>
                  <a:lnTo>
                    <a:pt x="142240" y="26682"/>
                  </a:lnTo>
                  <a:lnTo>
                    <a:pt x="10160" y="26682"/>
                  </a:lnTo>
                  <a:lnTo>
                    <a:pt x="10160" y="27940"/>
                  </a:lnTo>
                  <a:lnTo>
                    <a:pt x="8890" y="27940"/>
                  </a:lnTo>
                  <a:lnTo>
                    <a:pt x="8890" y="29210"/>
                  </a:lnTo>
                  <a:lnTo>
                    <a:pt x="6350" y="29210"/>
                  </a:lnTo>
                  <a:lnTo>
                    <a:pt x="6350" y="30480"/>
                  </a:lnTo>
                  <a:lnTo>
                    <a:pt x="143510" y="30480"/>
                  </a:lnTo>
                  <a:lnTo>
                    <a:pt x="143510" y="29210"/>
                  </a:lnTo>
                  <a:lnTo>
                    <a:pt x="143510" y="27940"/>
                  </a:lnTo>
                  <a:close/>
                </a:path>
                <a:path w="148589" h="36829">
                  <a:moveTo>
                    <a:pt x="146050" y="31750"/>
                  </a:moveTo>
                  <a:lnTo>
                    <a:pt x="144780" y="31750"/>
                  </a:lnTo>
                  <a:lnTo>
                    <a:pt x="144780" y="30492"/>
                  </a:lnTo>
                  <a:lnTo>
                    <a:pt x="5080" y="30492"/>
                  </a:lnTo>
                  <a:lnTo>
                    <a:pt x="5080" y="31750"/>
                  </a:lnTo>
                  <a:lnTo>
                    <a:pt x="3810" y="31750"/>
                  </a:lnTo>
                  <a:lnTo>
                    <a:pt x="3810" y="33020"/>
                  </a:lnTo>
                  <a:lnTo>
                    <a:pt x="146050" y="33020"/>
                  </a:lnTo>
                  <a:lnTo>
                    <a:pt x="146050" y="31750"/>
                  </a:lnTo>
                  <a:close/>
                </a:path>
                <a:path w="148589" h="36829">
                  <a:moveTo>
                    <a:pt x="148590" y="35560"/>
                  </a:moveTo>
                  <a:lnTo>
                    <a:pt x="147320" y="35560"/>
                  </a:lnTo>
                  <a:lnTo>
                    <a:pt x="147320" y="34290"/>
                  </a:lnTo>
                  <a:lnTo>
                    <a:pt x="146050" y="34290"/>
                  </a:lnTo>
                  <a:lnTo>
                    <a:pt x="146050" y="33032"/>
                  </a:lnTo>
                  <a:lnTo>
                    <a:pt x="2540" y="33032"/>
                  </a:lnTo>
                  <a:lnTo>
                    <a:pt x="2540" y="34290"/>
                  </a:lnTo>
                  <a:lnTo>
                    <a:pt x="1270" y="34290"/>
                  </a:lnTo>
                  <a:lnTo>
                    <a:pt x="1270" y="35560"/>
                  </a:lnTo>
                  <a:lnTo>
                    <a:pt x="0" y="35560"/>
                  </a:lnTo>
                  <a:lnTo>
                    <a:pt x="0" y="36830"/>
                  </a:lnTo>
                  <a:lnTo>
                    <a:pt x="148590" y="36830"/>
                  </a:lnTo>
                  <a:lnTo>
                    <a:pt x="148590" y="35560"/>
                  </a:lnTo>
                  <a:close/>
                </a:path>
              </a:pathLst>
            </a:custGeom>
            <a:solidFill>
              <a:srgbClr val="2B2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5828030" y="5621019"/>
              <a:ext cx="176530" cy="19050"/>
            </a:xfrm>
            <a:custGeom>
              <a:avLst/>
              <a:gdLst/>
              <a:ahLst/>
              <a:cxnLst/>
              <a:rect l="l" t="t" r="r" b="b"/>
              <a:pathLst>
                <a:path w="176529" h="19050">
                  <a:moveTo>
                    <a:pt x="166370" y="0"/>
                  </a:moveTo>
                  <a:lnTo>
                    <a:pt x="15240" y="0"/>
                  </a:lnTo>
                  <a:lnTo>
                    <a:pt x="15240" y="1270"/>
                  </a:lnTo>
                  <a:lnTo>
                    <a:pt x="13970" y="1270"/>
                  </a:lnTo>
                  <a:lnTo>
                    <a:pt x="13970" y="2540"/>
                  </a:lnTo>
                  <a:lnTo>
                    <a:pt x="166370" y="2540"/>
                  </a:lnTo>
                  <a:lnTo>
                    <a:pt x="166370" y="1270"/>
                  </a:lnTo>
                  <a:lnTo>
                    <a:pt x="166370" y="0"/>
                  </a:lnTo>
                  <a:close/>
                </a:path>
                <a:path w="176529" h="19050">
                  <a:moveTo>
                    <a:pt x="168910" y="3810"/>
                  </a:moveTo>
                  <a:lnTo>
                    <a:pt x="167627" y="3810"/>
                  </a:lnTo>
                  <a:lnTo>
                    <a:pt x="167627" y="2552"/>
                  </a:lnTo>
                  <a:lnTo>
                    <a:pt x="12700" y="2552"/>
                  </a:lnTo>
                  <a:lnTo>
                    <a:pt x="12700" y="3810"/>
                  </a:lnTo>
                  <a:lnTo>
                    <a:pt x="11430" y="3810"/>
                  </a:lnTo>
                  <a:lnTo>
                    <a:pt x="11430" y="5080"/>
                  </a:lnTo>
                  <a:lnTo>
                    <a:pt x="10160" y="5080"/>
                  </a:lnTo>
                  <a:lnTo>
                    <a:pt x="10160" y="6350"/>
                  </a:lnTo>
                  <a:lnTo>
                    <a:pt x="168910" y="6350"/>
                  </a:lnTo>
                  <a:lnTo>
                    <a:pt x="168910" y="5080"/>
                  </a:lnTo>
                  <a:lnTo>
                    <a:pt x="168910" y="3810"/>
                  </a:lnTo>
                  <a:close/>
                </a:path>
                <a:path w="176529" h="19050">
                  <a:moveTo>
                    <a:pt x="176517" y="17780"/>
                  </a:moveTo>
                  <a:lnTo>
                    <a:pt x="175260" y="17780"/>
                  </a:lnTo>
                  <a:lnTo>
                    <a:pt x="175260" y="15240"/>
                  </a:lnTo>
                  <a:lnTo>
                    <a:pt x="173990" y="15240"/>
                  </a:lnTo>
                  <a:lnTo>
                    <a:pt x="173990" y="13970"/>
                  </a:lnTo>
                  <a:lnTo>
                    <a:pt x="173977" y="12700"/>
                  </a:lnTo>
                  <a:lnTo>
                    <a:pt x="172720" y="12700"/>
                  </a:lnTo>
                  <a:lnTo>
                    <a:pt x="172720" y="11430"/>
                  </a:lnTo>
                  <a:lnTo>
                    <a:pt x="172720" y="10160"/>
                  </a:lnTo>
                  <a:lnTo>
                    <a:pt x="171450" y="10160"/>
                  </a:lnTo>
                  <a:lnTo>
                    <a:pt x="171450" y="7620"/>
                  </a:lnTo>
                  <a:lnTo>
                    <a:pt x="170180" y="7620"/>
                  </a:lnTo>
                  <a:lnTo>
                    <a:pt x="170180" y="6362"/>
                  </a:lnTo>
                  <a:lnTo>
                    <a:pt x="8890" y="6362"/>
                  </a:lnTo>
                  <a:lnTo>
                    <a:pt x="8890" y="7620"/>
                  </a:lnTo>
                  <a:lnTo>
                    <a:pt x="7620" y="7620"/>
                  </a:lnTo>
                  <a:lnTo>
                    <a:pt x="7620" y="10160"/>
                  </a:lnTo>
                  <a:lnTo>
                    <a:pt x="6350" y="10160"/>
                  </a:lnTo>
                  <a:lnTo>
                    <a:pt x="6350" y="11430"/>
                  </a:lnTo>
                  <a:lnTo>
                    <a:pt x="5080" y="11430"/>
                  </a:lnTo>
                  <a:lnTo>
                    <a:pt x="5080" y="12700"/>
                  </a:lnTo>
                  <a:lnTo>
                    <a:pt x="3810" y="12700"/>
                  </a:lnTo>
                  <a:lnTo>
                    <a:pt x="3810" y="13970"/>
                  </a:lnTo>
                  <a:lnTo>
                    <a:pt x="2540" y="13970"/>
                  </a:lnTo>
                  <a:lnTo>
                    <a:pt x="2540" y="15240"/>
                  </a:lnTo>
                  <a:lnTo>
                    <a:pt x="1270" y="15240"/>
                  </a:lnTo>
                  <a:lnTo>
                    <a:pt x="1270" y="17780"/>
                  </a:lnTo>
                  <a:lnTo>
                    <a:pt x="0" y="17780"/>
                  </a:lnTo>
                  <a:lnTo>
                    <a:pt x="0" y="19050"/>
                  </a:lnTo>
                  <a:lnTo>
                    <a:pt x="176517" y="19050"/>
                  </a:lnTo>
                  <a:lnTo>
                    <a:pt x="176517" y="17780"/>
                  </a:lnTo>
                  <a:close/>
                </a:path>
              </a:pathLst>
            </a:custGeom>
            <a:solidFill>
              <a:srgbClr val="2A2A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5815330" y="5640069"/>
              <a:ext cx="194310" cy="19050"/>
            </a:xfrm>
            <a:custGeom>
              <a:avLst/>
              <a:gdLst/>
              <a:ahLst/>
              <a:cxnLst/>
              <a:rect l="l" t="t" r="r" b="b"/>
              <a:pathLst>
                <a:path w="194310" h="19050">
                  <a:moveTo>
                    <a:pt x="194310" y="12700"/>
                  </a:moveTo>
                  <a:lnTo>
                    <a:pt x="193027" y="12700"/>
                  </a:lnTo>
                  <a:lnTo>
                    <a:pt x="193027" y="11430"/>
                  </a:lnTo>
                  <a:lnTo>
                    <a:pt x="193027" y="8890"/>
                  </a:lnTo>
                  <a:lnTo>
                    <a:pt x="193027" y="7620"/>
                  </a:lnTo>
                  <a:lnTo>
                    <a:pt x="191770" y="7620"/>
                  </a:lnTo>
                  <a:lnTo>
                    <a:pt x="191770" y="6350"/>
                  </a:lnTo>
                  <a:lnTo>
                    <a:pt x="191770" y="5080"/>
                  </a:lnTo>
                  <a:lnTo>
                    <a:pt x="190500" y="5080"/>
                  </a:lnTo>
                  <a:lnTo>
                    <a:pt x="190500" y="3810"/>
                  </a:lnTo>
                  <a:lnTo>
                    <a:pt x="190500" y="2540"/>
                  </a:lnTo>
                  <a:lnTo>
                    <a:pt x="189230" y="2540"/>
                  </a:lnTo>
                  <a:lnTo>
                    <a:pt x="189230" y="1270"/>
                  </a:lnTo>
                  <a:lnTo>
                    <a:pt x="189230" y="0"/>
                  </a:lnTo>
                  <a:lnTo>
                    <a:pt x="11430" y="0"/>
                  </a:lnTo>
                  <a:lnTo>
                    <a:pt x="11430" y="1270"/>
                  </a:lnTo>
                  <a:lnTo>
                    <a:pt x="10160" y="1270"/>
                  </a:lnTo>
                  <a:lnTo>
                    <a:pt x="10160" y="2540"/>
                  </a:lnTo>
                  <a:lnTo>
                    <a:pt x="10160" y="3810"/>
                  </a:lnTo>
                  <a:lnTo>
                    <a:pt x="8890" y="3810"/>
                  </a:lnTo>
                  <a:lnTo>
                    <a:pt x="8890" y="5080"/>
                  </a:lnTo>
                  <a:lnTo>
                    <a:pt x="7620" y="5080"/>
                  </a:lnTo>
                  <a:lnTo>
                    <a:pt x="7620" y="6350"/>
                  </a:lnTo>
                  <a:lnTo>
                    <a:pt x="6350" y="6350"/>
                  </a:lnTo>
                  <a:lnTo>
                    <a:pt x="6350" y="7620"/>
                  </a:lnTo>
                  <a:lnTo>
                    <a:pt x="6350" y="8890"/>
                  </a:lnTo>
                  <a:lnTo>
                    <a:pt x="5080" y="8890"/>
                  </a:lnTo>
                  <a:lnTo>
                    <a:pt x="5080" y="11430"/>
                  </a:lnTo>
                  <a:lnTo>
                    <a:pt x="3810" y="11430"/>
                  </a:lnTo>
                  <a:lnTo>
                    <a:pt x="3810" y="12700"/>
                  </a:lnTo>
                  <a:lnTo>
                    <a:pt x="3810" y="13970"/>
                  </a:lnTo>
                  <a:lnTo>
                    <a:pt x="2540" y="13970"/>
                  </a:lnTo>
                  <a:lnTo>
                    <a:pt x="2540" y="16510"/>
                  </a:lnTo>
                  <a:lnTo>
                    <a:pt x="1270" y="16510"/>
                  </a:lnTo>
                  <a:lnTo>
                    <a:pt x="1270" y="17780"/>
                  </a:lnTo>
                  <a:lnTo>
                    <a:pt x="0" y="17780"/>
                  </a:lnTo>
                  <a:lnTo>
                    <a:pt x="0" y="19050"/>
                  </a:lnTo>
                  <a:lnTo>
                    <a:pt x="194310" y="19050"/>
                  </a:lnTo>
                  <a:lnTo>
                    <a:pt x="194310" y="17780"/>
                  </a:lnTo>
                  <a:lnTo>
                    <a:pt x="194310" y="16510"/>
                  </a:lnTo>
                  <a:lnTo>
                    <a:pt x="194310" y="13970"/>
                  </a:lnTo>
                  <a:lnTo>
                    <a:pt x="194310" y="12700"/>
                  </a:lnTo>
                  <a:close/>
                </a:path>
              </a:pathLst>
            </a:custGeom>
            <a:solidFill>
              <a:srgbClr val="2A2A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5805170" y="5659119"/>
              <a:ext cx="209550" cy="19050"/>
            </a:xfrm>
            <a:custGeom>
              <a:avLst/>
              <a:gdLst/>
              <a:ahLst/>
              <a:cxnLst/>
              <a:rect l="l" t="t" r="r" b="b"/>
              <a:pathLst>
                <a:path w="209550" h="19050">
                  <a:moveTo>
                    <a:pt x="209550" y="12700"/>
                  </a:moveTo>
                  <a:lnTo>
                    <a:pt x="208280" y="12700"/>
                  </a:lnTo>
                  <a:lnTo>
                    <a:pt x="208280" y="10160"/>
                  </a:lnTo>
                  <a:lnTo>
                    <a:pt x="208280" y="8890"/>
                  </a:lnTo>
                  <a:lnTo>
                    <a:pt x="208280" y="7620"/>
                  </a:lnTo>
                  <a:lnTo>
                    <a:pt x="207010" y="7620"/>
                  </a:lnTo>
                  <a:lnTo>
                    <a:pt x="207010" y="6350"/>
                  </a:lnTo>
                  <a:lnTo>
                    <a:pt x="207010" y="5080"/>
                  </a:lnTo>
                  <a:lnTo>
                    <a:pt x="205740" y="5080"/>
                  </a:lnTo>
                  <a:lnTo>
                    <a:pt x="205740" y="3810"/>
                  </a:lnTo>
                  <a:lnTo>
                    <a:pt x="205727" y="1270"/>
                  </a:lnTo>
                  <a:lnTo>
                    <a:pt x="205727" y="0"/>
                  </a:lnTo>
                  <a:lnTo>
                    <a:pt x="10160" y="0"/>
                  </a:lnTo>
                  <a:lnTo>
                    <a:pt x="10160" y="1270"/>
                  </a:lnTo>
                  <a:lnTo>
                    <a:pt x="8890" y="1270"/>
                  </a:lnTo>
                  <a:lnTo>
                    <a:pt x="8890" y="3810"/>
                  </a:lnTo>
                  <a:lnTo>
                    <a:pt x="7620" y="3810"/>
                  </a:lnTo>
                  <a:lnTo>
                    <a:pt x="7620" y="5080"/>
                  </a:lnTo>
                  <a:lnTo>
                    <a:pt x="7620" y="6350"/>
                  </a:lnTo>
                  <a:lnTo>
                    <a:pt x="6350" y="6350"/>
                  </a:lnTo>
                  <a:lnTo>
                    <a:pt x="6350" y="7620"/>
                  </a:lnTo>
                  <a:lnTo>
                    <a:pt x="6350" y="8890"/>
                  </a:lnTo>
                  <a:lnTo>
                    <a:pt x="5080" y="8890"/>
                  </a:lnTo>
                  <a:lnTo>
                    <a:pt x="5080" y="10160"/>
                  </a:lnTo>
                  <a:lnTo>
                    <a:pt x="3810" y="10160"/>
                  </a:lnTo>
                  <a:lnTo>
                    <a:pt x="3810" y="12700"/>
                  </a:lnTo>
                  <a:lnTo>
                    <a:pt x="2540" y="12700"/>
                  </a:lnTo>
                  <a:lnTo>
                    <a:pt x="2540" y="15240"/>
                  </a:lnTo>
                  <a:lnTo>
                    <a:pt x="1270" y="15240"/>
                  </a:lnTo>
                  <a:lnTo>
                    <a:pt x="1270" y="16510"/>
                  </a:lnTo>
                  <a:lnTo>
                    <a:pt x="0" y="16510"/>
                  </a:lnTo>
                  <a:lnTo>
                    <a:pt x="0" y="19050"/>
                  </a:lnTo>
                  <a:lnTo>
                    <a:pt x="209550" y="19050"/>
                  </a:lnTo>
                  <a:lnTo>
                    <a:pt x="209550" y="16510"/>
                  </a:lnTo>
                  <a:lnTo>
                    <a:pt x="209537" y="15240"/>
                  </a:lnTo>
                  <a:lnTo>
                    <a:pt x="209550" y="12700"/>
                  </a:lnTo>
                  <a:close/>
                </a:path>
              </a:pathLst>
            </a:custGeom>
            <a:solidFill>
              <a:srgbClr val="2929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5796280" y="5678169"/>
              <a:ext cx="220979" cy="19050"/>
            </a:xfrm>
            <a:custGeom>
              <a:avLst/>
              <a:gdLst/>
              <a:ahLst/>
              <a:cxnLst/>
              <a:rect l="l" t="t" r="r" b="b"/>
              <a:pathLst>
                <a:path w="220979" h="19050">
                  <a:moveTo>
                    <a:pt x="220980" y="10160"/>
                  </a:moveTo>
                  <a:lnTo>
                    <a:pt x="219710" y="10160"/>
                  </a:lnTo>
                  <a:lnTo>
                    <a:pt x="219710" y="7620"/>
                  </a:lnTo>
                  <a:lnTo>
                    <a:pt x="219710" y="5080"/>
                  </a:lnTo>
                  <a:lnTo>
                    <a:pt x="219710" y="2540"/>
                  </a:lnTo>
                  <a:lnTo>
                    <a:pt x="219710" y="0"/>
                  </a:lnTo>
                  <a:lnTo>
                    <a:pt x="7620" y="0"/>
                  </a:lnTo>
                  <a:lnTo>
                    <a:pt x="7620" y="2540"/>
                  </a:lnTo>
                  <a:lnTo>
                    <a:pt x="6350" y="2540"/>
                  </a:lnTo>
                  <a:lnTo>
                    <a:pt x="6350" y="5080"/>
                  </a:lnTo>
                  <a:lnTo>
                    <a:pt x="5080" y="5080"/>
                  </a:lnTo>
                  <a:lnTo>
                    <a:pt x="5080" y="7620"/>
                  </a:lnTo>
                  <a:lnTo>
                    <a:pt x="3810" y="7620"/>
                  </a:lnTo>
                  <a:lnTo>
                    <a:pt x="3810" y="10160"/>
                  </a:lnTo>
                  <a:lnTo>
                    <a:pt x="2540" y="10160"/>
                  </a:lnTo>
                  <a:lnTo>
                    <a:pt x="2540" y="13970"/>
                  </a:lnTo>
                  <a:lnTo>
                    <a:pt x="1270" y="13970"/>
                  </a:lnTo>
                  <a:lnTo>
                    <a:pt x="1270" y="17780"/>
                  </a:lnTo>
                  <a:lnTo>
                    <a:pt x="0" y="17780"/>
                  </a:lnTo>
                  <a:lnTo>
                    <a:pt x="0" y="19050"/>
                  </a:lnTo>
                  <a:lnTo>
                    <a:pt x="220980" y="19050"/>
                  </a:lnTo>
                  <a:lnTo>
                    <a:pt x="220980" y="17780"/>
                  </a:lnTo>
                  <a:lnTo>
                    <a:pt x="220980" y="13970"/>
                  </a:lnTo>
                  <a:lnTo>
                    <a:pt x="220980" y="10160"/>
                  </a:lnTo>
                  <a:close/>
                </a:path>
              </a:pathLst>
            </a:custGeom>
            <a:solidFill>
              <a:srgbClr val="2929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5789930" y="5697219"/>
              <a:ext cx="228600" cy="19050"/>
            </a:xfrm>
            <a:custGeom>
              <a:avLst/>
              <a:gdLst/>
              <a:ahLst/>
              <a:cxnLst/>
              <a:rect l="l" t="t" r="r" b="b"/>
              <a:pathLst>
                <a:path w="228600" h="19050">
                  <a:moveTo>
                    <a:pt x="228600" y="5080"/>
                  </a:moveTo>
                  <a:lnTo>
                    <a:pt x="227330" y="5080"/>
                  </a:lnTo>
                  <a:lnTo>
                    <a:pt x="227330" y="2540"/>
                  </a:lnTo>
                  <a:lnTo>
                    <a:pt x="227330" y="0"/>
                  </a:lnTo>
                  <a:lnTo>
                    <a:pt x="6350" y="0"/>
                  </a:lnTo>
                  <a:lnTo>
                    <a:pt x="6350" y="2540"/>
                  </a:lnTo>
                  <a:lnTo>
                    <a:pt x="5080" y="2540"/>
                  </a:lnTo>
                  <a:lnTo>
                    <a:pt x="5080" y="5080"/>
                  </a:lnTo>
                  <a:lnTo>
                    <a:pt x="5080" y="6350"/>
                  </a:lnTo>
                  <a:lnTo>
                    <a:pt x="3810" y="6350"/>
                  </a:lnTo>
                  <a:lnTo>
                    <a:pt x="3810" y="10160"/>
                  </a:lnTo>
                  <a:lnTo>
                    <a:pt x="2540" y="10160"/>
                  </a:lnTo>
                  <a:lnTo>
                    <a:pt x="2540" y="13970"/>
                  </a:lnTo>
                  <a:lnTo>
                    <a:pt x="1270" y="13970"/>
                  </a:lnTo>
                  <a:lnTo>
                    <a:pt x="1270" y="17780"/>
                  </a:lnTo>
                  <a:lnTo>
                    <a:pt x="0" y="17780"/>
                  </a:lnTo>
                  <a:lnTo>
                    <a:pt x="0" y="19050"/>
                  </a:lnTo>
                  <a:lnTo>
                    <a:pt x="228600" y="19050"/>
                  </a:lnTo>
                  <a:lnTo>
                    <a:pt x="228600" y="17780"/>
                  </a:lnTo>
                  <a:lnTo>
                    <a:pt x="228600" y="13970"/>
                  </a:lnTo>
                  <a:lnTo>
                    <a:pt x="228600" y="10160"/>
                  </a:lnTo>
                  <a:lnTo>
                    <a:pt x="228600" y="6350"/>
                  </a:lnTo>
                  <a:lnTo>
                    <a:pt x="228600" y="5080"/>
                  </a:lnTo>
                  <a:close/>
                </a:path>
              </a:pathLst>
            </a:custGeom>
            <a:solidFill>
              <a:srgbClr val="2828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5786120" y="5716269"/>
              <a:ext cx="233679" cy="17780"/>
            </a:xfrm>
            <a:custGeom>
              <a:avLst/>
              <a:gdLst/>
              <a:ahLst/>
              <a:cxnLst/>
              <a:rect l="l" t="t" r="r" b="b"/>
              <a:pathLst>
                <a:path w="233679" h="17779">
                  <a:moveTo>
                    <a:pt x="96520" y="15252"/>
                  </a:moveTo>
                  <a:lnTo>
                    <a:pt x="0" y="15252"/>
                  </a:lnTo>
                  <a:lnTo>
                    <a:pt x="0" y="17780"/>
                  </a:lnTo>
                  <a:lnTo>
                    <a:pt x="96520" y="17780"/>
                  </a:lnTo>
                  <a:lnTo>
                    <a:pt x="96520" y="15252"/>
                  </a:lnTo>
                  <a:close/>
                </a:path>
                <a:path w="233679" h="17779">
                  <a:moveTo>
                    <a:pt x="232410" y="0"/>
                  </a:moveTo>
                  <a:lnTo>
                    <a:pt x="3810" y="0"/>
                  </a:lnTo>
                  <a:lnTo>
                    <a:pt x="3810" y="2540"/>
                  </a:lnTo>
                  <a:lnTo>
                    <a:pt x="2540" y="2540"/>
                  </a:lnTo>
                  <a:lnTo>
                    <a:pt x="2540" y="3810"/>
                  </a:lnTo>
                  <a:lnTo>
                    <a:pt x="2540" y="5080"/>
                  </a:lnTo>
                  <a:lnTo>
                    <a:pt x="2540" y="6350"/>
                  </a:lnTo>
                  <a:lnTo>
                    <a:pt x="1270" y="6350"/>
                  </a:lnTo>
                  <a:lnTo>
                    <a:pt x="1270" y="7620"/>
                  </a:lnTo>
                  <a:lnTo>
                    <a:pt x="1270" y="8890"/>
                  </a:lnTo>
                  <a:lnTo>
                    <a:pt x="1270" y="11430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0" y="15240"/>
                  </a:lnTo>
                  <a:lnTo>
                    <a:pt x="97790" y="15240"/>
                  </a:lnTo>
                  <a:lnTo>
                    <a:pt x="97790" y="12700"/>
                  </a:lnTo>
                  <a:lnTo>
                    <a:pt x="99060" y="12700"/>
                  </a:lnTo>
                  <a:lnTo>
                    <a:pt x="99060" y="11430"/>
                  </a:lnTo>
                  <a:lnTo>
                    <a:pt x="100330" y="11430"/>
                  </a:lnTo>
                  <a:lnTo>
                    <a:pt x="100330" y="8890"/>
                  </a:lnTo>
                  <a:lnTo>
                    <a:pt x="101587" y="8890"/>
                  </a:lnTo>
                  <a:lnTo>
                    <a:pt x="101587" y="7620"/>
                  </a:lnTo>
                  <a:lnTo>
                    <a:pt x="102870" y="7620"/>
                  </a:lnTo>
                  <a:lnTo>
                    <a:pt x="102870" y="6350"/>
                  </a:lnTo>
                  <a:lnTo>
                    <a:pt x="104140" y="6350"/>
                  </a:lnTo>
                  <a:lnTo>
                    <a:pt x="104140" y="5080"/>
                  </a:lnTo>
                  <a:lnTo>
                    <a:pt x="106680" y="5080"/>
                  </a:lnTo>
                  <a:lnTo>
                    <a:pt x="106680" y="3810"/>
                  </a:lnTo>
                  <a:lnTo>
                    <a:pt x="109220" y="3810"/>
                  </a:lnTo>
                  <a:lnTo>
                    <a:pt x="109220" y="2540"/>
                  </a:lnTo>
                  <a:lnTo>
                    <a:pt x="232410" y="2540"/>
                  </a:lnTo>
                  <a:lnTo>
                    <a:pt x="232410" y="0"/>
                  </a:lnTo>
                  <a:close/>
                </a:path>
                <a:path w="233679" h="17779">
                  <a:moveTo>
                    <a:pt x="233680" y="3810"/>
                  </a:moveTo>
                  <a:lnTo>
                    <a:pt x="232410" y="3810"/>
                  </a:lnTo>
                  <a:lnTo>
                    <a:pt x="232410" y="2552"/>
                  </a:lnTo>
                  <a:lnTo>
                    <a:pt x="113030" y="2552"/>
                  </a:lnTo>
                  <a:lnTo>
                    <a:pt x="113030" y="3810"/>
                  </a:lnTo>
                  <a:lnTo>
                    <a:pt x="114300" y="3810"/>
                  </a:lnTo>
                  <a:lnTo>
                    <a:pt x="114300" y="5080"/>
                  </a:lnTo>
                  <a:lnTo>
                    <a:pt x="115570" y="5080"/>
                  </a:lnTo>
                  <a:lnTo>
                    <a:pt x="115570" y="6350"/>
                  </a:lnTo>
                  <a:lnTo>
                    <a:pt x="118110" y="6350"/>
                  </a:lnTo>
                  <a:lnTo>
                    <a:pt x="118110" y="7620"/>
                  </a:lnTo>
                  <a:lnTo>
                    <a:pt x="119380" y="7620"/>
                  </a:lnTo>
                  <a:lnTo>
                    <a:pt x="119380" y="11430"/>
                  </a:lnTo>
                  <a:lnTo>
                    <a:pt x="120650" y="11430"/>
                  </a:lnTo>
                  <a:lnTo>
                    <a:pt x="120650" y="15240"/>
                  </a:lnTo>
                  <a:lnTo>
                    <a:pt x="120650" y="16510"/>
                  </a:lnTo>
                  <a:lnTo>
                    <a:pt x="121920" y="16510"/>
                  </a:lnTo>
                  <a:lnTo>
                    <a:pt x="121920" y="17780"/>
                  </a:lnTo>
                  <a:lnTo>
                    <a:pt x="233680" y="17780"/>
                  </a:lnTo>
                  <a:lnTo>
                    <a:pt x="233680" y="5080"/>
                  </a:lnTo>
                  <a:lnTo>
                    <a:pt x="233680" y="3810"/>
                  </a:lnTo>
                  <a:close/>
                </a:path>
              </a:pathLst>
            </a:custGeom>
            <a:solidFill>
              <a:srgbClr val="2727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782310" y="5734049"/>
              <a:ext cx="237490" cy="19050"/>
            </a:xfrm>
            <a:custGeom>
              <a:avLst/>
              <a:gdLst/>
              <a:ahLst/>
              <a:cxnLst/>
              <a:rect l="l" t="t" r="r" b="b"/>
              <a:pathLst>
                <a:path w="237489" h="19050">
                  <a:moveTo>
                    <a:pt x="97790" y="13982"/>
                  </a:moveTo>
                  <a:lnTo>
                    <a:pt x="0" y="13982"/>
                  </a:lnTo>
                  <a:lnTo>
                    <a:pt x="0" y="19050"/>
                  </a:lnTo>
                  <a:lnTo>
                    <a:pt x="97790" y="19050"/>
                  </a:lnTo>
                  <a:lnTo>
                    <a:pt x="97790" y="13982"/>
                  </a:lnTo>
                  <a:close/>
                </a:path>
                <a:path w="237489" h="19050">
                  <a:moveTo>
                    <a:pt x="99060" y="0"/>
                  </a:moveTo>
                  <a:lnTo>
                    <a:pt x="2540" y="0"/>
                  </a:lnTo>
                  <a:lnTo>
                    <a:pt x="2540" y="6350"/>
                  </a:lnTo>
                  <a:lnTo>
                    <a:pt x="1270" y="6350"/>
                  </a:lnTo>
                  <a:lnTo>
                    <a:pt x="1270" y="11430"/>
                  </a:lnTo>
                  <a:lnTo>
                    <a:pt x="1270" y="12700"/>
                  </a:lnTo>
                  <a:lnTo>
                    <a:pt x="0" y="12700"/>
                  </a:lnTo>
                  <a:lnTo>
                    <a:pt x="0" y="13970"/>
                  </a:lnTo>
                  <a:lnTo>
                    <a:pt x="97790" y="13970"/>
                  </a:lnTo>
                  <a:lnTo>
                    <a:pt x="97790" y="12700"/>
                  </a:lnTo>
                  <a:lnTo>
                    <a:pt x="97790" y="11430"/>
                  </a:lnTo>
                  <a:lnTo>
                    <a:pt x="99047" y="11430"/>
                  </a:lnTo>
                  <a:lnTo>
                    <a:pt x="99047" y="6350"/>
                  </a:lnTo>
                  <a:lnTo>
                    <a:pt x="99060" y="0"/>
                  </a:lnTo>
                  <a:close/>
                </a:path>
                <a:path w="237489" h="19050">
                  <a:moveTo>
                    <a:pt x="237490" y="13982"/>
                  </a:moveTo>
                  <a:lnTo>
                    <a:pt x="128270" y="13982"/>
                  </a:lnTo>
                  <a:lnTo>
                    <a:pt x="128270" y="19050"/>
                  </a:lnTo>
                  <a:lnTo>
                    <a:pt x="237490" y="19050"/>
                  </a:lnTo>
                  <a:lnTo>
                    <a:pt x="237490" y="13982"/>
                  </a:lnTo>
                  <a:close/>
                </a:path>
                <a:path w="237489" h="19050">
                  <a:moveTo>
                    <a:pt x="237490" y="0"/>
                  </a:moveTo>
                  <a:lnTo>
                    <a:pt x="125730" y="0"/>
                  </a:lnTo>
                  <a:lnTo>
                    <a:pt x="125730" y="2540"/>
                  </a:lnTo>
                  <a:lnTo>
                    <a:pt x="127000" y="2540"/>
                  </a:lnTo>
                  <a:lnTo>
                    <a:pt x="127000" y="13970"/>
                  </a:lnTo>
                  <a:lnTo>
                    <a:pt x="237490" y="13970"/>
                  </a:lnTo>
                  <a:lnTo>
                    <a:pt x="237490" y="2540"/>
                  </a:lnTo>
                  <a:lnTo>
                    <a:pt x="237490" y="0"/>
                  </a:lnTo>
                  <a:close/>
                </a:path>
              </a:pathLst>
            </a:custGeom>
            <a:solidFill>
              <a:srgbClr val="2727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779770" y="5753099"/>
              <a:ext cx="241300" cy="19050"/>
            </a:xfrm>
            <a:custGeom>
              <a:avLst/>
              <a:gdLst/>
              <a:ahLst/>
              <a:cxnLst/>
              <a:rect l="l" t="t" r="r" b="b"/>
              <a:pathLst>
                <a:path w="241300" h="19050">
                  <a:moveTo>
                    <a:pt x="100330" y="0"/>
                  </a:moveTo>
                  <a:lnTo>
                    <a:pt x="2540" y="0"/>
                  </a:lnTo>
                  <a:lnTo>
                    <a:pt x="2540" y="3810"/>
                  </a:lnTo>
                  <a:lnTo>
                    <a:pt x="1270" y="3810"/>
                  </a:lnTo>
                  <a:lnTo>
                    <a:pt x="1270" y="15240"/>
                  </a:lnTo>
                  <a:lnTo>
                    <a:pt x="0" y="15240"/>
                  </a:lnTo>
                  <a:lnTo>
                    <a:pt x="0" y="19050"/>
                  </a:lnTo>
                  <a:lnTo>
                    <a:pt x="100330" y="19050"/>
                  </a:lnTo>
                  <a:lnTo>
                    <a:pt x="100330" y="15240"/>
                  </a:lnTo>
                  <a:lnTo>
                    <a:pt x="100330" y="3810"/>
                  </a:lnTo>
                  <a:lnTo>
                    <a:pt x="100330" y="0"/>
                  </a:lnTo>
                  <a:close/>
                </a:path>
                <a:path w="241300" h="19050">
                  <a:moveTo>
                    <a:pt x="241287" y="2540"/>
                  </a:moveTo>
                  <a:lnTo>
                    <a:pt x="240030" y="2540"/>
                  </a:lnTo>
                  <a:lnTo>
                    <a:pt x="240030" y="0"/>
                  </a:lnTo>
                  <a:lnTo>
                    <a:pt x="130810" y="0"/>
                  </a:lnTo>
                  <a:lnTo>
                    <a:pt x="130810" y="2540"/>
                  </a:lnTo>
                  <a:lnTo>
                    <a:pt x="130810" y="3810"/>
                  </a:lnTo>
                  <a:lnTo>
                    <a:pt x="130810" y="11430"/>
                  </a:lnTo>
                  <a:lnTo>
                    <a:pt x="132080" y="11430"/>
                  </a:lnTo>
                  <a:lnTo>
                    <a:pt x="132080" y="19050"/>
                  </a:lnTo>
                  <a:lnTo>
                    <a:pt x="241287" y="19050"/>
                  </a:lnTo>
                  <a:lnTo>
                    <a:pt x="241287" y="11430"/>
                  </a:lnTo>
                  <a:lnTo>
                    <a:pt x="241287" y="3810"/>
                  </a:lnTo>
                  <a:lnTo>
                    <a:pt x="241287" y="2540"/>
                  </a:lnTo>
                  <a:close/>
                </a:path>
              </a:pathLst>
            </a:custGeom>
            <a:solidFill>
              <a:srgbClr val="262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777230" y="5772149"/>
              <a:ext cx="243840" cy="19050"/>
            </a:xfrm>
            <a:custGeom>
              <a:avLst/>
              <a:gdLst/>
              <a:ahLst/>
              <a:cxnLst/>
              <a:rect l="l" t="t" r="r" b="b"/>
              <a:pathLst>
                <a:path w="243839" h="19050">
                  <a:moveTo>
                    <a:pt x="102870" y="0"/>
                  </a:moveTo>
                  <a:lnTo>
                    <a:pt x="2540" y="0"/>
                  </a:lnTo>
                  <a:lnTo>
                    <a:pt x="2540" y="3810"/>
                  </a:lnTo>
                  <a:lnTo>
                    <a:pt x="1270" y="3810"/>
                  </a:lnTo>
                  <a:lnTo>
                    <a:pt x="1270" y="15240"/>
                  </a:lnTo>
                  <a:lnTo>
                    <a:pt x="0" y="15240"/>
                  </a:lnTo>
                  <a:lnTo>
                    <a:pt x="0" y="19050"/>
                  </a:lnTo>
                  <a:lnTo>
                    <a:pt x="101600" y="19050"/>
                  </a:lnTo>
                  <a:lnTo>
                    <a:pt x="101600" y="15240"/>
                  </a:lnTo>
                  <a:lnTo>
                    <a:pt x="101600" y="3810"/>
                  </a:lnTo>
                  <a:lnTo>
                    <a:pt x="102870" y="3810"/>
                  </a:lnTo>
                  <a:lnTo>
                    <a:pt x="102870" y="0"/>
                  </a:lnTo>
                  <a:close/>
                </a:path>
                <a:path w="243839" h="19050">
                  <a:moveTo>
                    <a:pt x="243840" y="19050"/>
                  </a:moveTo>
                  <a:lnTo>
                    <a:pt x="243827" y="0"/>
                  </a:lnTo>
                  <a:lnTo>
                    <a:pt x="134620" y="0"/>
                  </a:lnTo>
                  <a:lnTo>
                    <a:pt x="134620" y="19050"/>
                  </a:lnTo>
                  <a:lnTo>
                    <a:pt x="243840" y="19050"/>
                  </a:lnTo>
                  <a:close/>
                </a:path>
              </a:pathLst>
            </a:custGeom>
            <a:solidFill>
              <a:srgbClr val="2626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775960" y="5791199"/>
              <a:ext cx="245110" cy="19050"/>
            </a:xfrm>
            <a:custGeom>
              <a:avLst/>
              <a:gdLst/>
              <a:ahLst/>
              <a:cxnLst/>
              <a:rect l="l" t="t" r="r" b="b"/>
              <a:pathLst>
                <a:path w="245110" h="19050">
                  <a:moveTo>
                    <a:pt x="102870" y="0"/>
                  </a:moveTo>
                  <a:lnTo>
                    <a:pt x="1270" y="0"/>
                  </a:lnTo>
                  <a:lnTo>
                    <a:pt x="1270" y="12700"/>
                  </a:lnTo>
                  <a:lnTo>
                    <a:pt x="0" y="12700"/>
                  </a:lnTo>
                  <a:lnTo>
                    <a:pt x="0" y="19050"/>
                  </a:lnTo>
                  <a:lnTo>
                    <a:pt x="102870" y="19050"/>
                  </a:lnTo>
                  <a:lnTo>
                    <a:pt x="102870" y="12700"/>
                  </a:lnTo>
                  <a:lnTo>
                    <a:pt x="102870" y="0"/>
                  </a:lnTo>
                  <a:close/>
                </a:path>
                <a:path w="245110" h="19050">
                  <a:moveTo>
                    <a:pt x="245110" y="0"/>
                  </a:moveTo>
                  <a:lnTo>
                    <a:pt x="135890" y="0"/>
                  </a:lnTo>
                  <a:lnTo>
                    <a:pt x="135890" y="19050"/>
                  </a:lnTo>
                  <a:lnTo>
                    <a:pt x="245110" y="19050"/>
                  </a:lnTo>
                  <a:lnTo>
                    <a:pt x="245110" y="0"/>
                  </a:lnTo>
                  <a:close/>
                </a:path>
              </a:pathLst>
            </a:custGeom>
            <a:solidFill>
              <a:srgbClr val="2525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775960" y="5810249"/>
              <a:ext cx="246379" cy="19050"/>
            </a:xfrm>
            <a:custGeom>
              <a:avLst/>
              <a:gdLst/>
              <a:ahLst/>
              <a:cxnLst/>
              <a:rect l="l" t="t" r="r" b="b"/>
              <a:pathLst>
                <a:path w="246379" h="19050">
                  <a:moveTo>
                    <a:pt x="10287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02870" y="19050"/>
                  </a:lnTo>
                  <a:lnTo>
                    <a:pt x="102870" y="0"/>
                  </a:lnTo>
                  <a:close/>
                </a:path>
                <a:path w="246379" h="19050">
                  <a:moveTo>
                    <a:pt x="246380" y="5080"/>
                  </a:moveTo>
                  <a:lnTo>
                    <a:pt x="245110" y="5080"/>
                  </a:lnTo>
                  <a:lnTo>
                    <a:pt x="245110" y="0"/>
                  </a:lnTo>
                  <a:lnTo>
                    <a:pt x="135890" y="0"/>
                  </a:lnTo>
                  <a:lnTo>
                    <a:pt x="135890" y="5080"/>
                  </a:lnTo>
                  <a:lnTo>
                    <a:pt x="135890" y="19050"/>
                  </a:lnTo>
                  <a:lnTo>
                    <a:pt x="246380" y="19050"/>
                  </a:lnTo>
                  <a:lnTo>
                    <a:pt x="246380" y="5080"/>
                  </a:lnTo>
                  <a:close/>
                </a:path>
              </a:pathLst>
            </a:custGeom>
            <a:solidFill>
              <a:srgbClr val="2525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5774690" y="5829299"/>
              <a:ext cx="247650" cy="19050"/>
            </a:xfrm>
            <a:custGeom>
              <a:avLst/>
              <a:gdLst/>
              <a:ahLst/>
              <a:cxnLst/>
              <a:rect l="l" t="t" r="r" b="b"/>
              <a:pathLst>
                <a:path w="247650" h="19050">
                  <a:moveTo>
                    <a:pt x="104140" y="0"/>
                  </a:moveTo>
                  <a:lnTo>
                    <a:pt x="1270" y="0"/>
                  </a:lnTo>
                  <a:lnTo>
                    <a:pt x="1270" y="10160"/>
                  </a:lnTo>
                  <a:lnTo>
                    <a:pt x="0" y="10160"/>
                  </a:lnTo>
                  <a:lnTo>
                    <a:pt x="0" y="19050"/>
                  </a:lnTo>
                  <a:lnTo>
                    <a:pt x="104140" y="19050"/>
                  </a:lnTo>
                  <a:lnTo>
                    <a:pt x="104140" y="10160"/>
                  </a:lnTo>
                  <a:lnTo>
                    <a:pt x="104140" y="0"/>
                  </a:lnTo>
                  <a:close/>
                </a:path>
                <a:path w="247650" h="19050">
                  <a:moveTo>
                    <a:pt x="247650" y="0"/>
                  </a:moveTo>
                  <a:lnTo>
                    <a:pt x="137160" y="0"/>
                  </a:lnTo>
                  <a:lnTo>
                    <a:pt x="137160" y="10160"/>
                  </a:lnTo>
                  <a:lnTo>
                    <a:pt x="135890" y="10160"/>
                  </a:lnTo>
                  <a:lnTo>
                    <a:pt x="135890" y="19050"/>
                  </a:lnTo>
                  <a:lnTo>
                    <a:pt x="247650" y="19050"/>
                  </a:lnTo>
                  <a:lnTo>
                    <a:pt x="247650" y="10160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2424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5774690" y="5848349"/>
              <a:ext cx="247650" cy="17780"/>
            </a:xfrm>
            <a:custGeom>
              <a:avLst/>
              <a:gdLst/>
              <a:ahLst/>
              <a:cxnLst/>
              <a:rect l="l" t="t" r="r" b="b"/>
              <a:pathLst>
                <a:path w="247650" h="17779">
                  <a:moveTo>
                    <a:pt x="104140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104140" y="17780"/>
                  </a:lnTo>
                  <a:lnTo>
                    <a:pt x="104140" y="0"/>
                  </a:lnTo>
                  <a:close/>
                </a:path>
                <a:path w="247650" h="17779">
                  <a:moveTo>
                    <a:pt x="247650" y="0"/>
                  </a:moveTo>
                  <a:lnTo>
                    <a:pt x="135890" y="0"/>
                  </a:lnTo>
                  <a:lnTo>
                    <a:pt x="135890" y="12700"/>
                  </a:lnTo>
                  <a:lnTo>
                    <a:pt x="134620" y="12700"/>
                  </a:lnTo>
                  <a:lnTo>
                    <a:pt x="134620" y="17780"/>
                  </a:lnTo>
                  <a:lnTo>
                    <a:pt x="247650" y="17780"/>
                  </a:lnTo>
                  <a:lnTo>
                    <a:pt x="247650" y="12700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232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5774690" y="5866129"/>
              <a:ext cx="247650" cy="19050"/>
            </a:xfrm>
            <a:custGeom>
              <a:avLst/>
              <a:gdLst/>
              <a:ahLst/>
              <a:cxnLst/>
              <a:rect l="l" t="t" r="r" b="b"/>
              <a:pathLst>
                <a:path w="247650" h="19050">
                  <a:moveTo>
                    <a:pt x="104140" y="17792"/>
                  </a:moveTo>
                  <a:lnTo>
                    <a:pt x="0" y="17792"/>
                  </a:lnTo>
                  <a:lnTo>
                    <a:pt x="0" y="19050"/>
                  </a:lnTo>
                  <a:lnTo>
                    <a:pt x="104140" y="19050"/>
                  </a:lnTo>
                  <a:lnTo>
                    <a:pt x="104140" y="17792"/>
                  </a:lnTo>
                  <a:close/>
                </a:path>
                <a:path w="247650" h="19050">
                  <a:moveTo>
                    <a:pt x="104140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104140" y="17780"/>
                  </a:lnTo>
                  <a:lnTo>
                    <a:pt x="104140" y="0"/>
                  </a:lnTo>
                  <a:close/>
                </a:path>
                <a:path w="247650" h="19050">
                  <a:moveTo>
                    <a:pt x="247650" y="17792"/>
                  </a:moveTo>
                  <a:lnTo>
                    <a:pt x="124460" y="17792"/>
                  </a:lnTo>
                  <a:lnTo>
                    <a:pt x="124460" y="19050"/>
                  </a:lnTo>
                  <a:lnTo>
                    <a:pt x="247650" y="19050"/>
                  </a:lnTo>
                  <a:lnTo>
                    <a:pt x="247650" y="17792"/>
                  </a:lnTo>
                  <a:close/>
                </a:path>
                <a:path w="247650" h="19050">
                  <a:moveTo>
                    <a:pt x="247650" y="0"/>
                  </a:moveTo>
                  <a:lnTo>
                    <a:pt x="133350" y="0"/>
                  </a:lnTo>
                  <a:lnTo>
                    <a:pt x="133350" y="5080"/>
                  </a:lnTo>
                  <a:lnTo>
                    <a:pt x="132080" y="5080"/>
                  </a:lnTo>
                  <a:lnTo>
                    <a:pt x="132080" y="7620"/>
                  </a:lnTo>
                  <a:lnTo>
                    <a:pt x="130810" y="7620"/>
                  </a:lnTo>
                  <a:lnTo>
                    <a:pt x="130810" y="10160"/>
                  </a:lnTo>
                  <a:lnTo>
                    <a:pt x="129540" y="10160"/>
                  </a:lnTo>
                  <a:lnTo>
                    <a:pt x="129540" y="12700"/>
                  </a:lnTo>
                  <a:lnTo>
                    <a:pt x="128270" y="12700"/>
                  </a:lnTo>
                  <a:lnTo>
                    <a:pt x="128270" y="13970"/>
                  </a:lnTo>
                  <a:lnTo>
                    <a:pt x="127000" y="13970"/>
                  </a:lnTo>
                  <a:lnTo>
                    <a:pt x="127000" y="16510"/>
                  </a:lnTo>
                  <a:lnTo>
                    <a:pt x="125730" y="16510"/>
                  </a:lnTo>
                  <a:lnTo>
                    <a:pt x="125730" y="17780"/>
                  </a:lnTo>
                  <a:lnTo>
                    <a:pt x="247650" y="17780"/>
                  </a:lnTo>
                  <a:lnTo>
                    <a:pt x="247650" y="16510"/>
                  </a:lnTo>
                  <a:lnTo>
                    <a:pt x="247650" y="13970"/>
                  </a:lnTo>
                  <a:lnTo>
                    <a:pt x="247650" y="12700"/>
                  </a:lnTo>
                  <a:lnTo>
                    <a:pt x="247650" y="10160"/>
                  </a:lnTo>
                  <a:lnTo>
                    <a:pt x="247650" y="7620"/>
                  </a:lnTo>
                  <a:lnTo>
                    <a:pt x="247650" y="5080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2323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5774690" y="5885179"/>
              <a:ext cx="247650" cy="19050"/>
            </a:xfrm>
            <a:custGeom>
              <a:avLst/>
              <a:gdLst/>
              <a:ahLst/>
              <a:cxnLst/>
              <a:rect l="l" t="t" r="r" b="b"/>
              <a:pathLst>
                <a:path w="247650" h="19050">
                  <a:moveTo>
                    <a:pt x="57150" y="17792"/>
                  </a:moveTo>
                  <a:lnTo>
                    <a:pt x="0" y="17792"/>
                  </a:lnTo>
                  <a:lnTo>
                    <a:pt x="0" y="19050"/>
                  </a:lnTo>
                  <a:lnTo>
                    <a:pt x="57150" y="19050"/>
                  </a:lnTo>
                  <a:lnTo>
                    <a:pt x="57150" y="17792"/>
                  </a:lnTo>
                  <a:close/>
                </a:path>
                <a:path w="247650" h="19050">
                  <a:moveTo>
                    <a:pt x="104140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0" y="17780"/>
                  </a:lnTo>
                  <a:lnTo>
                    <a:pt x="60960" y="17780"/>
                  </a:lnTo>
                  <a:lnTo>
                    <a:pt x="60960" y="16510"/>
                  </a:lnTo>
                  <a:lnTo>
                    <a:pt x="66040" y="16510"/>
                  </a:lnTo>
                  <a:lnTo>
                    <a:pt x="66040" y="15240"/>
                  </a:lnTo>
                  <a:lnTo>
                    <a:pt x="69850" y="15240"/>
                  </a:lnTo>
                  <a:lnTo>
                    <a:pt x="69850" y="13970"/>
                  </a:lnTo>
                  <a:lnTo>
                    <a:pt x="74917" y="13970"/>
                  </a:lnTo>
                  <a:lnTo>
                    <a:pt x="74917" y="12700"/>
                  </a:lnTo>
                  <a:lnTo>
                    <a:pt x="78740" y="12700"/>
                  </a:lnTo>
                  <a:lnTo>
                    <a:pt x="78740" y="11430"/>
                  </a:lnTo>
                  <a:lnTo>
                    <a:pt x="83820" y="11430"/>
                  </a:lnTo>
                  <a:lnTo>
                    <a:pt x="83820" y="10160"/>
                  </a:lnTo>
                  <a:lnTo>
                    <a:pt x="87617" y="10160"/>
                  </a:lnTo>
                  <a:lnTo>
                    <a:pt x="87617" y="8890"/>
                  </a:lnTo>
                  <a:lnTo>
                    <a:pt x="92710" y="8890"/>
                  </a:lnTo>
                  <a:lnTo>
                    <a:pt x="92710" y="7620"/>
                  </a:lnTo>
                  <a:lnTo>
                    <a:pt x="96520" y="7620"/>
                  </a:lnTo>
                  <a:lnTo>
                    <a:pt x="96520" y="6350"/>
                  </a:lnTo>
                  <a:lnTo>
                    <a:pt x="101600" y="6350"/>
                  </a:lnTo>
                  <a:lnTo>
                    <a:pt x="101600" y="5080"/>
                  </a:lnTo>
                  <a:lnTo>
                    <a:pt x="104140" y="5080"/>
                  </a:lnTo>
                  <a:lnTo>
                    <a:pt x="104140" y="0"/>
                  </a:lnTo>
                  <a:close/>
                </a:path>
                <a:path w="247650" h="19050">
                  <a:moveTo>
                    <a:pt x="247650" y="17792"/>
                  </a:moveTo>
                  <a:lnTo>
                    <a:pt x="109220" y="17792"/>
                  </a:lnTo>
                  <a:lnTo>
                    <a:pt x="109220" y="19050"/>
                  </a:lnTo>
                  <a:lnTo>
                    <a:pt x="247650" y="19050"/>
                  </a:lnTo>
                  <a:lnTo>
                    <a:pt x="247650" y="17792"/>
                  </a:lnTo>
                  <a:close/>
                </a:path>
                <a:path w="247650" h="19050">
                  <a:moveTo>
                    <a:pt x="247650" y="0"/>
                  </a:moveTo>
                  <a:lnTo>
                    <a:pt x="123190" y="0"/>
                  </a:lnTo>
                  <a:lnTo>
                    <a:pt x="123190" y="1270"/>
                  </a:lnTo>
                  <a:lnTo>
                    <a:pt x="121920" y="1270"/>
                  </a:lnTo>
                  <a:lnTo>
                    <a:pt x="121920" y="2540"/>
                  </a:lnTo>
                  <a:lnTo>
                    <a:pt x="120650" y="2540"/>
                  </a:lnTo>
                  <a:lnTo>
                    <a:pt x="120650" y="5080"/>
                  </a:lnTo>
                  <a:lnTo>
                    <a:pt x="119380" y="5080"/>
                  </a:lnTo>
                  <a:lnTo>
                    <a:pt x="119380" y="6350"/>
                  </a:lnTo>
                  <a:lnTo>
                    <a:pt x="118110" y="6350"/>
                  </a:lnTo>
                  <a:lnTo>
                    <a:pt x="118110" y="7620"/>
                  </a:lnTo>
                  <a:lnTo>
                    <a:pt x="116840" y="7620"/>
                  </a:lnTo>
                  <a:lnTo>
                    <a:pt x="116840" y="8890"/>
                  </a:lnTo>
                  <a:lnTo>
                    <a:pt x="115570" y="8890"/>
                  </a:lnTo>
                  <a:lnTo>
                    <a:pt x="115570" y="10160"/>
                  </a:lnTo>
                  <a:lnTo>
                    <a:pt x="114300" y="10160"/>
                  </a:lnTo>
                  <a:lnTo>
                    <a:pt x="114300" y="11430"/>
                  </a:lnTo>
                  <a:lnTo>
                    <a:pt x="114300" y="12700"/>
                  </a:lnTo>
                  <a:lnTo>
                    <a:pt x="113030" y="12700"/>
                  </a:lnTo>
                  <a:lnTo>
                    <a:pt x="113030" y="13970"/>
                  </a:lnTo>
                  <a:lnTo>
                    <a:pt x="111760" y="13970"/>
                  </a:lnTo>
                  <a:lnTo>
                    <a:pt x="111760" y="15240"/>
                  </a:lnTo>
                  <a:lnTo>
                    <a:pt x="110490" y="15240"/>
                  </a:lnTo>
                  <a:lnTo>
                    <a:pt x="110490" y="16510"/>
                  </a:lnTo>
                  <a:lnTo>
                    <a:pt x="109220" y="16510"/>
                  </a:lnTo>
                  <a:lnTo>
                    <a:pt x="109220" y="17780"/>
                  </a:lnTo>
                  <a:lnTo>
                    <a:pt x="247650" y="17780"/>
                  </a:lnTo>
                  <a:lnTo>
                    <a:pt x="247650" y="16510"/>
                  </a:lnTo>
                  <a:lnTo>
                    <a:pt x="247650" y="15240"/>
                  </a:lnTo>
                  <a:lnTo>
                    <a:pt x="247650" y="1270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222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5774690" y="5904229"/>
              <a:ext cx="247650" cy="19050"/>
            </a:xfrm>
            <a:custGeom>
              <a:avLst/>
              <a:gdLst/>
              <a:ahLst/>
              <a:cxnLst/>
              <a:rect l="l" t="t" r="r" b="b"/>
              <a:pathLst>
                <a:path w="247650" h="19050">
                  <a:moveTo>
                    <a:pt x="5207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5240"/>
                  </a:lnTo>
                  <a:lnTo>
                    <a:pt x="1270" y="15240"/>
                  </a:lnTo>
                  <a:lnTo>
                    <a:pt x="1270" y="13970"/>
                  </a:lnTo>
                  <a:lnTo>
                    <a:pt x="7620" y="13970"/>
                  </a:lnTo>
                  <a:lnTo>
                    <a:pt x="7620" y="12700"/>
                  </a:lnTo>
                  <a:lnTo>
                    <a:pt x="11417" y="12700"/>
                  </a:lnTo>
                  <a:lnTo>
                    <a:pt x="11417" y="11430"/>
                  </a:lnTo>
                  <a:lnTo>
                    <a:pt x="16510" y="11430"/>
                  </a:lnTo>
                  <a:lnTo>
                    <a:pt x="16510" y="10160"/>
                  </a:lnTo>
                  <a:lnTo>
                    <a:pt x="20320" y="10160"/>
                  </a:lnTo>
                  <a:lnTo>
                    <a:pt x="20320" y="8890"/>
                  </a:lnTo>
                  <a:lnTo>
                    <a:pt x="25400" y="8890"/>
                  </a:lnTo>
                  <a:lnTo>
                    <a:pt x="25400" y="7620"/>
                  </a:lnTo>
                  <a:lnTo>
                    <a:pt x="29210" y="7620"/>
                  </a:lnTo>
                  <a:lnTo>
                    <a:pt x="29210" y="6350"/>
                  </a:lnTo>
                  <a:lnTo>
                    <a:pt x="34290" y="6350"/>
                  </a:lnTo>
                  <a:lnTo>
                    <a:pt x="34290" y="5080"/>
                  </a:lnTo>
                  <a:lnTo>
                    <a:pt x="38100" y="5080"/>
                  </a:lnTo>
                  <a:lnTo>
                    <a:pt x="38100" y="3810"/>
                  </a:lnTo>
                  <a:lnTo>
                    <a:pt x="43167" y="3810"/>
                  </a:lnTo>
                  <a:lnTo>
                    <a:pt x="43167" y="2540"/>
                  </a:lnTo>
                  <a:lnTo>
                    <a:pt x="46990" y="2540"/>
                  </a:lnTo>
                  <a:lnTo>
                    <a:pt x="46990" y="1270"/>
                  </a:lnTo>
                  <a:lnTo>
                    <a:pt x="52070" y="1270"/>
                  </a:lnTo>
                  <a:lnTo>
                    <a:pt x="52070" y="0"/>
                  </a:lnTo>
                  <a:close/>
                </a:path>
                <a:path w="247650" h="19050">
                  <a:moveTo>
                    <a:pt x="247650" y="17792"/>
                  </a:moveTo>
                  <a:lnTo>
                    <a:pt x="92710" y="17792"/>
                  </a:lnTo>
                  <a:lnTo>
                    <a:pt x="92710" y="19050"/>
                  </a:lnTo>
                  <a:lnTo>
                    <a:pt x="247650" y="19050"/>
                  </a:lnTo>
                  <a:lnTo>
                    <a:pt x="247650" y="17792"/>
                  </a:lnTo>
                  <a:close/>
                </a:path>
                <a:path w="247650" h="19050">
                  <a:moveTo>
                    <a:pt x="247650" y="0"/>
                  </a:moveTo>
                  <a:lnTo>
                    <a:pt x="107950" y="0"/>
                  </a:lnTo>
                  <a:lnTo>
                    <a:pt x="107950" y="1270"/>
                  </a:lnTo>
                  <a:lnTo>
                    <a:pt x="106680" y="1270"/>
                  </a:lnTo>
                  <a:lnTo>
                    <a:pt x="106680" y="2540"/>
                  </a:lnTo>
                  <a:lnTo>
                    <a:pt x="105410" y="2540"/>
                  </a:lnTo>
                  <a:lnTo>
                    <a:pt x="105410" y="3810"/>
                  </a:lnTo>
                  <a:lnTo>
                    <a:pt x="104140" y="3810"/>
                  </a:lnTo>
                  <a:lnTo>
                    <a:pt x="104140" y="5080"/>
                  </a:lnTo>
                  <a:lnTo>
                    <a:pt x="102870" y="5080"/>
                  </a:lnTo>
                  <a:lnTo>
                    <a:pt x="102870" y="7620"/>
                  </a:lnTo>
                  <a:lnTo>
                    <a:pt x="101600" y="7620"/>
                  </a:lnTo>
                  <a:lnTo>
                    <a:pt x="101600" y="8890"/>
                  </a:lnTo>
                  <a:lnTo>
                    <a:pt x="100330" y="8890"/>
                  </a:lnTo>
                  <a:lnTo>
                    <a:pt x="100330" y="10160"/>
                  </a:lnTo>
                  <a:lnTo>
                    <a:pt x="99060" y="10160"/>
                  </a:lnTo>
                  <a:lnTo>
                    <a:pt x="99060" y="11430"/>
                  </a:lnTo>
                  <a:lnTo>
                    <a:pt x="97790" y="11430"/>
                  </a:lnTo>
                  <a:lnTo>
                    <a:pt x="97790" y="12700"/>
                  </a:lnTo>
                  <a:lnTo>
                    <a:pt x="96520" y="12700"/>
                  </a:lnTo>
                  <a:lnTo>
                    <a:pt x="96520" y="13970"/>
                  </a:lnTo>
                  <a:lnTo>
                    <a:pt x="95250" y="13970"/>
                  </a:lnTo>
                  <a:lnTo>
                    <a:pt x="95250" y="15240"/>
                  </a:lnTo>
                  <a:lnTo>
                    <a:pt x="93980" y="15240"/>
                  </a:lnTo>
                  <a:lnTo>
                    <a:pt x="93980" y="17780"/>
                  </a:lnTo>
                  <a:lnTo>
                    <a:pt x="247650" y="17780"/>
                  </a:lnTo>
                  <a:lnTo>
                    <a:pt x="247650" y="15240"/>
                  </a:lnTo>
                  <a:lnTo>
                    <a:pt x="247650" y="13970"/>
                  </a:lnTo>
                  <a:lnTo>
                    <a:pt x="247650" y="1270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222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5849620" y="5923279"/>
              <a:ext cx="172720" cy="19050"/>
            </a:xfrm>
            <a:custGeom>
              <a:avLst/>
              <a:gdLst/>
              <a:ahLst/>
              <a:cxnLst/>
              <a:rect l="l" t="t" r="r" b="b"/>
              <a:pathLst>
                <a:path w="172720" h="19050">
                  <a:moveTo>
                    <a:pt x="172720" y="17792"/>
                  </a:moveTo>
                  <a:lnTo>
                    <a:pt x="0" y="17792"/>
                  </a:lnTo>
                  <a:lnTo>
                    <a:pt x="0" y="19050"/>
                  </a:lnTo>
                  <a:lnTo>
                    <a:pt x="172720" y="19050"/>
                  </a:lnTo>
                  <a:lnTo>
                    <a:pt x="172720" y="17792"/>
                  </a:lnTo>
                  <a:close/>
                </a:path>
                <a:path w="172720" h="19050">
                  <a:moveTo>
                    <a:pt x="172720" y="0"/>
                  </a:moveTo>
                  <a:lnTo>
                    <a:pt x="16510" y="0"/>
                  </a:lnTo>
                  <a:lnTo>
                    <a:pt x="16510" y="1270"/>
                  </a:lnTo>
                  <a:lnTo>
                    <a:pt x="15240" y="1270"/>
                  </a:lnTo>
                  <a:lnTo>
                    <a:pt x="15240" y="2540"/>
                  </a:lnTo>
                  <a:lnTo>
                    <a:pt x="13970" y="2540"/>
                  </a:lnTo>
                  <a:lnTo>
                    <a:pt x="13970" y="3810"/>
                  </a:lnTo>
                  <a:lnTo>
                    <a:pt x="12700" y="3810"/>
                  </a:lnTo>
                  <a:lnTo>
                    <a:pt x="12700" y="5080"/>
                  </a:lnTo>
                  <a:lnTo>
                    <a:pt x="11430" y="5080"/>
                  </a:lnTo>
                  <a:lnTo>
                    <a:pt x="11430" y="6350"/>
                  </a:lnTo>
                  <a:lnTo>
                    <a:pt x="10160" y="6350"/>
                  </a:lnTo>
                  <a:lnTo>
                    <a:pt x="10160" y="7620"/>
                  </a:lnTo>
                  <a:lnTo>
                    <a:pt x="8890" y="7620"/>
                  </a:lnTo>
                  <a:lnTo>
                    <a:pt x="8890" y="8890"/>
                  </a:lnTo>
                  <a:lnTo>
                    <a:pt x="7620" y="8890"/>
                  </a:lnTo>
                  <a:lnTo>
                    <a:pt x="7620" y="11430"/>
                  </a:lnTo>
                  <a:lnTo>
                    <a:pt x="6350" y="11430"/>
                  </a:lnTo>
                  <a:lnTo>
                    <a:pt x="6350" y="12700"/>
                  </a:lnTo>
                  <a:lnTo>
                    <a:pt x="5080" y="12700"/>
                  </a:lnTo>
                  <a:lnTo>
                    <a:pt x="5080" y="13970"/>
                  </a:lnTo>
                  <a:lnTo>
                    <a:pt x="3810" y="13970"/>
                  </a:lnTo>
                  <a:lnTo>
                    <a:pt x="3810" y="15240"/>
                  </a:lnTo>
                  <a:lnTo>
                    <a:pt x="2540" y="15240"/>
                  </a:lnTo>
                  <a:lnTo>
                    <a:pt x="2540" y="16510"/>
                  </a:lnTo>
                  <a:lnTo>
                    <a:pt x="1270" y="16510"/>
                  </a:lnTo>
                  <a:lnTo>
                    <a:pt x="1270" y="17780"/>
                  </a:lnTo>
                  <a:lnTo>
                    <a:pt x="172720" y="17780"/>
                  </a:lnTo>
                  <a:lnTo>
                    <a:pt x="172720" y="16510"/>
                  </a:lnTo>
                  <a:lnTo>
                    <a:pt x="172720" y="15240"/>
                  </a:lnTo>
                  <a:lnTo>
                    <a:pt x="172720" y="1270"/>
                  </a:lnTo>
                  <a:lnTo>
                    <a:pt x="172720" y="0"/>
                  </a:lnTo>
                  <a:close/>
                </a:path>
              </a:pathLst>
            </a:custGeom>
            <a:solidFill>
              <a:srgbClr val="212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5833110" y="5942329"/>
              <a:ext cx="189230" cy="19050"/>
            </a:xfrm>
            <a:custGeom>
              <a:avLst/>
              <a:gdLst/>
              <a:ahLst/>
              <a:cxnLst/>
              <a:rect l="l" t="t" r="r" b="b"/>
              <a:pathLst>
                <a:path w="189229" h="19050">
                  <a:moveTo>
                    <a:pt x="189230" y="17792"/>
                  </a:moveTo>
                  <a:lnTo>
                    <a:pt x="0" y="17792"/>
                  </a:lnTo>
                  <a:lnTo>
                    <a:pt x="0" y="19050"/>
                  </a:lnTo>
                  <a:lnTo>
                    <a:pt x="189230" y="19050"/>
                  </a:lnTo>
                  <a:lnTo>
                    <a:pt x="189230" y="17792"/>
                  </a:lnTo>
                  <a:close/>
                </a:path>
                <a:path w="189229" h="19050">
                  <a:moveTo>
                    <a:pt x="189230" y="0"/>
                  </a:moveTo>
                  <a:lnTo>
                    <a:pt x="15240" y="0"/>
                  </a:lnTo>
                  <a:lnTo>
                    <a:pt x="15240" y="1270"/>
                  </a:lnTo>
                  <a:lnTo>
                    <a:pt x="13970" y="1270"/>
                  </a:lnTo>
                  <a:lnTo>
                    <a:pt x="13970" y="2540"/>
                  </a:lnTo>
                  <a:lnTo>
                    <a:pt x="12700" y="2540"/>
                  </a:lnTo>
                  <a:lnTo>
                    <a:pt x="12700" y="5080"/>
                  </a:lnTo>
                  <a:lnTo>
                    <a:pt x="11430" y="5080"/>
                  </a:lnTo>
                  <a:lnTo>
                    <a:pt x="11430" y="6350"/>
                  </a:lnTo>
                  <a:lnTo>
                    <a:pt x="10160" y="6350"/>
                  </a:lnTo>
                  <a:lnTo>
                    <a:pt x="10160" y="7620"/>
                  </a:lnTo>
                  <a:lnTo>
                    <a:pt x="8890" y="7620"/>
                  </a:lnTo>
                  <a:lnTo>
                    <a:pt x="8890" y="8890"/>
                  </a:lnTo>
                  <a:lnTo>
                    <a:pt x="7620" y="8890"/>
                  </a:lnTo>
                  <a:lnTo>
                    <a:pt x="7620" y="10160"/>
                  </a:lnTo>
                  <a:lnTo>
                    <a:pt x="6350" y="10160"/>
                  </a:lnTo>
                  <a:lnTo>
                    <a:pt x="6350" y="11430"/>
                  </a:lnTo>
                  <a:lnTo>
                    <a:pt x="5080" y="11430"/>
                  </a:lnTo>
                  <a:lnTo>
                    <a:pt x="5080" y="12700"/>
                  </a:lnTo>
                  <a:lnTo>
                    <a:pt x="3810" y="12700"/>
                  </a:lnTo>
                  <a:lnTo>
                    <a:pt x="3810" y="13970"/>
                  </a:lnTo>
                  <a:lnTo>
                    <a:pt x="2540" y="13970"/>
                  </a:lnTo>
                  <a:lnTo>
                    <a:pt x="2540" y="15240"/>
                  </a:lnTo>
                  <a:lnTo>
                    <a:pt x="1270" y="15240"/>
                  </a:lnTo>
                  <a:lnTo>
                    <a:pt x="1270" y="17780"/>
                  </a:lnTo>
                  <a:lnTo>
                    <a:pt x="189230" y="17780"/>
                  </a:lnTo>
                  <a:lnTo>
                    <a:pt x="189230" y="15240"/>
                  </a:lnTo>
                  <a:lnTo>
                    <a:pt x="189230" y="13970"/>
                  </a:lnTo>
                  <a:lnTo>
                    <a:pt x="189230" y="1270"/>
                  </a:lnTo>
                  <a:lnTo>
                    <a:pt x="189230" y="0"/>
                  </a:lnTo>
                  <a:close/>
                </a:path>
              </a:pathLst>
            </a:custGeom>
            <a:solidFill>
              <a:srgbClr val="2121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5816600" y="5961379"/>
              <a:ext cx="205740" cy="19050"/>
            </a:xfrm>
            <a:custGeom>
              <a:avLst/>
              <a:gdLst/>
              <a:ahLst/>
              <a:cxnLst/>
              <a:rect l="l" t="t" r="r" b="b"/>
              <a:pathLst>
                <a:path w="205739" h="19050">
                  <a:moveTo>
                    <a:pt x="205740" y="0"/>
                  </a:moveTo>
                  <a:lnTo>
                    <a:pt x="15240" y="0"/>
                  </a:lnTo>
                  <a:lnTo>
                    <a:pt x="15240" y="1270"/>
                  </a:lnTo>
                  <a:lnTo>
                    <a:pt x="13970" y="1270"/>
                  </a:lnTo>
                  <a:lnTo>
                    <a:pt x="13970" y="2540"/>
                  </a:lnTo>
                  <a:lnTo>
                    <a:pt x="12700" y="2540"/>
                  </a:lnTo>
                  <a:lnTo>
                    <a:pt x="12700" y="3810"/>
                  </a:lnTo>
                  <a:lnTo>
                    <a:pt x="11430" y="3810"/>
                  </a:lnTo>
                  <a:lnTo>
                    <a:pt x="11430" y="5080"/>
                  </a:lnTo>
                  <a:lnTo>
                    <a:pt x="10160" y="5080"/>
                  </a:lnTo>
                  <a:lnTo>
                    <a:pt x="10160" y="6350"/>
                  </a:lnTo>
                  <a:lnTo>
                    <a:pt x="8890" y="6350"/>
                  </a:lnTo>
                  <a:lnTo>
                    <a:pt x="8890" y="7620"/>
                  </a:lnTo>
                  <a:lnTo>
                    <a:pt x="7620" y="7620"/>
                  </a:lnTo>
                  <a:lnTo>
                    <a:pt x="7620" y="8890"/>
                  </a:lnTo>
                  <a:lnTo>
                    <a:pt x="6350" y="8890"/>
                  </a:lnTo>
                  <a:lnTo>
                    <a:pt x="6350" y="11430"/>
                  </a:lnTo>
                  <a:lnTo>
                    <a:pt x="5080" y="11430"/>
                  </a:lnTo>
                  <a:lnTo>
                    <a:pt x="5080" y="12700"/>
                  </a:lnTo>
                  <a:lnTo>
                    <a:pt x="3810" y="12700"/>
                  </a:lnTo>
                  <a:lnTo>
                    <a:pt x="3810" y="13970"/>
                  </a:lnTo>
                  <a:lnTo>
                    <a:pt x="2540" y="13970"/>
                  </a:lnTo>
                  <a:lnTo>
                    <a:pt x="2540" y="15240"/>
                  </a:lnTo>
                  <a:lnTo>
                    <a:pt x="1270" y="15240"/>
                  </a:lnTo>
                  <a:lnTo>
                    <a:pt x="1270" y="16510"/>
                  </a:lnTo>
                  <a:lnTo>
                    <a:pt x="0" y="16510"/>
                  </a:lnTo>
                  <a:lnTo>
                    <a:pt x="0" y="19050"/>
                  </a:lnTo>
                  <a:lnTo>
                    <a:pt x="205740" y="19050"/>
                  </a:lnTo>
                  <a:lnTo>
                    <a:pt x="205740" y="16510"/>
                  </a:lnTo>
                  <a:lnTo>
                    <a:pt x="205740" y="15240"/>
                  </a:lnTo>
                  <a:lnTo>
                    <a:pt x="205740" y="1270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202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5802630" y="5980429"/>
              <a:ext cx="219710" cy="19050"/>
            </a:xfrm>
            <a:custGeom>
              <a:avLst/>
              <a:gdLst/>
              <a:ahLst/>
              <a:cxnLst/>
              <a:rect l="l" t="t" r="r" b="b"/>
              <a:pathLst>
                <a:path w="219710" h="19050">
                  <a:moveTo>
                    <a:pt x="101600" y="17792"/>
                  </a:moveTo>
                  <a:lnTo>
                    <a:pt x="0" y="17792"/>
                  </a:lnTo>
                  <a:lnTo>
                    <a:pt x="0" y="19050"/>
                  </a:lnTo>
                  <a:lnTo>
                    <a:pt x="101600" y="19050"/>
                  </a:lnTo>
                  <a:lnTo>
                    <a:pt x="101600" y="17792"/>
                  </a:lnTo>
                  <a:close/>
                </a:path>
                <a:path w="219710" h="19050">
                  <a:moveTo>
                    <a:pt x="219710" y="17792"/>
                  </a:moveTo>
                  <a:lnTo>
                    <a:pt x="109220" y="17792"/>
                  </a:lnTo>
                  <a:lnTo>
                    <a:pt x="109220" y="19050"/>
                  </a:lnTo>
                  <a:lnTo>
                    <a:pt x="219710" y="19050"/>
                  </a:lnTo>
                  <a:lnTo>
                    <a:pt x="219710" y="17792"/>
                  </a:lnTo>
                  <a:close/>
                </a:path>
                <a:path w="219710" h="19050">
                  <a:moveTo>
                    <a:pt x="219710" y="11442"/>
                  </a:moveTo>
                  <a:lnTo>
                    <a:pt x="109220" y="11442"/>
                  </a:lnTo>
                  <a:lnTo>
                    <a:pt x="109220" y="17780"/>
                  </a:lnTo>
                  <a:lnTo>
                    <a:pt x="219710" y="17780"/>
                  </a:lnTo>
                  <a:lnTo>
                    <a:pt x="219710" y="11442"/>
                  </a:lnTo>
                  <a:close/>
                </a:path>
                <a:path w="219710" h="19050">
                  <a:moveTo>
                    <a:pt x="219710" y="5092"/>
                  </a:moveTo>
                  <a:lnTo>
                    <a:pt x="109220" y="5092"/>
                  </a:lnTo>
                  <a:lnTo>
                    <a:pt x="109220" y="11430"/>
                  </a:lnTo>
                  <a:lnTo>
                    <a:pt x="219710" y="11430"/>
                  </a:lnTo>
                  <a:lnTo>
                    <a:pt x="219710" y="5092"/>
                  </a:lnTo>
                  <a:close/>
                </a:path>
                <a:path w="219710" h="19050">
                  <a:moveTo>
                    <a:pt x="219710" y="0"/>
                  </a:moveTo>
                  <a:lnTo>
                    <a:pt x="12700" y="0"/>
                  </a:lnTo>
                  <a:lnTo>
                    <a:pt x="12700" y="1270"/>
                  </a:lnTo>
                  <a:lnTo>
                    <a:pt x="11430" y="1270"/>
                  </a:lnTo>
                  <a:lnTo>
                    <a:pt x="11430" y="3810"/>
                  </a:lnTo>
                  <a:lnTo>
                    <a:pt x="10160" y="3810"/>
                  </a:lnTo>
                  <a:lnTo>
                    <a:pt x="10160" y="5080"/>
                  </a:lnTo>
                  <a:lnTo>
                    <a:pt x="8890" y="5080"/>
                  </a:lnTo>
                  <a:lnTo>
                    <a:pt x="8890" y="6350"/>
                  </a:lnTo>
                  <a:lnTo>
                    <a:pt x="8890" y="7620"/>
                  </a:lnTo>
                  <a:lnTo>
                    <a:pt x="7620" y="7620"/>
                  </a:lnTo>
                  <a:lnTo>
                    <a:pt x="7620" y="8890"/>
                  </a:lnTo>
                  <a:lnTo>
                    <a:pt x="6350" y="8890"/>
                  </a:lnTo>
                  <a:lnTo>
                    <a:pt x="6350" y="11430"/>
                  </a:lnTo>
                  <a:lnTo>
                    <a:pt x="5080" y="11430"/>
                  </a:lnTo>
                  <a:lnTo>
                    <a:pt x="5080" y="12700"/>
                  </a:lnTo>
                  <a:lnTo>
                    <a:pt x="3810" y="12700"/>
                  </a:lnTo>
                  <a:lnTo>
                    <a:pt x="3810" y="13970"/>
                  </a:lnTo>
                  <a:lnTo>
                    <a:pt x="2540" y="13970"/>
                  </a:lnTo>
                  <a:lnTo>
                    <a:pt x="2540" y="16510"/>
                  </a:lnTo>
                  <a:lnTo>
                    <a:pt x="1270" y="16510"/>
                  </a:lnTo>
                  <a:lnTo>
                    <a:pt x="1270" y="17780"/>
                  </a:lnTo>
                  <a:lnTo>
                    <a:pt x="101600" y="17780"/>
                  </a:lnTo>
                  <a:lnTo>
                    <a:pt x="101600" y="16510"/>
                  </a:lnTo>
                  <a:lnTo>
                    <a:pt x="102870" y="16510"/>
                  </a:lnTo>
                  <a:lnTo>
                    <a:pt x="102870" y="13970"/>
                  </a:lnTo>
                  <a:lnTo>
                    <a:pt x="104127" y="13970"/>
                  </a:lnTo>
                  <a:lnTo>
                    <a:pt x="104127" y="12700"/>
                  </a:lnTo>
                  <a:lnTo>
                    <a:pt x="104140" y="11430"/>
                  </a:lnTo>
                  <a:lnTo>
                    <a:pt x="105410" y="11430"/>
                  </a:lnTo>
                  <a:lnTo>
                    <a:pt x="105410" y="8890"/>
                  </a:lnTo>
                  <a:lnTo>
                    <a:pt x="106680" y="8890"/>
                  </a:lnTo>
                  <a:lnTo>
                    <a:pt x="106680" y="7620"/>
                  </a:lnTo>
                  <a:lnTo>
                    <a:pt x="106680" y="6350"/>
                  </a:lnTo>
                  <a:lnTo>
                    <a:pt x="107950" y="6350"/>
                  </a:lnTo>
                  <a:lnTo>
                    <a:pt x="107950" y="5080"/>
                  </a:lnTo>
                  <a:lnTo>
                    <a:pt x="107950" y="3810"/>
                  </a:lnTo>
                  <a:lnTo>
                    <a:pt x="109220" y="3810"/>
                  </a:lnTo>
                  <a:lnTo>
                    <a:pt x="109220" y="5080"/>
                  </a:lnTo>
                  <a:lnTo>
                    <a:pt x="219710" y="5080"/>
                  </a:lnTo>
                  <a:lnTo>
                    <a:pt x="219710" y="3810"/>
                  </a:lnTo>
                  <a:lnTo>
                    <a:pt x="219710" y="1270"/>
                  </a:lnTo>
                  <a:lnTo>
                    <a:pt x="219710" y="0"/>
                  </a:lnTo>
                  <a:close/>
                </a:path>
              </a:pathLst>
            </a:custGeom>
            <a:solidFill>
              <a:srgbClr val="1F1F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5792470" y="5999479"/>
              <a:ext cx="229870" cy="17780"/>
            </a:xfrm>
            <a:custGeom>
              <a:avLst/>
              <a:gdLst/>
              <a:ahLst/>
              <a:cxnLst/>
              <a:rect l="l" t="t" r="r" b="b"/>
              <a:pathLst>
                <a:path w="229870" h="17779">
                  <a:moveTo>
                    <a:pt x="110490" y="0"/>
                  </a:moveTo>
                  <a:lnTo>
                    <a:pt x="8890" y="0"/>
                  </a:lnTo>
                  <a:lnTo>
                    <a:pt x="8890" y="2540"/>
                  </a:lnTo>
                  <a:lnTo>
                    <a:pt x="7620" y="2540"/>
                  </a:lnTo>
                  <a:lnTo>
                    <a:pt x="7620" y="3810"/>
                  </a:lnTo>
                  <a:lnTo>
                    <a:pt x="7620" y="5080"/>
                  </a:lnTo>
                  <a:lnTo>
                    <a:pt x="6350" y="5080"/>
                  </a:lnTo>
                  <a:lnTo>
                    <a:pt x="6350" y="6350"/>
                  </a:lnTo>
                  <a:lnTo>
                    <a:pt x="6350" y="7620"/>
                  </a:lnTo>
                  <a:lnTo>
                    <a:pt x="5080" y="7620"/>
                  </a:lnTo>
                  <a:lnTo>
                    <a:pt x="5080" y="8890"/>
                  </a:lnTo>
                  <a:lnTo>
                    <a:pt x="5080" y="10160"/>
                  </a:lnTo>
                  <a:lnTo>
                    <a:pt x="3810" y="10160"/>
                  </a:lnTo>
                  <a:lnTo>
                    <a:pt x="3810" y="11430"/>
                  </a:lnTo>
                  <a:lnTo>
                    <a:pt x="2540" y="11430"/>
                  </a:lnTo>
                  <a:lnTo>
                    <a:pt x="2540" y="13970"/>
                  </a:lnTo>
                  <a:lnTo>
                    <a:pt x="1270" y="13970"/>
                  </a:lnTo>
                  <a:lnTo>
                    <a:pt x="1270" y="15240"/>
                  </a:lnTo>
                  <a:lnTo>
                    <a:pt x="1270" y="16510"/>
                  </a:lnTo>
                  <a:lnTo>
                    <a:pt x="0" y="16510"/>
                  </a:lnTo>
                  <a:lnTo>
                    <a:pt x="0" y="17780"/>
                  </a:lnTo>
                  <a:lnTo>
                    <a:pt x="102870" y="17780"/>
                  </a:lnTo>
                  <a:lnTo>
                    <a:pt x="102870" y="16510"/>
                  </a:lnTo>
                  <a:lnTo>
                    <a:pt x="102870" y="15240"/>
                  </a:lnTo>
                  <a:lnTo>
                    <a:pt x="104140" y="15240"/>
                  </a:lnTo>
                  <a:lnTo>
                    <a:pt x="104140" y="13970"/>
                  </a:lnTo>
                  <a:lnTo>
                    <a:pt x="104140" y="11430"/>
                  </a:lnTo>
                  <a:lnTo>
                    <a:pt x="105410" y="11430"/>
                  </a:lnTo>
                  <a:lnTo>
                    <a:pt x="105410" y="10160"/>
                  </a:lnTo>
                  <a:lnTo>
                    <a:pt x="105410" y="8890"/>
                  </a:lnTo>
                  <a:lnTo>
                    <a:pt x="106680" y="8890"/>
                  </a:lnTo>
                  <a:lnTo>
                    <a:pt x="106680" y="7620"/>
                  </a:lnTo>
                  <a:lnTo>
                    <a:pt x="106680" y="6350"/>
                  </a:lnTo>
                  <a:lnTo>
                    <a:pt x="107950" y="6350"/>
                  </a:lnTo>
                  <a:lnTo>
                    <a:pt x="107950" y="5080"/>
                  </a:lnTo>
                  <a:lnTo>
                    <a:pt x="107937" y="3810"/>
                  </a:lnTo>
                  <a:lnTo>
                    <a:pt x="109220" y="3810"/>
                  </a:lnTo>
                  <a:lnTo>
                    <a:pt x="109220" y="2540"/>
                  </a:lnTo>
                  <a:lnTo>
                    <a:pt x="110490" y="2540"/>
                  </a:lnTo>
                  <a:lnTo>
                    <a:pt x="110490" y="0"/>
                  </a:lnTo>
                  <a:close/>
                </a:path>
                <a:path w="229870" h="17779">
                  <a:moveTo>
                    <a:pt x="229870" y="15252"/>
                  </a:moveTo>
                  <a:lnTo>
                    <a:pt x="119380" y="15252"/>
                  </a:lnTo>
                  <a:lnTo>
                    <a:pt x="119380" y="17780"/>
                  </a:lnTo>
                  <a:lnTo>
                    <a:pt x="229870" y="17780"/>
                  </a:lnTo>
                  <a:lnTo>
                    <a:pt x="229870" y="15252"/>
                  </a:lnTo>
                  <a:close/>
                </a:path>
                <a:path w="229870" h="17779">
                  <a:moveTo>
                    <a:pt x="229870" y="8902"/>
                  </a:moveTo>
                  <a:lnTo>
                    <a:pt x="119380" y="8902"/>
                  </a:lnTo>
                  <a:lnTo>
                    <a:pt x="119380" y="15240"/>
                  </a:lnTo>
                  <a:lnTo>
                    <a:pt x="229870" y="15240"/>
                  </a:lnTo>
                  <a:lnTo>
                    <a:pt x="229870" y="8902"/>
                  </a:lnTo>
                  <a:close/>
                </a:path>
                <a:path w="229870" h="17779">
                  <a:moveTo>
                    <a:pt x="229870" y="5092"/>
                  </a:moveTo>
                  <a:lnTo>
                    <a:pt x="119380" y="5092"/>
                  </a:lnTo>
                  <a:lnTo>
                    <a:pt x="119380" y="8890"/>
                  </a:lnTo>
                  <a:lnTo>
                    <a:pt x="229870" y="8890"/>
                  </a:lnTo>
                  <a:lnTo>
                    <a:pt x="229870" y="5092"/>
                  </a:lnTo>
                  <a:close/>
                </a:path>
                <a:path w="229870" h="17779">
                  <a:moveTo>
                    <a:pt x="229870" y="2552"/>
                  </a:moveTo>
                  <a:lnTo>
                    <a:pt x="119380" y="2552"/>
                  </a:lnTo>
                  <a:lnTo>
                    <a:pt x="119380" y="5080"/>
                  </a:lnTo>
                  <a:lnTo>
                    <a:pt x="229870" y="5080"/>
                  </a:lnTo>
                  <a:lnTo>
                    <a:pt x="229870" y="2552"/>
                  </a:lnTo>
                  <a:close/>
                </a:path>
                <a:path w="229870" h="17779">
                  <a:moveTo>
                    <a:pt x="229870" y="0"/>
                  </a:moveTo>
                  <a:lnTo>
                    <a:pt x="119380" y="0"/>
                  </a:lnTo>
                  <a:lnTo>
                    <a:pt x="119380" y="2540"/>
                  </a:lnTo>
                  <a:lnTo>
                    <a:pt x="229870" y="2540"/>
                  </a:lnTo>
                  <a:lnTo>
                    <a:pt x="229870" y="0"/>
                  </a:lnTo>
                  <a:close/>
                </a:path>
              </a:pathLst>
            </a:custGeom>
            <a:solidFill>
              <a:srgbClr val="1F1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5781040" y="6017259"/>
              <a:ext cx="241300" cy="38100"/>
            </a:xfrm>
            <a:custGeom>
              <a:avLst/>
              <a:gdLst/>
              <a:ahLst/>
              <a:cxnLst/>
              <a:rect l="l" t="t" r="r" b="b"/>
              <a:pathLst>
                <a:path w="241300" h="38100">
                  <a:moveTo>
                    <a:pt x="102870" y="31750"/>
                  </a:moveTo>
                  <a:lnTo>
                    <a:pt x="1270" y="31750"/>
                  </a:lnTo>
                  <a:lnTo>
                    <a:pt x="1270" y="33020"/>
                  </a:lnTo>
                  <a:lnTo>
                    <a:pt x="0" y="33020"/>
                  </a:lnTo>
                  <a:lnTo>
                    <a:pt x="0" y="38100"/>
                  </a:lnTo>
                  <a:lnTo>
                    <a:pt x="102870" y="38100"/>
                  </a:lnTo>
                  <a:lnTo>
                    <a:pt x="102870" y="33020"/>
                  </a:lnTo>
                  <a:lnTo>
                    <a:pt x="102870" y="31750"/>
                  </a:lnTo>
                  <a:close/>
                </a:path>
                <a:path w="241300" h="38100">
                  <a:moveTo>
                    <a:pt x="110490" y="7620"/>
                  </a:moveTo>
                  <a:lnTo>
                    <a:pt x="7620" y="7620"/>
                  </a:lnTo>
                  <a:lnTo>
                    <a:pt x="7620" y="8890"/>
                  </a:lnTo>
                  <a:lnTo>
                    <a:pt x="6350" y="8890"/>
                  </a:lnTo>
                  <a:lnTo>
                    <a:pt x="6350" y="10160"/>
                  </a:lnTo>
                  <a:lnTo>
                    <a:pt x="6350" y="12700"/>
                  </a:lnTo>
                  <a:lnTo>
                    <a:pt x="5080" y="12700"/>
                  </a:lnTo>
                  <a:lnTo>
                    <a:pt x="5080" y="16510"/>
                  </a:lnTo>
                  <a:lnTo>
                    <a:pt x="5080" y="19050"/>
                  </a:lnTo>
                  <a:lnTo>
                    <a:pt x="3810" y="19050"/>
                  </a:lnTo>
                  <a:lnTo>
                    <a:pt x="3810" y="22860"/>
                  </a:lnTo>
                  <a:lnTo>
                    <a:pt x="2540" y="22860"/>
                  </a:lnTo>
                  <a:lnTo>
                    <a:pt x="2540" y="27940"/>
                  </a:lnTo>
                  <a:lnTo>
                    <a:pt x="1270" y="27940"/>
                  </a:lnTo>
                  <a:lnTo>
                    <a:pt x="1270" y="30480"/>
                  </a:lnTo>
                  <a:lnTo>
                    <a:pt x="102870" y="30480"/>
                  </a:lnTo>
                  <a:lnTo>
                    <a:pt x="102870" y="31750"/>
                  </a:lnTo>
                  <a:lnTo>
                    <a:pt x="104140" y="31750"/>
                  </a:lnTo>
                  <a:lnTo>
                    <a:pt x="104140" y="30480"/>
                  </a:lnTo>
                  <a:lnTo>
                    <a:pt x="104140" y="27940"/>
                  </a:lnTo>
                  <a:lnTo>
                    <a:pt x="105410" y="27940"/>
                  </a:lnTo>
                  <a:lnTo>
                    <a:pt x="105410" y="22860"/>
                  </a:lnTo>
                  <a:lnTo>
                    <a:pt x="105410" y="19050"/>
                  </a:lnTo>
                  <a:lnTo>
                    <a:pt x="106680" y="19050"/>
                  </a:lnTo>
                  <a:lnTo>
                    <a:pt x="106680" y="16510"/>
                  </a:lnTo>
                  <a:lnTo>
                    <a:pt x="107950" y="16510"/>
                  </a:lnTo>
                  <a:lnTo>
                    <a:pt x="107950" y="12700"/>
                  </a:lnTo>
                  <a:lnTo>
                    <a:pt x="109220" y="12700"/>
                  </a:lnTo>
                  <a:lnTo>
                    <a:pt x="109220" y="10160"/>
                  </a:lnTo>
                  <a:lnTo>
                    <a:pt x="110490" y="10160"/>
                  </a:lnTo>
                  <a:lnTo>
                    <a:pt x="110490" y="8890"/>
                  </a:lnTo>
                  <a:lnTo>
                    <a:pt x="110490" y="7620"/>
                  </a:lnTo>
                  <a:close/>
                </a:path>
                <a:path w="241300" h="38100">
                  <a:moveTo>
                    <a:pt x="113030" y="0"/>
                  </a:moveTo>
                  <a:lnTo>
                    <a:pt x="11430" y="0"/>
                  </a:lnTo>
                  <a:lnTo>
                    <a:pt x="11430" y="1270"/>
                  </a:lnTo>
                  <a:lnTo>
                    <a:pt x="10160" y="1270"/>
                  </a:lnTo>
                  <a:lnTo>
                    <a:pt x="10160" y="2540"/>
                  </a:lnTo>
                  <a:lnTo>
                    <a:pt x="8890" y="2540"/>
                  </a:lnTo>
                  <a:lnTo>
                    <a:pt x="8890" y="5080"/>
                  </a:lnTo>
                  <a:lnTo>
                    <a:pt x="7620" y="5080"/>
                  </a:lnTo>
                  <a:lnTo>
                    <a:pt x="7620" y="6350"/>
                  </a:lnTo>
                  <a:lnTo>
                    <a:pt x="111760" y="6350"/>
                  </a:lnTo>
                  <a:lnTo>
                    <a:pt x="111760" y="5080"/>
                  </a:lnTo>
                  <a:lnTo>
                    <a:pt x="111760" y="2540"/>
                  </a:lnTo>
                  <a:lnTo>
                    <a:pt x="113030" y="2540"/>
                  </a:lnTo>
                  <a:lnTo>
                    <a:pt x="113030" y="1270"/>
                  </a:lnTo>
                  <a:lnTo>
                    <a:pt x="113030" y="0"/>
                  </a:lnTo>
                  <a:close/>
                </a:path>
                <a:path w="241300" h="38100">
                  <a:moveTo>
                    <a:pt x="241300" y="31750"/>
                  </a:moveTo>
                  <a:lnTo>
                    <a:pt x="130810" y="31750"/>
                  </a:lnTo>
                  <a:lnTo>
                    <a:pt x="130810" y="38100"/>
                  </a:lnTo>
                  <a:lnTo>
                    <a:pt x="241300" y="38100"/>
                  </a:lnTo>
                  <a:lnTo>
                    <a:pt x="241300" y="31750"/>
                  </a:lnTo>
                  <a:close/>
                </a:path>
                <a:path w="241300" h="38100">
                  <a:moveTo>
                    <a:pt x="241300" y="7620"/>
                  </a:moveTo>
                  <a:lnTo>
                    <a:pt x="130810" y="7620"/>
                  </a:lnTo>
                  <a:lnTo>
                    <a:pt x="130810" y="19050"/>
                  </a:lnTo>
                  <a:lnTo>
                    <a:pt x="130810" y="30480"/>
                  </a:lnTo>
                  <a:lnTo>
                    <a:pt x="241300" y="30480"/>
                  </a:lnTo>
                  <a:lnTo>
                    <a:pt x="241300" y="19050"/>
                  </a:lnTo>
                  <a:lnTo>
                    <a:pt x="241300" y="7620"/>
                  </a:lnTo>
                  <a:close/>
                </a:path>
                <a:path w="241300" h="38100">
                  <a:moveTo>
                    <a:pt x="241300" y="0"/>
                  </a:moveTo>
                  <a:lnTo>
                    <a:pt x="130810" y="0"/>
                  </a:lnTo>
                  <a:lnTo>
                    <a:pt x="130810" y="6350"/>
                  </a:lnTo>
                  <a:lnTo>
                    <a:pt x="241300" y="6350"/>
                  </a:lnTo>
                  <a:lnTo>
                    <a:pt x="241300" y="0"/>
                  </a:lnTo>
                  <a:close/>
                </a:path>
              </a:pathLst>
            </a:custGeom>
            <a:solidFill>
              <a:srgbClr val="1E1E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5778500" y="6055359"/>
              <a:ext cx="243840" cy="19050"/>
            </a:xfrm>
            <a:custGeom>
              <a:avLst/>
              <a:gdLst/>
              <a:ahLst/>
              <a:cxnLst/>
              <a:rect l="l" t="t" r="r" b="b"/>
              <a:pathLst>
                <a:path w="243839" h="19050">
                  <a:moveTo>
                    <a:pt x="105410" y="0"/>
                  </a:moveTo>
                  <a:lnTo>
                    <a:pt x="1270" y="0"/>
                  </a:lnTo>
                  <a:lnTo>
                    <a:pt x="1270" y="1270"/>
                  </a:lnTo>
                  <a:lnTo>
                    <a:pt x="1270" y="10160"/>
                  </a:lnTo>
                  <a:lnTo>
                    <a:pt x="1270" y="11430"/>
                  </a:lnTo>
                  <a:lnTo>
                    <a:pt x="0" y="11430"/>
                  </a:lnTo>
                  <a:lnTo>
                    <a:pt x="0" y="19050"/>
                  </a:lnTo>
                  <a:lnTo>
                    <a:pt x="102870" y="19050"/>
                  </a:lnTo>
                  <a:lnTo>
                    <a:pt x="102870" y="11430"/>
                  </a:lnTo>
                  <a:lnTo>
                    <a:pt x="102870" y="10160"/>
                  </a:lnTo>
                  <a:lnTo>
                    <a:pt x="104140" y="10160"/>
                  </a:lnTo>
                  <a:lnTo>
                    <a:pt x="104140" y="1270"/>
                  </a:lnTo>
                  <a:lnTo>
                    <a:pt x="105410" y="1270"/>
                  </a:lnTo>
                  <a:lnTo>
                    <a:pt x="105410" y="0"/>
                  </a:lnTo>
                  <a:close/>
                </a:path>
                <a:path w="243839" h="19050">
                  <a:moveTo>
                    <a:pt x="243840" y="0"/>
                  </a:moveTo>
                  <a:lnTo>
                    <a:pt x="133350" y="0"/>
                  </a:lnTo>
                  <a:lnTo>
                    <a:pt x="133350" y="19050"/>
                  </a:lnTo>
                  <a:lnTo>
                    <a:pt x="243840" y="19050"/>
                  </a:lnTo>
                  <a:lnTo>
                    <a:pt x="243840" y="0"/>
                  </a:lnTo>
                  <a:close/>
                </a:path>
              </a:pathLst>
            </a:custGeom>
            <a:solidFill>
              <a:srgbClr val="1D1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5775960" y="6074409"/>
              <a:ext cx="246379" cy="19050"/>
            </a:xfrm>
            <a:custGeom>
              <a:avLst/>
              <a:gdLst/>
              <a:ahLst/>
              <a:cxnLst/>
              <a:rect l="l" t="t" r="r" b="b"/>
              <a:pathLst>
                <a:path w="246379" h="19050">
                  <a:moveTo>
                    <a:pt x="105410" y="0"/>
                  </a:moveTo>
                  <a:lnTo>
                    <a:pt x="2540" y="0"/>
                  </a:lnTo>
                  <a:lnTo>
                    <a:pt x="2540" y="3810"/>
                  </a:lnTo>
                  <a:lnTo>
                    <a:pt x="1270" y="3810"/>
                  </a:lnTo>
                  <a:lnTo>
                    <a:pt x="1270" y="8890"/>
                  </a:lnTo>
                  <a:lnTo>
                    <a:pt x="1270" y="11430"/>
                  </a:lnTo>
                  <a:lnTo>
                    <a:pt x="0" y="11430"/>
                  </a:lnTo>
                  <a:lnTo>
                    <a:pt x="0" y="19050"/>
                  </a:lnTo>
                  <a:lnTo>
                    <a:pt x="104140" y="19050"/>
                  </a:lnTo>
                  <a:lnTo>
                    <a:pt x="104140" y="11430"/>
                  </a:lnTo>
                  <a:lnTo>
                    <a:pt x="104140" y="8890"/>
                  </a:lnTo>
                  <a:lnTo>
                    <a:pt x="105397" y="8890"/>
                  </a:lnTo>
                  <a:lnTo>
                    <a:pt x="105397" y="3810"/>
                  </a:lnTo>
                  <a:lnTo>
                    <a:pt x="105410" y="0"/>
                  </a:lnTo>
                  <a:close/>
                </a:path>
                <a:path w="246379" h="19050">
                  <a:moveTo>
                    <a:pt x="246380" y="0"/>
                  </a:moveTo>
                  <a:lnTo>
                    <a:pt x="135890" y="0"/>
                  </a:lnTo>
                  <a:lnTo>
                    <a:pt x="135890" y="19050"/>
                  </a:lnTo>
                  <a:lnTo>
                    <a:pt x="246380" y="19050"/>
                  </a:lnTo>
                  <a:lnTo>
                    <a:pt x="246380" y="0"/>
                  </a:lnTo>
                  <a:close/>
                </a:path>
              </a:pathLst>
            </a:custGeom>
            <a:solidFill>
              <a:srgbClr val="1D1D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5775960" y="6093459"/>
              <a:ext cx="246379" cy="19050"/>
            </a:xfrm>
            <a:custGeom>
              <a:avLst/>
              <a:gdLst/>
              <a:ahLst/>
              <a:cxnLst/>
              <a:rect l="l" t="t" r="r" b="b"/>
              <a:pathLst>
                <a:path w="246379" h="19050">
                  <a:moveTo>
                    <a:pt x="10414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0" y="19050"/>
                  </a:lnTo>
                  <a:lnTo>
                    <a:pt x="102870" y="19050"/>
                  </a:lnTo>
                  <a:lnTo>
                    <a:pt x="102870" y="10160"/>
                  </a:lnTo>
                  <a:lnTo>
                    <a:pt x="104140" y="10160"/>
                  </a:lnTo>
                  <a:lnTo>
                    <a:pt x="104140" y="0"/>
                  </a:lnTo>
                  <a:close/>
                </a:path>
                <a:path w="246379" h="19050">
                  <a:moveTo>
                    <a:pt x="246380" y="0"/>
                  </a:moveTo>
                  <a:lnTo>
                    <a:pt x="135890" y="0"/>
                  </a:lnTo>
                  <a:lnTo>
                    <a:pt x="135890" y="19050"/>
                  </a:lnTo>
                  <a:lnTo>
                    <a:pt x="246380" y="19050"/>
                  </a:lnTo>
                  <a:lnTo>
                    <a:pt x="246380" y="0"/>
                  </a:lnTo>
                  <a:close/>
                </a:path>
              </a:pathLst>
            </a:custGeom>
            <a:solidFill>
              <a:srgbClr val="1C1C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5774690" y="6112509"/>
              <a:ext cx="247650" cy="19050"/>
            </a:xfrm>
            <a:custGeom>
              <a:avLst/>
              <a:gdLst/>
              <a:ahLst/>
              <a:cxnLst/>
              <a:rect l="l" t="t" r="r" b="b"/>
              <a:pathLst>
                <a:path w="247650" h="19050">
                  <a:moveTo>
                    <a:pt x="104140" y="0"/>
                  </a:moveTo>
                  <a:lnTo>
                    <a:pt x="1270" y="0"/>
                  </a:lnTo>
                  <a:lnTo>
                    <a:pt x="1270" y="2540"/>
                  </a:lnTo>
                  <a:lnTo>
                    <a:pt x="0" y="2540"/>
                  </a:lnTo>
                  <a:lnTo>
                    <a:pt x="0" y="19050"/>
                  </a:lnTo>
                  <a:lnTo>
                    <a:pt x="104140" y="19050"/>
                  </a:lnTo>
                  <a:lnTo>
                    <a:pt x="104140" y="2540"/>
                  </a:lnTo>
                  <a:lnTo>
                    <a:pt x="104140" y="0"/>
                  </a:lnTo>
                  <a:close/>
                </a:path>
                <a:path w="247650" h="19050">
                  <a:moveTo>
                    <a:pt x="247650" y="0"/>
                  </a:moveTo>
                  <a:lnTo>
                    <a:pt x="137160" y="0"/>
                  </a:lnTo>
                  <a:lnTo>
                    <a:pt x="137160" y="19050"/>
                  </a:lnTo>
                  <a:lnTo>
                    <a:pt x="247650" y="19050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1B1B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5774690" y="6131559"/>
              <a:ext cx="247650" cy="17780"/>
            </a:xfrm>
            <a:custGeom>
              <a:avLst/>
              <a:gdLst/>
              <a:ahLst/>
              <a:cxnLst/>
              <a:rect l="l" t="t" r="r" b="b"/>
              <a:pathLst>
                <a:path w="247650" h="17779">
                  <a:moveTo>
                    <a:pt x="104140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104140" y="17780"/>
                  </a:lnTo>
                  <a:lnTo>
                    <a:pt x="104140" y="0"/>
                  </a:lnTo>
                  <a:close/>
                </a:path>
                <a:path w="247650" h="17779">
                  <a:moveTo>
                    <a:pt x="247650" y="0"/>
                  </a:moveTo>
                  <a:lnTo>
                    <a:pt x="137160" y="0"/>
                  </a:lnTo>
                  <a:lnTo>
                    <a:pt x="137160" y="17780"/>
                  </a:lnTo>
                  <a:lnTo>
                    <a:pt x="247650" y="17780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1B1B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5774690" y="6149339"/>
              <a:ext cx="247650" cy="19050"/>
            </a:xfrm>
            <a:custGeom>
              <a:avLst/>
              <a:gdLst/>
              <a:ahLst/>
              <a:cxnLst/>
              <a:rect l="l" t="t" r="r" b="b"/>
              <a:pathLst>
                <a:path w="247650" h="19050">
                  <a:moveTo>
                    <a:pt x="105410" y="17780"/>
                  </a:moveTo>
                  <a:lnTo>
                    <a:pt x="104140" y="17780"/>
                  </a:lnTo>
                  <a:lnTo>
                    <a:pt x="104140" y="0"/>
                  </a:lnTo>
                  <a:lnTo>
                    <a:pt x="0" y="0"/>
                  </a:lnTo>
                  <a:lnTo>
                    <a:pt x="0" y="17780"/>
                  </a:lnTo>
                  <a:lnTo>
                    <a:pt x="0" y="19050"/>
                  </a:lnTo>
                  <a:lnTo>
                    <a:pt x="105410" y="19050"/>
                  </a:lnTo>
                  <a:lnTo>
                    <a:pt x="105410" y="17780"/>
                  </a:lnTo>
                  <a:close/>
                </a:path>
                <a:path w="247650" h="19050">
                  <a:moveTo>
                    <a:pt x="247650" y="0"/>
                  </a:moveTo>
                  <a:lnTo>
                    <a:pt x="137160" y="0"/>
                  </a:lnTo>
                  <a:lnTo>
                    <a:pt x="137160" y="19050"/>
                  </a:lnTo>
                  <a:lnTo>
                    <a:pt x="247650" y="19050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1A1A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5774690" y="6168389"/>
              <a:ext cx="247650" cy="19050"/>
            </a:xfrm>
            <a:custGeom>
              <a:avLst/>
              <a:gdLst/>
              <a:ahLst/>
              <a:cxnLst/>
              <a:rect l="l" t="t" r="r" b="b"/>
              <a:pathLst>
                <a:path w="247650" h="19050">
                  <a:moveTo>
                    <a:pt x="10541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05410" y="19050"/>
                  </a:lnTo>
                  <a:lnTo>
                    <a:pt x="105410" y="0"/>
                  </a:lnTo>
                  <a:close/>
                </a:path>
                <a:path w="247650" h="19050">
                  <a:moveTo>
                    <a:pt x="247650" y="0"/>
                  </a:moveTo>
                  <a:lnTo>
                    <a:pt x="137160" y="0"/>
                  </a:lnTo>
                  <a:lnTo>
                    <a:pt x="137160" y="11430"/>
                  </a:lnTo>
                  <a:lnTo>
                    <a:pt x="135890" y="11430"/>
                  </a:lnTo>
                  <a:lnTo>
                    <a:pt x="135890" y="19050"/>
                  </a:lnTo>
                  <a:lnTo>
                    <a:pt x="247650" y="19050"/>
                  </a:lnTo>
                  <a:lnTo>
                    <a:pt x="247650" y="11430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1A1A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5774690" y="6187439"/>
              <a:ext cx="247650" cy="19050"/>
            </a:xfrm>
            <a:custGeom>
              <a:avLst/>
              <a:gdLst/>
              <a:ahLst/>
              <a:cxnLst/>
              <a:rect l="l" t="t" r="r" b="b"/>
              <a:pathLst>
                <a:path w="247650" h="19050">
                  <a:moveTo>
                    <a:pt x="107950" y="13970"/>
                  </a:moveTo>
                  <a:lnTo>
                    <a:pt x="0" y="13970"/>
                  </a:lnTo>
                  <a:lnTo>
                    <a:pt x="0" y="17780"/>
                  </a:lnTo>
                  <a:lnTo>
                    <a:pt x="107950" y="17780"/>
                  </a:lnTo>
                  <a:lnTo>
                    <a:pt x="107950" y="13970"/>
                  </a:lnTo>
                  <a:close/>
                </a:path>
                <a:path w="247650" h="19050">
                  <a:moveTo>
                    <a:pt x="107950" y="11430"/>
                  </a:moveTo>
                  <a:lnTo>
                    <a:pt x="106667" y="11430"/>
                  </a:lnTo>
                  <a:lnTo>
                    <a:pt x="106667" y="1270"/>
                  </a:lnTo>
                  <a:lnTo>
                    <a:pt x="105410" y="1270"/>
                  </a:lnTo>
                  <a:lnTo>
                    <a:pt x="10541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107950" y="12700"/>
                  </a:lnTo>
                  <a:lnTo>
                    <a:pt x="107950" y="11430"/>
                  </a:lnTo>
                  <a:close/>
                </a:path>
                <a:path w="247650" h="19050">
                  <a:moveTo>
                    <a:pt x="132080" y="17780"/>
                  </a:moveTo>
                  <a:lnTo>
                    <a:pt x="130810" y="17780"/>
                  </a:lnTo>
                  <a:lnTo>
                    <a:pt x="130810" y="19050"/>
                  </a:lnTo>
                  <a:lnTo>
                    <a:pt x="132080" y="19050"/>
                  </a:lnTo>
                  <a:lnTo>
                    <a:pt x="132080" y="17780"/>
                  </a:lnTo>
                  <a:close/>
                </a:path>
                <a:path w="247650" h="19050">
                  <a:moveTo>
                    <a:pt x="247650" y="13970"/>
                  </a:moveTo>
                  <a:lnTo>
                    <a:pt x="134620" y="13970"/>
                  </a:lnTo>
                  <a:lnTo>
                    <a:pt x="134620" y="12700"/>
                  </a:lnTo>
                  <a:lnTo>
                    <a:pt x="133350" y="12700"/>
                  </a:lnTo>
                  <a:lnTo>
                    <a:pt x="133350" y="13970"/>
                  </a:lnTo>
                  <a:lnTo>
                    <a:pt x="133350" y="16510"/>
                  </a:lnTo>
                  <a:lnTo>
                    <a:pt x="132080" y="16510"/>
                  </a:lnTo>
                  <a:lnTo>
                    <a:pt x="132080" y="17780"/>
                  </a:lnTo>
                  <a:lnTo>
                    <a:pt x="247650" y="17780"/>
                  </a:lnTo>
                  <a:lnTo>
                    <a:pt x="247650" y="16510"/>
                  </a:lnTo>
                  <a:lnTo>
                    <a:pt x="247650" y="13970"/>
                  </a:lnTo>
                  <a:close/>
                </a:path>
                <a:path w="247650" h="19050">
                  <a:moveTo>
                    <a:pt x="247650" y="0"/>
                  </a:moveTo>
                  <a:lnTo>
                    <a:pt x="135890" y="0"/>
                  </a:lnTo>
                  <a:lnTo>
                    <a:pt x="135890" y="5080"/>
                  </a:lnTo>
                  <a:lnTo>
                    <a:pt x="134620" y="5080"/>
                  </a:lnTo>
                  <a:lnTo>
                    <a:pt x="134620" y="12700"/>
                  </a:lnTo>
                  <a:lnTo>
                    <a:pt x="247650" y="12700"/>
                  </a:lnTo>
                  <a:lnTo>
                    <a:pt x="247650" y="5080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191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5774690" y="6206489"/>
              <a:ext cx="247650" cy="19050"/>
            </a:xfrm>
            <a:custGeom>
              <a:avLst/>
              <a:gdLst/>
              <a:ahLst/>
              <a:cxnLst/>
              <a:rect l="l" t="t" r="r" b="b"/>
              <a:pathLst>
                <a:path w="247650" h="19050">
                  <a:moveTo>
                    <a:pt x="111760" y="3810"/>
                  </a:moveTo>
                  <a:lnTo>
                    <a:pt x="110490" y="3810"/>
                  </a:lnTo>
                  <a:lnTo>
                    <a:pt x="110490" y="1270"/>
                  </a:lnTo>
                  <a:lnTo>
                    <a:pt x="109220" y="1270"/>
                  </a:lnTo>
                  <a:lnTo>
                    <a:pt x="10922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6350"/>
                  </a:lnTo>
                  <a:lnTo>
                    <a:pt x="111760" y="6350"/>
                  </a:lnTo>
                  <a:lnTo>
                    <a:pt x="111760" y="3810"/>
                  </a:lnTo>
                  <a:close/>
                </a:path>
                <a:path w="247650" h="19050">
                  <a:moveTo>
                    <a:pt x="247650" y="7620"/>
                  </a:moveTo>
                  <a:lnTo>
                    <a:pt x="125730" y="7620"/>
                  </a:lnTo>
                  <a:lnTo>
                    <a:pt x="125730" y="6350"/>
                  </a:lnTo>
                  <a:lnTo>
                    <a:pt x="123190" y="6350"/>
                  </a:lnTo>
                  <a:lnTo>
                    <a:pt x="123190" y="7620"/>
                  </a:lnTo>
                  <a:lnTo>
                    <a:pt x="120650" y="7620"/>
                  </a:lnTo>
                  <a:lnTo>
                    <a:pt x="120650" y="10160"/>
                  </a:lnTo>
                  <a:lnTo>
                    <a:pt x="115570" y="10160"/>
                  </a:lnTo>
                  <a:lnTo>
                    <a:pt x="115570" y="7620"/>
                  </a:lnTo>
                  <a:lnTo>
                    <a:pt x="115570" y="6350"/>
                  </a:lnTo>
                  <a:lnTo>
                    <a:pt x="113017" y="6350"/>
                  </a:lnTo>
                  <a:lnTo>
                    <a:pt x="113017" y="7620"/>
                  </a:lnTo>
                  <a:lnTo>
                    <a:pt x="0" y="7620"/>
                  </a:lnTo>
                  <a:lnTo>
                    <a:pt x="0" y="10160"/>
                  </a:lnTo>
                  <a:lnTo>
                    <a:pt x="0" y="19050"/>
                  </a:lnTo>
                  <a:lnTo>
                    <a:pt x="247650" y="19050"/>
                  </a:lnTo>
                  <a:lnTo>
                    <a:pt x="247650" y="10160"/>
                  </a:lnTo>
                  <a:lnTo>
                    <a:pt x="247650" y="7620"/>
                  </a:lnTo>
                  <a:close/>
                </a:path>
                <a:path w="247650" h="19050">
                  <a:moveTo>
                    <a:pt x="247650" y="0"/>
                  </a:moveTo>
                  <a:lnTo>
                    <a:pt x="130810" y="0"/>
                  </a:lnTo>
                  <a:lnTo>
                    <a:pt x="130810" y="1270"/>
                  </a:lnTo>
                  <a:lnTo>
                    <a:pt x="129540" y="1270"/>
                  </a:lnTo>
                  <a:lnTo>
                    <a:pt x="129540" y="3810"/>
                  </a:lnTo>
                  <a:lnTo>
                    <a:pt x="128270" y="3810"/>
                  </a:lnTo>
                  <a:lnTo>
                    <a:pt x="128270" y="5080"/>
                  </a:lnTo>
                  <a:lnTo>
                    <a:pt x="127000" y="5080"/>
                  </a:lnTo>
                  <a:lnTo>
                    <a:pt x="127000" y="6350"/>
                  </a:lnTo>
                  <a:lnTo>
                    <a:pt x="247650" y="6350"/>
                  </a:lnTo>
                  <a:lnTo>
                    <a:pt x="247650" y="5080"/>
                  </a:lnTo>
                  <a:lnTo>
                    <a:pt x="247650" y="3810"/>
                  </a:lnTo>
                  <a:lnTo>
                    <a:pt x="247650" y="1270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1919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5774690" y="6225539"/>
              <a:ext cx="247650" cy="19050"/>
            </a:xfrm>
            <a:custGeom>
              <a:avLst/>
              <a:gdLst/>
              <a:ahLst/>
              <a:cxnLst/>
              <a:rect l="l" t="t" r="r" b="b"/>
              <a:pathLst>
                <a:path w="247650" h="19050">
                  <a:moveTo>
                    <a:pt x="247650" y="13982"/>
                  </a:moveTo>
                  <a:lnTo>
                    <a:pt x="1270" y="13982"/>
                  </a:lnTo>
                  <a:lnTo>
                    <a:pt x="1270" y="19050"/>
                  </a:lnTo>
                  <a:lnTo>
                    <a:pt x="247650" y="19050"/>
                  </a:lnTo>
                  <a:lnTo>
                    <a:pt x="247650" y="13982"/>
                  </a:lnTo>
                  <a:close/>
                </a:path>
                <a:path w="247650" h="19050">
                  <a:moveTo>
                    <a:pt x="24765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247650" y="13970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181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5775960" y="6244589"/>
              <a:ext cx="246379" cy="19050"/>
            </a:xfrm>
            <a:custGeom>
              <a:avLst/>
              <a:gdLst/>
              <a:ahLst/>
              <a:cxnLst/>
              <a:rect l="l" t="t" r="r" b="b"/>
              <a:pathLst>
                <a:path w="246379" h="19050">
                  <a:moveTo>
                    <a:pt x="24638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270" y="12700"/>
                  </a:lnTo>
                  <a:lnTo>
                    <a:pt x="1270" y="19050"/>
                  </a:lnTo>
                  <a:lnTo>
                    <a:pt x="246380" y="19050"/>
                  </a:lnTo>
                  <a:lnTo>
                    <a:pt x="246380" y="12700"/>
                  </a:lnTo>
                  <a:lnTo>
                    <a:pt x="246380" y="0"/>
                  </a:lnTo>
                  <a:close/>
                </a:path>
              </a:pathLst>
            </a:custGeom>
            <a:solidFill>
              <a:srgbClr val="171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5777230" y="6263639"/>
              <a:ext cx="245110" cy="19050"/>
            </a:xfrm>
            <a:custGeom>
              <a:avLst/>
              <a:gdLst/>
              <a:ahLst/>
              <a:cxnLst/>
              <a:rect l="l" t="t" r="r" b="b"/>
              <a:pathLst>
                <a:path w="245110" h="19050">
                  <a:moveTo>
                    <a:pt x="245110" y="13982"/>
                  </a:moveTo>
                  <a:lnTo>
                    <a:pt x="138430" y="13982"/>
                  </a:lnTo>
                  <a:lnTo>
                    <a:pt x="138430" y="19050"/>
                  </a:lnTo>
                  <a:lnTo>
                    <a:pt x="245110" y="19050"/>
                  </a:lnTo>
                  <a:lnTo>
                    <a:pt x="245110" y="13982"/>
                  </a:lnTo>
                  <a:close/>
                </a:path>
                <a:path w="245110" h="19050">
                  <a:moveTo>
                    <a:pt x="24511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1270" y="3810"/>
                  </a:lnTo>
                  <a:lnTo>
                    <a:pt x="1270" y="8890"/>
                  </a:lnTo>
                  <a:lnTo>
                    <a:pt x="1270" y="11430"/>
                  </a:lnTo>
                  <a:lnTo>
                    <a:pt x="1270" y="12700"/>
                  </a:lnTo>
                  <a:lnTo>
                    <a:pt x="2540" y="12700"/>
                  </a:lnTo>
                  <a:lnTo>
                    <a:pt x="2540" y="13970"/>
                  </a:lnTo>
                  <a:lnTo>
                    <a:pt x="2540" y="17780"/>
                  </a:lnTo>
                  <a:lnTo>
                    <a:pt x="2540" y="19050"/>
                  </a:lnTo>
                  <a:lnTo>
                    <a:pt x="132080" y="19050"/>
                  </a:lnTo>
                  <a:lnTo>
                    <a:pt x="132080" y="17780"/>
                  </a:lnTo>
                  <a:lnTo>
                    <a:pt x="133350" y="17780"/>
                  </a:lnTo>
                  <a:lnTo>
                    <a:pt x="133350" y="13970"/>
                  </a:lnTo>
                  <a:lnTo>
                    <a:pt x="134620" y="13970"/>
                  </a:lnTo>
                  <a:lnTo>
                    <a:pt x="134620" y="12700"/>
                  </a:lnTo>
                  <a:lnTo>
                    <a:pt x="134620" y="11430"/>
                  </a:lnTo>
                  <a:lnTo>
                    <a:pt x="135890" y="11430"/>
                  </a:lnTo>
                  <a:lnTo>
                    <a:pt x="135890" y="8890"/>
                  </a:lnTo>
                  <a:lnTo>
                    <a:pt x="137160" y="8890"/>
                  </a:lnTo>
                  <a:lnTo>
                    <a:pt x="137160" y="3810"/>
                  </a:lnTo>
                  <a:lnTo>
                    <a:pt x="138430" y="3810"/>
                  </a:lnTo>
                  <a:lnTo>
                    <a:pt x="138430" y="13970"/>
                  </a:lnTo>
                  <a:lnTo>
                    <a:pt x="245110" y="13970"/>
                  </a:lnTo>
                  <a:lnTo>
                    <a:pt x="245110" y="3810"/>
                  </a:lnTo>
                  <a:lnTo>
                    <a:pt x="245110" y="0"/>
                  </a:lnTo>
                  <a:close/>
                </a:path>
              </a:pathLst>
            </a:custGeom>
            <a:solidFill>
              <a:srgbClr val="1717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5779770" y="6282689"/>
              <a:ext cx="242570" cy="17780"/>
            </a:xfrm>
            <a:custGeom>
              <a:avLst/>
              <a:gdLst/>
              <a:ahLst/>
              <a:cxnLst/>
              <a:rect l="l" t="t" r="r" b="b"/>
              <a:pathLst>
                <a:path w="242570" h="17779">
                  <a:moveTo>
                    <a:pt x="12954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1270" y="2540"/>
                  </a:lnTo>
                  <a:lnTo>
                    <a:pt x="1270" y="3810"/>
                  </a:lnTo>
                  <a:lnTo>
                    <a:pt x="1270" y="7620"/>
                  </a:lnTo>
                  <a:lnTo>
                    <a:pt x="1270" y="11430"/>
                  </a:lnTo>
                  <a:lnTo>
                    <a:pt x="2540" y="11430"/>
                  </a:lnTo>
                  <a:lnTo>
                    <a:pt x="2540" y="12700"/>
                  </a:lnTo>
                  <a:lnTo>
                    <a:pt x="2540" y="15240"/>
                  </a:lnTo>
                  <a:lnTo>
                    <a:pt x="2540" y="17780"/>
                  </a:lnTo>
                  <a:lnTo>
                    <a:pt x="124460" y="17780"/>
                  </a:lnTo>
                  <a:lnTo>
                    <a:pt x="124460" y="15240"/>
                  </a:lnTo>
                  <a:lnTo>
                    <a:pt x="125730" y="15240"/>
                  </a:lnTo>
                  <a:lnTo>
                    <a:pt x="125730" y="12700"/>
                  </a:lnTo>
                  <a:lnTo>
                    <a:pt x="127000" y="12700"/>
                  </a:lnTo>
                  <a:lnTo>
                    <a:pt x="127000" y="11430"/>
                  </a:lnTo>
                  <a:lnTo>
                    <a:pt x="126987" y="7620"/>
                  </a:lnTo>
                  <a:lnTo>
                    <a:pt x="128270" y="7620"/>
                  </a:lnTo>
                  <a:lnTo>
                    <a:pt x="128270" y="3810"/>
                  </a:lnTo>
                  <a:lnTo>
                    <a:pt x="129540" y="3810"/>
                  </a:lnTo>
                  <a:lnTo>
                    <a:pt x="129540" y="2540"/>
                  </a:lnTo>
                  <a:lnTo>
                    <a:pt x="129540" y="0"/>
                  </a:lnTo>
                  <a:close/>
                </a:path>
                <a:path w="242570" h="17779">
                  <a:moveTo>
                    <a:pt x="242570" y="0"/>
                  </a:moveTo>
                  <a:lnTo>
                    <a:pt x="135890" y="0"/>
                  </a:lnTo>
                  <a:lnTo>
                    <a:pt x="135890" y="7620"/>
                  </a:lnTo>
                  <a:lnTo>
                    <a:pt x="135890" y="12700"/>
                  </a:lnTo>
                  <a:lnTo>
                    <a:pt x="135890" y="13970"/>
                  </a:lnTo>
                  <a:lnTo>
                    <a:pt x="135890" y="15240"/>
                  </a:lnTo>
                  <a:lnTo>
                    <a:pt x="135890" y="16510"/>
                  </a:lnTo>
                  <a:lnTo>
                    <a:pt x="135890" y="17780"/>
                  </a:lnTo>
                  <a:lnTo>
                    <a:pt x="227330" y="17780"/>
                  </a:lnTo>
                  <a:lnTo>
                    <a:pt x="227330" y="16510"/>
                  </a:lnTo>
                  <a:lnTo>
                    <a:pt x="231140" y="16510"/>
                  </a:lnTo>
                  <a:lnTo>
                    <a:pt x="231140" y="15240"/>
                  </a:lnTo>
                  <a:lnTo>
                    <a:pt x="236220" y="15240"/>
                  </a:lnTo>
                  <a:lnTo>
                    <a:pt x="236220" y="13970"/>
                  </a:lnTo>
                  <a:lnTo>
                    <a:pt x="241300" y="13970"/>
                  </a:lnTo>
                  <a:lnTo>
                    <a:pt x="241300" y="12700"/>
                  </a:lnTo>
                  <a:lnTo>
                    <a:pt x="242570" y="12700"/>
                  </a:lnTo>
                  <a:lnTo>
                    <a:pt x="242570" y="7620"/>
                  </a:lnTo>
                  <a:lnTo>
                    <a:pt x="242570" y="0"/>
                  </a:lnTo>
                  <a:close/>
                </a:path>
              </a:pathLst>
            </a:custGeom>
            <a:solidFill>
              <a:srgbClr val="1616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5783580" y="6300469"/>
              <a:ext cx="218440" cy="20320"/>
            </a:xfrm>
            <a:custGeom>
              <a:avLst/>
              <a:gdLst/>
              <a:ahLst/>
              <a:cxnLst/>
              <a:rect l="l" t="t" r="r" b="b"/>
              <a:pathLst>
                <a:path w="218439" h="20320">
                  <a:moveTo>
                    <a:pt x="119367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270" y="3810"/>
                  </a:lnTo>
                  <a:lnTo>
                    <a:pt x="1270" y="5080"/>
                  </a:lnTo>
                  <a:lnTo>
                    <a:pt x="1270" y="7620"/>
                  </a:lnTo>
                  <a:lnTo>
                    <a:pt x="1270" y="8890"/>
                  </a:lnTo>
                  <a:lnTo>
                    <a:pt x="2540" y="8890"/>
                  </a:lnTo>
                  <a:lnTo>
                    <a:pt x="2540" y="10160"/>
                  </a:lnTo>
                  <a:lnTo>
                    <a:pt x="2540" y="12700"/>
                  </a:lnTo>
                  <a:lnTo>
                    <a:pt x="2540" y="13970"/>
                  </a:lnTo>
                  <a:lnTo>
                    <a:pt x="3810" y="13970"/>
                  </a:lnTo>
                  <a:lnTo>
                    <a:pt x="3810" y="15240"/>
                  </a:lnTo>
                  <a:lnTo>
                    <a:pt x="3810" y="17780"/>
                  </a:lnTo>
                  <a:lnTo>
                    <a:pt x="5080" y="17780"/>
                  </a:lnTo>
                  <a:lnTo>
                    <a:pt x="5080" y="19050"/>
                  </a:lnTo>
                  <a:lnTo>
                    <a:pt x="5080" y="20320"/>
                  </a:lnTo>
                  <a:lnTo>
                    <a:pt x="109220" y="20320"/>
                  </a:lnTo>
                  <a:lnTo>
                    <a:pt x="109220" y="19050"/>
                  </a:lnTo>
                  <a:lnTo>
                    <a:pt x="110490" y="19050"/>
                  </a:lnTo>
                  <a:lnTo>
                    <a:pt x="110490" y="17780"/>
                  </a:lnTo>
                  <a:lnTo>
                    <a:pt x="111760" y="17780"/>
                  </a:lnTo>
                  <a:lnTo>
                    <a:pt x="111760" y="15240"/>
                  </a:lnTo>
                  <a:lnTo>
                    <a:pt x="113030" y="15240"/>
                  </a:lnTo>
                  <a:lnTo>
                    <a:pt x="113030" y="13970"/>
                  </a:lnTo>
                  <a:lnTo>
                    <a:pt x="113030" y="12700"/>
                  </a:lnTo>
                  <a:lnTo>
                    <a:pt x="114300" y="12700"/>
                  </a:lnTo>
                  <a:lnTo>
                    <a:pt x="114300" y="10160"/>
                  </a:lnTo>
                  <a:lnTo>
                    <a:pt x="115570" y="10160"/>
                  </a:lnTo>
                  <a:lnTo>
                    <a:pt x="115570" y="8890"/>
                  </a:lnTo>
                  <a:lnTo>
                    <a:pt x="115570" y="7620"/>
                  </a:lnTo>
                  <a:lnTo>
                    <a:pt x="116840" y="7620"/>
                  </a:lnTo>
                  <a:lnTo>
                    <a:pt x="116840" y="5080"/>
                  </a:lnTo>
                  <a:lnTo>
                    <a:pt x="118110" y="5080"/>
                  </a:lnTo>
                  <a:lnTo>
                    <a:pt x="118110" y="3810"/>
                  </a:lnTo>
                  <a:lnTo>
                    <a:pt x="118110" y="2540"/>
                  </a:lnTo>
                  <a:lnTo>
                    <a:pt x="119367" y="2540"/>
                  </a:lnTo>
                  <a:lnTo>
                    <a:pt x="119367" y="0"/>
                  </a:lnTo>
                  <a:close/>
                </a:path>
                <a:path w="218439" h="20320">
                  <a:moveTo>
                    <a:pt x="218440" y="0"/>
                  </a:moveTo>
                  <a:lnTo>
                    <a:pt x="132080" y="0"/>
                  </a:lnTo>
                  <a:lnTo>
                    <a:pt x="132080" y="1270"/>
                  </a:lnTo>
                  <a:lnTo>
                    <a:pt x="132080" y="2540"/>
                  </a:lnTo>
                  <a:lnTo>
                    <a:pt x="132080" y="20320"/>
                  </a:lnTo>
                  <a:lnTo>
                    <a:pt x="148590" y="20320"/>
                  </a:lnTo>
                  <a:lnTo>
                    <a:pt x="148590" y="19050"/>
                  </a:lnTo>
                  <a:lnTo>
                    <a:pt x="153670" y="19050"/>
                  </a:lnTo>
                  <a:lnTo>
                    <a:pt x="153670" y="17780"/>
                  </a:lnTo>
                  <a:lnTo>
                    <a:pt x="158750" y="17780"/>
                  </a:lnTo>
                  <a:lnTo>
                    <a:pt x="158750" y="16510"/>
                  </a:lnTo>
                  <a:lnTo>
                    <a:pt x="162560" y="16510"/>
                  </a:lnTo>
                  <a:lnTo>
                    <a:pt x="162560" y="15240"/>
                  </a:lnTo>
                  <a:lnTo>
                    <a:pt x="167640" y="15240"/>
                  </a:lnTo>
                  <a:lnTo>
                    <a:pt x="167640" y="13970"/>
                  </a:lnTo>
                  <a:lnTo>
                    <a:pt x="172720" y="13970"/>
                  </a:lnTo>
                  <a:lnTo>
                    <a:pt x="172720" y="12700"/>
                  </a:lnTo>
                  <a:lnTo>
                    <a:pt x="176530" y="12700"/>
                  </a:lnTo>
                  <a:lnTo>
                    <a:pt x="176530" y="11430"/>
                  </a:lnTo>
                  <a:lnTo>
                    <a:pt x="181610" y="11430"/>
                  </a:lnTo>
                  <a:lnTo>
                    <a:pt x="181610" y="10160"/>
                  </a:lnTo>
                  <a:lnTo>
                    <a:pt x="186690" y="10160"/>
                  </a:lnTo>
                  <a:lnTo>
                    <a:pt x="186690" y="8890"/>
                  </a:lnTo>
                  <a:lnTo>
                    <a:pt x="190500" y="8890"/>
                  </a:lnTo>
                  <a:lnTo>
                    <a:pt x="190500" y="7620"/>
                  </a:lnTo>
                  <a:lnTo>
                    <a:pt x="195580" y="7620"/>
                  </a:lnTo>
                  <a:lnTo>
                    <a:pt x="195580" y="6350"/>
                  </a:lnTo>
                  <a:lnTo>
                    <a:pt x="199390" y="6350"/>
                  </a:lnTo>
                  <a:lnTo>
                    <a:pt x="199390" y="5080"/>
                  </a:lnTo>
                  <a:lnTo>
                    <a:pt x="204470" y="5080"/>
                  </a:lnTo>
                  <a:lnTo>
                    <a:pt x="204470" y="3810"/>
                  </a:lnTo>
                  <a:lnTo>
                    <a:pt x="209550" y="3810"/>
                  </a:lnTo>
                  <a:lnTo>
                    <a:pt x="209550" y="2540"/>
                  </a:lnTo>
                  <a:lnTo>
                    <a:pt x="213360" y="2540"/>
                  </a:lnTo>
                  <a:lnTo>
                    <a:pt x="213360" y="1270"/>
                  </a:lnTo>
                  <a:lnTo>
                    <a:pt x="218440" y="1270"/>
                  </a:lnTo>
                  <a:lnTo>
                    <a:pt x="218440" y="0"/>
                  </a:lnTo>
                  <a:close/>
                </a:path>
              </a:pathLst>
            </a:custGeom>
            <a:solidFill>
              <a:srgbClr val="1616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5788660" y="6320789"/>
              <a:ext cx="139700" cy="17780"/>
            </a:xfrm>
            <a:custGeom>
              <a:avLst/>
              <a:gdLst/>
              <a:ahLst/>
              <a:cxnLst/>
              <a:rect l="l" t="t" r="r" b="b"/>
              <a:pathLst>
                <a:path w="139700" h="17779">
                  <a:moveTo>
                    <a:pt x="10414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3810"/>
                  </a:lnTo>
                  <a:lnTo>
                    <a:pt x="2540" y="3810"/>
                  </a:lnTo>
                  <a:lnTo>
                    <a:pt x="2540" y="5080"/>
                  </a:lnTo>
                  <a:lnTo>
                    <a:pt x="2540" y="6350"/>
                  </a:lnTo>
                  <a:lnTo>
                    <a:pt x="3810" y="6350"/>
                  </a:lnTo>
                  <a:lnTo>
                    <a:pt x="3810" y="8890"/>
                  </a:lnTo>
                  <a:lnTo>
                    <a:pt x="5080" y="8890"/>
                  </a:lnTo>
                  <a:lnTo>
                    <a:pt x="5080" y="10160"/>
                  </a:lnTo>
                  <a:lnTo>
                    <a:pt x="6350" y="10160"/>
                  </a:lnTo>
                  <a:lnTo>
                    <a:pt x="6350" y="11430"/>
                  </a:lnTo>
                  <a:lnTo>
                    <a:pt x="6350" y="12700"/>
                  </a:lnTo>
                  <a:lnTo>
                    <a:pt x="7620" y="12700"/>
                  </a:lnTo>
                  <a:lnTo>
                    <a:pt x="7620" y="13970"/>
                  </a:lnTo>
                  <a:lnTo>
                    <a:pt x="8890" y="13970"/>
                  </a:lnTo>
                  <a:lnTo>
                    <a:pt x="8890" y="15240"/>
                  </a:lnTo>
                  <a:lnTo>
                    <a:pt x="8890" y="16510"/>
                  </a:lnTo>
                  <a:lnTo>
                    <a:pt x="10160" y="16510"/>
                  </a:lnTo>
                  <a:lnTo>
                    <a:pt x="10160" y="17780"/>
                  </a:lnTo>
                  <a:lnTo>
                    <a:pt x="91440" y="17780"/>
                  </a:lnTo>
                  <a:lnTo>
                    <a:pt x="91440" y="16510"/>
                  </a:lnTo>
                  <a:lnTo>
                    <a:pt x="92710" y="16510"/>
                  </a:lnTo>
                  <a:lnTo>
                    <a:pt x="92710" y="15240"/>
                  </a:lnTo>
                  <a:lnTo>
                    <a:pt x="93980" y="15240"/>
                  </a:lnTo>
                  <a:lnTo>
                    <a:pt x="93980" y="13970"/>
                  </a:lnTo>
                  <a:lnTo>
                    <a:pt x="95237" y="13970"/>
                  </a:lnTo>
                  <a:lnTo>
                    <a:pt x="95237" y="12700"/>
                  </a:lnTo>
                  <a:lnTo>
                    <a:pt x="95250" y="11430"/>
                  </a:lnTo>
                  <a:lnTo>
                    <a:pt x="96520" y="11430"/>
                  </a:lnTo>
                  <a:lnTo>
                    <a:pt x="96520" y="10160"/>
                  </a:lnTo>
                  <a:lnTo>
                    <a:pt x="97790" y="10160"/>
                  </a:lnTo>
                  <a:lnTo>
                    <a:pt x="97790" y="8890"/>
                  </a:lnTo>
                  <a:lnTo>
                    <a:pt x="99060" y="8890"/>
                  </a:lnTo>
                  <a:lnTo>
                    <a:pt x="99060" y="6350"/>
                  </a:lnTo>
                  <a:lnTo>
                    <a:pt x="100330" y="6350"/>
                  </a:lnTo>
                  <a:lnTo>
                    <a:pt x="100330" y="5080"/>
                  </a:lnTo>
                  <a:lnTo>
                    <a:pt x="101600" y="5080"/>
                  </a:lnTo>
                  <a:lnTo>
                    <a:pt x="101600" y="3810"/>
                  </a:lnTo>
                  <a:lnTo>
                    <a:pt x="102870" y="3810"/>
                  </a:lnTo>
                  <a:lnTo>
                    <a:pt x="102870" y="1270"/>
                  </a:lnTo>
                  <a:lnTo>
                    <a:pt x="104140" y="1270"/>
                  </a:lnTo>
                  <a:lnTo>
                    <a:pt x="104140" y="0"/>
                  </a:lnTo>
                  <a:close/>
                </a:path>
                <a:path w="139700" h="17779">
                  <a:moveTo>
                    <a:pt x="139700" y="0"/>
                  </a:moveTo>
                  <a:lnTo>
                    <a:pt x="127000" y="0"/>
                  </a:lnTo>
                  <a:lnTo>
                    <a:pt x="127000" y="1270"/>
                  </a:lnTo>
                  <a:lnTo>
                    <a:pt x="127000" y="2540"/>
                  </a:lnTo>
                  <a:lnTo>
                    <a:pt x="127000" y="3810"/>
                  </a:lnTo>
                  <a:lnTo>
                    <a:pt x="128270" y="3810"/>
                  </a:lnTo>
                  <a:lnTo>
                    <a:pt x="128270" y="2540"/>
                  </a:lnTo>
                  <a:lnTo>
                    <a:pt x="134620" y="2540"/>
                  </a:lnTo>
                  <a:lnTo>
                    <a:pt x="134620" y="1270"/>
                  </a:lnTo>
                  <a:lnTo>
                    <a:pt x="139700" y="1270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1515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5800090" y="6338569"/>
              <a:ext cx="78740" cy="19050"/>
            </a:xfrm>
            <a:custGeom>
              <a:avLst/>
              <a:gdLst/>
              <a:ahLst/>
              <a:cxnLst/>
              <a:rect l="l" t="t" r="r" b="b"/>
              <a:pathLst>
                <a:path w="78739" h="19050">
                  <a:moveTo>
                    <a:pt x="45720" y="17779"/>
                  </a:moveTo>
                  <a:lnTo>
                    <a:pt x="30480" y="17779"/>
                  </a:lnTo>
                  <a:lnTo>
                    <a:pt x="30480" y="19049"/>
                  </a:lnTo>
                  <a:lnTo>
                    <a:pt x="45720" y="19049"/>
                  </a:lnTo>
                  <a:lnTo>
                    <a:pt x="45720" y="17779"/>
                  </a:lnTo>
                  <a:close/>
                </a:path>
                <a:path w="78739" h="19050">
                  <a:moveTo>
                    <a:pt x="52069" y="16509"/>
                  </a:moveTo>
                  <a:lnTo>
                    <a:pt x="27939" y="16509"/>
                  </a:lnTo>
                  <a:lnTo>
                    <a:pt x="27939" y="17779"/>
                  </a:lnTo>
                  <a:lnTo>
                    <a:pt x="52069" y="17779"/>
                  </a:lnTo>
                  <a:lnTo>
                    <a:pt x="52069" y="16509"/>
                  </a:lnTo>
                  <a:close/>
                </a:path>
                <a:path w="78739" h="19050">
                  <a:moveTo>
                    <a:pt x="55880" y="15239"/>
                  </a:moveTo>
                  <a:lnTo>
                    <a:pt x="24130" y="15239"/>
                  </a:lnTo>
                  <a:lnTo>
                    <a:pt x="24130" y="16509"/>
                  </a:lnTo>
                  <a:lnTo>
                    <a:pt x="55880" y="16509"/>
                  </a:lnTo>
                  <a:lnTo>
                    <a:pt x="55880" y="15239"/>
                  </a:lnTo>
                  <a:close/>
                </a:path>
                <a:path w="78739" h="19050">
                  <a:moveTo>
                    <a:pt x="58419" y="13969"/>
                  </a:moveTo>
                  <a:lnTo>
                    <a:pt x="21589" y="13969"/>
                  </a:lnTo>
                  <a:lnTo>
                    <a:pt x="21589" y="15239"/>
                  </a:lnTo>
                  <a:lnTo>
                    <a:pt x="58419" y="15239"/>
                  </a:lnTo>
                  <a:lnTo>
                    <a:pt x="58419" y="13969"/>
                  </a:lnTo>
                  <a:close/>
                </a:path>
                <a:path w="78739" h="19050">
                  <a:moveTo>
                    <a:pt x="63500" y="12699"/>
                  </a:moveTo>
                  <a:lnTo>
                    <a:pt x="17780" y="12699"/>
                  </a:lnTo>
                  <a:lnTo>
                    <a:pt x="17780" y="13969"/>
                  </a:lnTo>
                  <a:lnTo>
                    <a:pt x="63500" y="13969"/>
                  </a:lnTo>
                  <a:lnTo>
                    <a:pt x="63500" y="12699"/>
                  </a:lnTo>
                  <a:close/>
                </a:path>
                <a:path w="78739" h="19050">
                  <a:moveTo>
                    <a:pt x="66039" y="11429"/>
                  </a:moveTo>
                  <a:lnTo>
                    <a:pt x="16510" y="11429"/>
                  </a:lnTo>
                  <a:lnTo>
                    <a:pt x="16510" y="12699"/>
                  </a:lnTo>
                  <a:lnTo>
                    <a:pt x="66039" y="12699"/>
                  </a:lnTo>
                  <a:lnTo>
                    <a:pt x="66039" y="11429"/>
                  </a:lnTo>
                  <a:close/>
                </a:path>
                <a:path w="78739" h="19050">
                  <a:moveTo>
                    <a:pt x="67310" y="10159"/>
                  </a:moveTo>
                  <a:lnTo>
                    <a:pt x="13970" y="10159"/>
                  </a:lnTo>
                  <a:lnTo>
                    <a:pt x="13970" y="11429"/>
                  </a:lnTo>
                  <a:lnTo>
                    <a:pt x="67310" y="11429"/>
                  </a:lnTo>
                  <a:lnTo>
                    <a:pt x="67310" y="10159"/>
                  </a:lnTo>
                  <a:close/>
                </a:path>
                <a:path w="78739" h="19050">
                  <a:moveTo>
                    <a:pt x="68580" y="8889"/>
                  </a:moveTo>
                  <a:lnTo>
                    <a:pt x="11430" y="8889"/>
                  </a:lnTo>
                  <a:lnTo>
                    <a:pt x="11430" y="10159"/>
                  </a:lnTo>
                  <a:lnTo>
                    <a:pt x="68580" y="10159"/>
                  </a:lnTo>
                  <a:lnTo>
                    <a:pt x="68580" y="8889"/>
                  </a:lnTo>
                  <a:close/>
                </a:path>
                <a:path w="78739" h="19050">
                  <a:moveTo>
                    <a:pt x="71120" y="7619"/>
                  </a:moveTo>
                  <a:lnTo>
                    <a:pt x="10160" y="7619"/>
                  </a:lnTo>
                  <a:lnTo>
                    <a:pt x="10160" y="8889"/>
                  </a:lnTo>
                  <a:lnTo>
                    <a:pt x="71120" y="8889"/>
                  </a:lnTo>
                  <a:lnTo>
                    <a:pt x="71120" y="7619"/>
                  </a:lnTo>
                  <a:close/>
                </a:path>
                <a:path w="78739" h="19050">
                  <a:moveTo>
                    <a:pt x="72389" y="6349"/>
                  </a:moveTo>
                  <a:lnTo>
                    <a:pt x="8889" y="6349"/>
                  </a:lnTo>
                  <a:lnTo>
                    <a:pt x="8889" y="7619"/>
                  </a:lnTo>
                  <a:lnTo>
                    <a:pt x="72389" y="7619"/>
                  </a:lnTo>
                  <a:lnTo>
                    <a:pt x="72389" y="6349"/>
                  </a:lnTo>
                  <a:close/>
                </a:path>
                <a:path w="78739" h="19050">
                  <a:moveTo>
                    <a:pt x="73660" y="5079"/>
                  </a:moveTo>
                  <a:lnTo>
                    <a:pt x="6350" y="5079"/>
                  </a:lnTo>
                  <a:lnTo>
                    <a:pt x="6350" y="6349"/>
                  </a:lnTo>
                  <a:lnTo>
                    <a:pt x="73660" y="6349"/>
                  </a:lnTo>
                  <a:lnTo>
                    <a:pt x="73660" y="5079"/>
                  </a:lnTo>
                  <a:close/>
                </a:path>
                <a:path w="78739" h="19050">
                  <a:moveTo>
                    <a:pt x="74930" y="3809"/>
                  </a:moveTo>
                  <a:lnTo>
                    <a:pt x="5080" y="3809"/>
                  </a:lnTo>
                  <a:lnTo>
                    <a:pt x="5080" y="5079"/>
                  </a:lnTo>
                  <a:lnTo>
                    <a:pt x="74930" y="5079"/>
                  </a:lnTo>
                  <a:lnTo>
                    <a:pt x="74930" y="3809"/>
                  </a:lnTo>
                  <a:close/>
                </a:path>
                <a:path w="78739" h="19050">
                  <a:moveTo>
                    <a:pt x="76200" y="2539"/>
                  </a:moveTo>
                  <a:lnTo>
                    <a:pt x="3810" y="2539"/>
                  </a:lnTo>
                  <a:lnTo>
                    <a:pt x="3810" y="3809"/>
                  </a:lnTo>
                  <a:lnTo>
                    <a:pt x="76200" y="3809"/>
                  </a:lnTo>
                  <a:lnTo>
                    <a:pt x="76200" y="2539"/>
                  </a:lnTo>
                  <a:close/>
                </a:path>
                <a:path w="78739" h="19050">
                  <a:moveTo>
                    <a:pt x="77469" y="1269"/>
                  </a:moveTo>
                  <a:lnTo>
                    <a:pt x="2539" y="1269"/>
                  </a:lnTo>
                  <a:lnTo>
                    <a:pt x="2539" y="2539"/>
                  </a:lnTo>
                  <a:lnTo>
                    <a:pt x="77469" y="2539"/>
                  </a:lnTo>
                  <a:lnTo>
                    <a:pt x="77469" y="1269"/>
                  </a:lnTo>
                  <a:close/>
                </a:path>
                <a:path w="78739" h="19050">
                  <a:moveTo>
                    <a:pt x="78739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78739" y="1269"/>
                  </a:lnTo>
                  <a:lnTo>
                    <a:pt x="78739" y="0"/>
                  </a:lnTo>
                  <a:close/>
                </a:path>
              </a:pathLst>
            </a:custGeom>
            <a:solidFill>
              <a:srgbClr val="1515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5769610" y="5579109"/>
              <a:ext cx="215900" cy="345440"/>
            </a:xfrm>
            <a:custGeom>
              <a:avLst/>
              <a:gdLst/>
              <a:ahLst/>
              <a:cxnLst/>
              <a:rect l="l" t="t" r="r" b="b"/>
              <a:pathLst>
                <a:path w="215900" h="345439">
                  <a:moveTo>
                    <a:pt x="215900" y="24130"/>
                  </a:moveTo>
                  <a:lnTo>
                    <a:pt x="212090" y="20320"/>
                  </a:lnTo>
                  <a:lnTo>
                    <a:pt x="212090" y="19050"/>
                  </a:lnTo>
                  <a:lnTo>
                    <a:pt x="208280" y="16510"/>
                  </a:lnTo>
                  <a:lnTo>
                    <a:pt x="207010" y="16510"/>
                  </a:lnTo>
                  <a:lnTo>
                    <a:pt x="203200" y="12700"/>
                  </a:lnTo>
                  <a:lnTo>
                    <a:pt x="202692" y="13462"/>
                  </a:lnTo>
                  <a:lnTo>
                    <a:pt x="199390" y="10160"/>
                  </a:lnTo>
                  <a:lnTo>
                    <a:pt x="198120" y="10160"/>
                  </a:lnTo>
                  <a:lnTo>
                    <a:pt x="189230" y="5080"/>
                  </a:lnTo>
                  <a:lnTo>
                    <a:pt x="179070" y="2540"/>
                  </a:lnTo>
                  <a:lnTo>
                    <a:pt x="177800" y="2540"/>
                  </a:lnTo>
                  <a:lnTo>
                    <a:pt x="167640" y="1270"/>
                  </a:lnTo>
                  <a:lnTo>
                    <a:pt x="166370" y="1270"/>
                  </a:lnTo>
                  <a:lnTo>
                    <a:pt x="154940" y="0"/>
                  </a:lnTo>
                  <a:lnTo>
                    <a:pt x="153670" y="0"/>
                  </a:lnTo>
                  <a:lnTo>
                    <a:pt x="140970" y="2540"/>
                  </a:lnTo>
                  <a:lnTo>
                    <a:pt x="128270" y="5080"/>
                  </a:lnTo>
                  <a:lnTo>
                    <a:pt x="127000" y="6350"/>
                  </a:lnTo>
                  <a:lnTo>
                    <a:pt x="115570" y="10160"/>
                  </a:lnTo>
                  <a:lnTo>
                    <a:pt x="105410" y="13970"/>
                  </a:lnTo>
                  <a:lnTo>
                    <a:pt x="104140" y="13970"/>
                  </a:lnTo>
                  <a:lnTo>
                    <a:pt x="93980" y="20320"/>
                  </a:lnTo>
                  <a:lnTo>
                    <a:pt x="83820" y="26670"/>
                  </a:lnTo>
                  <a:lnTo>
                    <a:pt x="74930" y="34290"/>
                  </a:lnTo>
                  <a:lnTo>
                    <a:pt x="66040" y="43180"/>
                  </a:lnTo>
                  <a:lnTo>
                    <a:pt x="57150" y="52070"/>
                  </a:lnTo>
                  <a:lnTo>
                    <a:pt x="57150" y="53340"/>
                  </a:lnTo>
                  <a:lnTo>
                    <a:pt x="49530" y="63500"/>
                  </a:lnTo>
                  <a:lnTo>
                    <a:pt x="43180" y="74930"/>
                  </a:lnTo>
                  <a:lnTo>
                    <a:pt x="35560" y="86360"/>
                  </a:lnTo>
                  <a:lnTo>
                    <a:pt x="30480" y="96520"/>
                  </a:lnTo>
                  <a:lnTo>
                    <a:pt x="30480" y="97790"/>
                  </a:lnTo>
                  <a:lnTo>
                    <a:pt x="25400" y="109220"/>
                  </a:lnTo>
                  <a:lnTo>
                    <a:pt x="20320" y="120650"/>
                  </a:lnTo>
                  <a:lnTo>
                    <a:pt x="16510" y="132080"/>
                  </a:lnTo>
                  <a:lnTo>
                    <a:pt x="13970" y="144780"/>
                  </a:lnTo>
                  <a:lnTo>
                    <a:pt x="10160" y="156210"/>
                  </a:lnTo>
                  <a:lnTo>
                    <a:pt x="7620" y="170180"/>
                  </a:lnTo>
                  <a:lnTo>
                    <a:pt x="6350" y="182880"/>
                  </a:lnTo>
                  <a:lnTo>
                    <a:pt x="3810" y="198120"/>
                  </a:lnTo>
                  <a:lnTo>
                    <a:pt x="3810" y="199390"/>
                  </a:lnTo>
                  <a:lnTo>
                    <a:pt x="2540" y="214630"/>
                  </a:lnTo>
                  <a:lnTo>
                    <a:pt x="2540" y="231140"/>
                  </a:lnTo>
                  <a:lnTo>
                    <a:pt x="1270" y="250190"/>
                  </a:lnTo>
                  <a:lnTo>
                    <a:pt x="0" y="269240"/>
                  </a:lnTo>
                  <a:lnTo>
                    <a:pt x="0" y="290830"/>
                  </a:lnTo>
                  <a:lnTo>
                    <a:pt x="0" y="339090"/>
                  </a:lnTo>
                  <a:lnTo>
                    <a:pt x="0" y="345440"/>
                  </a:lnTo>
                  <a:lnTo>
                    <a:pt x="6350" y="344170"/>
                  </a:lnTo>
                  <a:lnTo>
                    <a:pt x="109220" y="314960"/>
                  </a:lnTo>
                  <a:lnTo>
                    <a:pt x="107950" y="309880"/>
                  </a:lnTo>
                  <a:lnTo>
                    <a:pt x="106680" y="306070"/>
                  </a:lnTo>
                  <a:lnTo>
                    <a:pt x="10160" y="332295"/>
                  </a:lnTo>
                  <a:lnTo>
                    <a:pt x="10160" y="290830"/>
                  </a:lnTo>
                  <a:lnTo>
                    <a:pt x="10160" y="269240"/>
                  </a:lnTo>
                  <a:lnTo>
                    <a:pt x="10160" y="250190"/>
                  </a:lnTo>
                  <a:lnTo>
                    <a:pt x="11430" y="232410"/>
                  </a:lnTo>
                  <a:lnTo>
                    <a:pt x="12700" y="215900"/>
                  </a:lnTo>
                  <a:lnTo>
                    <a:pt x="13970" y="199390"/>
                  </a:lnTo>
                  <a:lnTo>
                    <a:pt x="15240" y="184150"/>
                  </a:lnTo>
                  <a:lnTo>
                    <a:pt x="17780" y="171450"/>
                  </a:lnTo>
                  <a:lnTo>
                    <a:pt x="20320" y="158750"/>
                  </a:lnTo>
                  <a:lnTo>
                    <a:pt x="22860" y="146050"/>
                  </a:lnTo>
                  <a:lnTo>
                    <a:pt x="25400" y="134620"/>
                  </a:lnTo>
                  <a:lnTo>
                    <a:pt x="29210" y="123190"/>
                  </a:lnTo>
                  <a:lnTo>
                    <a:pt x="34290" y="113030"/>
                  </a:lnTo>
                  <a:lnTo>
                    <a:pt x="39370" y="101600"/>
                  </a:lnTo>
                  <a:lnTo>
                    <a:pt x="44005" y="91160"/>
                  </a:lnTo>
                  <a:lnTo>
                    <a:pt x="44450" y="91440"/>
                  </a:lnTo>
                  <a:lnTo>
                    <a:pt x="50800" y="80010"/>
                  </a:lnTo>
                  <a:lnTo>
                    <a:pt x="57150" y="68580"/>
                  </a:lnTo>
                  <a:lnTo>
                    <a:pt x="64770" y="58420"/>
                  </a:lnTo>
                  <a:lnTo>
                    <a:pt x="72390" y="49530"/>
                  </a:lnTo>
                  <a:lnTo>
                    <a:pt x="80645" y="41275"/>
                  </a:lnTo>
                  <a:lnTo>
                    <a:pt x="81280" y="41910"/>
                  </a:lnTo>
                  <a:lnTo>
                    <a:pt x="90170" y="34290"/>
                  </a:lnTo>
                  <a:lnTo>
                    <a:pt x="89674" y="33807"/>
                  </a:lnTo>
                  <a:lnTo>
                    <a:pt x="99060" y="27940"/>
                  </a:lnTo>
                  <a:lnTo>
                    <a:pt x="109220" y="22860"/>
                  </a:lnTo>
                  <a:lnTo>
                    <a:pt x="108978" y="22517"/>
                  </a:lnTo>
                  <a:lnTo>
                    <a:pt x="119380" y="19050"/>
                  </a:lnTo>
                  <a:lnTo>
                    <a:pt x="129540" y="14541"/>
                  </a:lnTo>
                  <a:lnTo>
                    <a:pt x="129540" y="15240"/>
                  </a:lnTo>
                  <a:lnTo>
                    <a:pt x="143510" y="11430"/>
                  </a:lnTo>
                  <a:lnTo>
                    <a:pt x="156210" y="10160"/>
                  </a:lnTo>
                  <a:lnTo>
                    <a:pt x="165100" y="10160"/>
                  </a:lnTo>
                  <a:lnTo>
                    <a:pt x="175336" y="11303"/>
                  </a:lnTo>
                  <a:lnTo>
                    <a:pt x="175260" y="11430"/>
                  </a:lnTo>
                  <a:lnTo>
                    <a:pt x="185420" y="13970"/>
                  </a:lnTo>
                  <a:lnTo>
                    <a:pt x="193421" y="17399"/>
                  </a:lnTo>
                  <a:lnTo>
                    <a:pt x="193040" y="17780"/>
                  </a:lnTo>
                  <a:lnTo>
                    <a:pt x="198120" y="20320"/>
                  </a:lnTo>
                  <a:lnTo>
                    <a:pt x="198120" y="21590"/>
                  </a:lnTo>
                  <a:lnTo>
                    <a:pt x="201930" y="24130"/>
                  </a:lnTo>
                  <a:lnTo>
                    <a:pt x="205740" y="26670"/>
                  </a:lnTo>
                  <a:lnTo>
                    <a:pt x="208280" y="30480"/>
                  </a:lnTo>
                  <a:lnTo>
                    <a:pt x="212090" y="26670"/>
                  </a:lnTo>
                  <a:lnTo>
                    <a:pt x="215900" y="24130"/>
                  </a:lnTo>
                  <a:close/>
                </a:path>
              </a:pathLst>
            </a:custGeom>
            <a:solidFill>
              <a:srgbClr val="98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5836920" y="5603239"/>
              <a:ext cx="189230" cy="758190"/>
            </a:xfrm>
            <a:custGeom>
              <a:avLst/>
              <a:gdLst/>
              <a:ahLst/>
              <a:cxnLst/>
              <a:rect l="l" t="t" r="r" b="b"/>
              <a:pathLst>
                <a:path w="189229" h="758189">
                  <a:moveTo>
                    <a:pt x="189230" y="177800"/>
                  </a:moveTo>
                  <a:lnTo>
                    <a:pt x="187960" y="177800"/>
                  </a:lnTo>
                  <a:lnTo>
                    <a:pt x="186690" y="127000"/>
                  </a:lnTo>
                  <a:lnTo>
                    <a:pt x="186690" y="125730"/>
                  </a:lnTo>
                  <a:lnTo>
                    <a:pt x="185420" y="106680"/>
                  </a:lnTo>
                  <a:lnTo>
                    <a:pt x="184150" y="90170"/>
                  </a:lnTo>
                  <a:lnTo>
                    <a:pt x="181610" y="76200"/>
                  </a:lnTo>
                  <a:lnTo>
                    <a:pt x="180340" y="69850"/>
                  </a:lnTo>
                  <a:lnTo>
                    <a:pt x="179070" y="63500"/>
                  </a:lnTo>
                  <a:lnTo>
                    <a:pt x="177800" y="57150"/>
                  </a:lnTo>
                  <a:lnTo>
                    <a:pt x="175260" y="50800"/>
                  </a:lnTo>
                  <a:lnTo>
                    <a:pt x="173990" y="44450"/>
                  </a:lnTo>
                  <a:lnTo>
                    <a:pt x="171450" y="39370"/>
                  </a:lnTo>
                  <a:lnTo>
                    <a:pt x="167640" y="29210"/>
                  </a:lnTo>
                  <a:lnTo>
                    <a:pt x="167640" y="27940"/>
                  </a:lnTo>
                  <a:lnTo>
                    <a:pt x="161290" y="17780"/>
                  </a:lnTo>
                  <a:lnTo>
                    <a:pt x="156210" y="8890"/>
                  </a:lnTo>
                  <a:lnTo>
                    <a:pt x="154940" y="8890"/>
                  </a:lnTo>
                  <a:lnTo>
                    <a:pt x="148590" y="0"/>
                  </a:lnTo>
                  <a:lnTo>
                    <a:pt x="144780" y="2540"/>
                  </a:lnTo>
                  <a:lnTo>
                    <a:pt x="140970" y="6350"/>
                  </a:lnTo>
                  <a:lnTo>
                    <a:pt x="148082" y="13462"/>
                  </a:lnTo>
                  <a:lnTo>
                    <a:pt x="147320" y="13970"/>
                  </a:lnTo>
                  <a:lnTo>
                    <a:pt x="153670" y="22860"/>
                  </a:lnTo>
                  <a:lnTo>
                    <a:pt x="158750" y="33020"/>
                  </a:lnTo>
                  <a:lnTo>
                    <a:pt x="159207" y="32791"/>
                  </a:lnTo>
                  <a:lnTo>
                    <a:pt x="163830" y="43180"/>
                  </a:lnTo>
                  <a:lnTo>
                    <a:pt x="165100" y="48260"/>
                  </a:lnTo>
                  <a:lnTo>
                    <a:pt x="167640" y="53340"/>
                  </a:lnTo>
                  <a:lnTo>
                    <a:pt x="168910" y="59690"/>
                  </a:lnTo>
                  <a:lnTo>
                    <a:pt x="170180" y="64770"/>
                  </a:lnTo>
                  <a:lnTo>
                    <a:pt x="171450" y="72390"/>
                  </a:lnTo>
                  <a:lnTo>
                    <a:pt x="176530" y="127000"/>
                  </a:lnTo>
                  <a:lnTo>
                    <a:pt x="179070" y="177800"/>
                  </a:lnTo>
                  <a:lnTo>
                    <a:pt x="179070" y="687260"/>
                  </a:lnTo>
                  <a:lnTo>
                    <a:pt x="82550" y="714832"/>
                  </a:lnTo>
                  <a:lnTo>
                    <a:pt x="82550" y="657860"/>
                  </a:lnTo>
                  <a:lnTo>
                    <a:pt x="82550" y="656590"/>
                  </a:lnTo>
                  <a:lnTo>
                    <a:pt x="73660" y="655320"/>
                  </a:lnTo>
                  <a:lnTo>
                    <a:pt x="71399" y="664362"/>
                  </a:lnTo>
                  <a:lnTo>
                    <a:pt x="71120" y="664210"/>
                  </a:lnTo>
                  <a:lnTo>
                    <a:pt x="68580" y="674370"/>
                  </a:lnTo>
                  <a:lnTo>
                    <a:pt x="64770" y="683260"/>
                  </a:lnTo>
                  <a:lnTo>
                    <a:pt x="62230" y="690880"/>
                  </a:lnTo>
                  <a:lnTo>
                    <a:pt x="59994" y="698703"/>
                  </a:lnTo>
                  <a:lnTo>
                    <a:pt x="59690" y="698500"/>
                  </a:lnTo>
                  <a:lnTo>
                    <a:pt x="55880" y="706120"/>
                  </a:lnTo>
                  <a:lnTo>
                    <a:pt x="52070" y="712470"/>
                  </a:lnTo>
                  <a:lnTo>
                    <a:pt x="48260" y="718820"/>
                  </a:lnTo>
                  <a:lnTo>
                    <a:pt x="44450" y="723900"/>
                  </a:lnTo>
                  <a:lnTo>
                    <a:pt x="45212" y="724408"/>
                  </a:lnTo>
                  <a:lnTo>
                    <a:pt x="40640" y="728980"/>
                  </a:lnTo>
                  <a:lnTo>
                    <a:pt x="36830" y="732790"/>
                  </a:lnTo>
                  <a:lnTo>
                    <a:pt x="35560" y="734060"/>
                  </a:lnTo>
                  <a:lnTo>
                    <a:pt x="33020" y="736600"/>
                  </a:lnTo>
                  <a:lnTo>
                    <a:pt x="31750" y="736600"/>
                  </a:lnTo>
                  <a:lnTo>
                    <a:pt x="27940" y="740410"/>
                  </a:lnTo>
                  <a:lnTo>
                    <a:pt x="22860" y="742950"/>
                  </a:lnTo>
                  <a:lnTo>
                    <a:pt x="23063" y="743381"/>
                  </a:lnTo>
                  <a:lnTo>
                    <a:pt x="17780" y="745490"/>
                  </a:lnTo>
                  <a:lnTo>
                    <a:pt x="13970" y="747395"/>
                  </a:lnTo>
                  <a:lnTo>
                    <a:pt x="13970" y="746760"/>
                  </a:lnTo>
                  <a:lnTo>
                    <a:pt x="6350" y="748030"/>
                  </a:lnTo>
                  <a:lnTo>
                    <a:pt x="6400" y="748233"/>
                  </a:lnTo>
                  <a:lnTo>
                    <a:pt x="0" y="749300"/>
                  </a:lnTo>
                  <a:lnTo>
                    <a:pt x="0" y="753110"/>
                  </a:lnTo>
                  <a:lnTo>
                    <a:pt x="1270" y="758190"/>
                  </a:lnTo>
                  <a:lnTo>
                    <a:pt x="7620" y="758190"/>
                  </a:lnTo>
                  <a:lnTo>
                    <a:pt x="8890" y="758190"/>
                  </a:lnTo>
                  <a:lnTo>
                    <a:pt x="15240" y="756920"/>
                  </a:lnTo>
                  <a:lnTo>
                    <a:pt x="16510" y="755650"/>
                  </a:lnTo>
                  <a:lnTo>
                    <a:pt x="21590" y="754380"/>
                  </a:lnTo>
                  <a:lnTo>
                    <a:pt x="26670" y="751840"/>
                  </a:lnTo>
                  <a:lnTo>
                    <a:pt x="27940" y="751840"/>
                  </a:lnTo>
                  <a:lnTo>
                    <a:pt x="33020" y="748030"/>
                  </a:lnTo>
                  <a:lnTo>
                    <a:pt x="38100" y="744220"/>
                  </a:lnTo>
                  <a:lnTo>
                    <a:pt x="41910" y="740410"/>
                  </a:lnTo>
                  <a:lnTo>
                    <a:pt x="43180" y="740410"/>
                  </a:lnTo>
                  <a:lnTo>
                    <a:pt x="48260" y="735330"/>
                  </a:lnTo>
                  <a:lnTo>
                    <a:pt x="52070" y="728980"/>
                  </a:lnTo>
                  <a:lnTo>
                    <a:pt x="55880" y="723900"/>
                  </a:lnTo>
                  <a:lnTo>
                    <a:pt x="59690" y="717550"/>
                  </a:lnTo>
                  <a:lnTo>
                    <a:pt x="63500" y="711200"/>
                  </a:lnTo>
                  <a:lnTo>
                    <a:pt x="64770" y="711200"/>
                  </a:lnTo>
                  <a:lnTo>
                    <a:pt x="67310" y="703580"/>
                  </a:lnTo>
                  <a:lnTo>
                    <a:pt x="67310" y="702310"/>
                  </a:lnTo>
                  <a:lnTo>
                    <a:pt x="71120" y="694690"/>
                  </a:lnTo>
                  <a:lnTo>
                    <a:pt x="73660" y="685800"/>
                  </a:lnTo>
                  <a:lnTo>
                    <a:pt x="73660" y="720090"/>
                  </a:lnTo>
                  <a:lnTo>
                    <a:pt x="73660" y="726440"/>
                  </a:lnTo>
                  <a:lnTo>
                    <a:pt x="78740" y="725170"/>
                  </a:lnTo>
                  <a:lnTo>
                    <a:pt x="185420" y="695960"/>
                  </a:lnTo>
                  <a:lnTo>
                    <a:pt x="189230" y="694690"/>
                  </a:lnTo>
                  <a:lnTo>
                    <a:pt x="189230" y="690880"/>
                  </a:lnTo>
                  <a:lnTo>
                    <a:pt x="189230" y="177800"/>
                  </a:lnTo>
                  <a:close/>
                </a:path>
              </a:pathLst>
            </a:custGeom>
            <a:solidFill>
              <a:srgbClr val="98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5769610" y="5985509"/>
              <a:ext cx="74930" cy="375920"/>
            </a:xfrm>
            <a:custGeom>
              <a:avLst/>
              <a:gdLst/>
              <a:ahLst/>
              <a:cxnLst/>
              <a:rect l="l" t="t" r="r" b="b"/>
              <a:pathLst>
                <a:path w="74929" h="375920">
                  <a:moveTo>
                    <a:pt x="74930" y="365760"/>
                  </a:moveTo>
                  <a:lnTo>
                    <a:pt x="67995" y="366915"/>
                  </a:lnTo>
                  <a:lnTo>
                    <a:pt x="62230" y="365760"/>
                  </a:lnTo>
                  <a:lnTo>
                    <a:pt x="55880" y="363220"/>
                  </a:lnTo>
                  <a:lnTo>
                    <a:pt x="55727" y="363791"/>
                  </a:lnTo>
                  <a:lnTo>
                    <a:pt x="49530" y="360680"/>
                  </a:lnTo>
                  <a:lnTo>
                    <a:pt x="44170" y="358546"/>
                  </a:lnTo>
                  <a:lnTo>
                    <a:pt x="44450" y="358140"/>
                  </a:lnTo>
                  <a:lnTo>
                    <a:pt x="38100" y="354330"/>
                  </a:lnTo>
                  <a:lnTo>
                    <a:pt x="33020" y="347980"/>
                  </a:lnTo>
                  <a:lnTo>
                    <a:pt x="30480" y="344170"/>
                  </a:lnTo>
                  <a:lnTo>
                    <a:pt x="27940" y="340360"/>
                  </a:lnTo>
                  <a:lnTo>
                    <a:pt x="27508" y="340791"/>
                  </a:lnTo>
                  <a:lnTo>
                    <a:pt x="25400" y="336550"/>
                  </a:lnTo>
                  <a:lnTo>
                    <a:pt x="22860" y="331470"/>
                  </a:lnTo>
                  <a:lnTo>
                    <a:pt x="22669" y="331597"/>
                  </a:lnTo>
                  <a:lnTo>
                    <a:pt x="21590" y="325120"/>
                  </a:lnTo>
                  <a:lnTo>
                    <a:pt x="19050" y="318770"/>
                  </a:lnTo>
                  <a:lnTo>
                    <a:pt x="17780" y="311150"/>
                  </a:lnTo>
                  <a:lnTo>
                    <a:pt x="16510" y="303530"/>
                  </a:lnTo>
                  <a:lnTo>
                    <a:pt x="13970" y="294640"/>
                  </a:lnTo>
                  <a:lnTo>
                    <a:pt x="13970" y="285750"/>
                  </a:lnTo>
                  <a:lnTo>
                    <a:pt x="11430" y="264160"/>
                  </a:lnTo>
                  <a:lnTo>
                    <a:pt x="10160" y="241300"/>
                  </a:lnTo>
                  <a:lnTo>
                    <a:pt x="10160" y="214630"/>
                  </a:lnTo>
                  <a:lnTo>
                    <a:pt x="10160" y="156210"/>
                  </a:lnTo>
                  <a:lnTo>
                    <a:pt x="10160" y="135890"/>
                  </a:lnTo>
                  <a:lnTo>
                    <a:pt x="10160" y="119380"/>
                  </a:lnTo>
                  <a:lnTo>
                    <a:pt x="11430" y="101600"/>
                  </a:lnTo>
                  <a:lnTo>
                    <a:pt x="12700" y="86360"/>
                  </a:lnTo>
                  <a:lnTo>
                    <a:pt x="15240" y="73660"/>
                  </a:lnTo>
                  <a:lnTo>
                    <a:pt x="16510" y="67310"/>
                  </a:lnTo>
                  <a:lnTo>
                    <a:pt x="16510" y="62230"/>
                  </a:lnTo>
                  <a:lnTo>
                    <a:pt x="19050" y="55880"/>
                  </a:lnTo>
                  <a:lnTo>
                    <a:pt x="17868" y="55587"/>
                  </a:lnTo>
                  <a:lnTo>
                    <a:pt x="19050" y="52082"/>
                  </a:lnTo>
                  <a:lnTo>
                    <a:pt x="21590" y="46990"/>
                  </a:lnTo>
                  <a:lnTo>
                    <a:pt x="22860" y="41910"/>
                  </a:lnTo>
                  <a:lnTo>
                    <a:pt x="23761" y="39192"/>
                  </a:lnTo>
                  <a:lnTo>
                    <a:pt x="24130" y="39370"/>
                  </a:lnTo>
                  <a:lnTo>
                    <a:pt x="25400" y="34290"/>
                  </a:lnTo>
                  <a:lnTo>
                    <a:pt x="29946" y="26327"/>
                  </a:lnTo>
                  <a:lnTo>
                    <a:pt x="30480" y="26670"/>
                  </a:lnTo>
                  <a:lnTo>
                    <a:pt x="36830" y="15240"/>
                  </a:lnTo>
                  <a:lnTo>
                    <a:pt x="44450" y="5080"/>
                  </a:lnTo>
                  <a:lnTo>
                    <a:pt x="40640" y="2540"/>
                  </a:lnTo>
                  <a:lnTo>
                    <a:pt x="36830" y="0"/>
                  </a:lnTo>
                  <a:lnTo>
                    <a:pt x="35560" y="0"/>
                  </a:lnTo>
                  <a:lnTo>
                    <a:pt x="29210" y="10160"/>
                  </a:lnTo>
                  <a:lnTo>
                    <a:pt x="22860" y="21590"/>
                  </a:lnTo>
                  <a:lnTo>
                    <a:pt x="17780" y="30480"/>
                  </a:lnTo>
                  <a:lnTo>
                    <a:pt x="15240" y="34290"/>
                  </a:lnTo>
                  <a:lnTo>
                    <a:pt x="15240" y="35560"/>
                  </a:lnTo>
                  <a:lnTo>
                    <a:pt x="13970" y="39370"/>
                  </a:lnTo>
                  <a:lnTo>
                    <a:pt x="12700" y="44450"/>
                  </a:lnTo>
                  <a:lnTo>
                    <a:pt x="11430" y="48260"/>
                  </a:lnTo>
                  <a:lnTo>
                    <a:pt x="8890" y="53340"/>
                  </a:lnTo>
                  <a:lnTo>
                    <a:pt x="7620" y="59690"/>
                  </a:lnTo>
                  <a:lnTo>
                    <a:pt x="6350" y="64770"/>
                  </a:lnTo>
                  <a:lnTo>
                    <a:pt x="6350" y="66040"/>
                  </a:lnTo>
                  <a:lnTo>
                    <a:pt x="5080" y="72390"/>
                  </a:lnTo>
                  <a:lnTo>
                    <a:pt x="3810" y="85090"/>
                  </a:lnTo>
                  <a:lnTo>
                    <a:pt x="3810" y="86360"/>
                  </a:lnTo>
                  <a:lnTo>
                    <a:pt x="2540" y="101600"/>
                  </a:lnTo>
                  <a:lnTo>
                    <a:pt x="1270" y="118110"/>
                  </a:lnTo>
                  <a:lnTo>
                    <a:pt x="1270" y="135890"/>
                  </a:lnTo>
                  <a:lnTo>
                    <a:pt x="0" y="156210"/>
                  </a:lnTo>
                  <a:lnTo>
                    <a:pt x="0" y="214630"/>
                  </a:lnTo>
                  <a:lnTo>
                    <a:pt x="1270" y="241300"/>
                  </a:lnTo>
                  <a:lnTo>
                    <a:pt x="2540" y="265430"/>
                  </a:lnTo>
                  <a:lnTo>
                    <a:pt x="3810" y="287020"/>
                  </a:lnTo>
                  <a:lnTo>
                    <a:pt x="5080" y="295910"/>
                  </a:lnTo>
                  <a:lnTo>
                    <a:pt x="6350" y="304800"/>
                  </a:lnTo>
                  <a:lnTo>
                    <a:pt x="8890" y="312420"/>
                  </a:lnTo>
                  <a:lnTo>
                    <a:pt x="10160" y="321310"/>
                  </a:lnTo>
                  <a:lnTo>
                    <a:pt x="11430" y="327660"/>
                  </a:lnTo>
                  <a:lnTo>
                    <a:pt x="12700" y="327660"/>
                  </a:lnTo>
                  <a:lnTo>
                    <a:pt x="13970" y="335280"/>
                  </a:lnTo>
                  <a:lnTo>
                    <a:pt x="16510" y="340360"/>
                  </a:lnTo>
                  <a:lnTo>
                    <a:pt x="19050" y="345440"/>
                  </a:lnTo>
                  <a:lnTo>
                    <a:pt x="19050" y="346710"/>
                  </a:lnTo>
                  <a:lnTo>
                    <a:pt x="22860" y="350520"/>
                  </a:lnTo>
                  <a:lnTo>
                    <a:pt x="25400" y="354330"/>
                  </a:lnTo>
                  <a:lnTo>
                    <a:pt x="31750" y="360680"/>
                  </a:lnTo>
                  <a:lnTo>
                    <a:pt x="33020" y="360680"/>
                  </a:lnTo>
                  <a:lnTo>
                    <a:pt x="38100" y="365760"/>
                  </a:lnTo>
                  <a:lnTo>
                    <a:pt x="39370" y="365760"/>
                  </a:lnTo>
                  <a:lnTo>
                    <a:pt x="45720" y="369570"/>
                  </a:lnTo>
                  <a:lnTo>
                    <a:pt x="52070" y="373380"/>
                  </a:lnTo>
                  <a:lnTo>
                    <a:pt x="53340" y="373380"/>
                  </a:lnTo>
                  <a:lnTo>
                    <a:pt x="59690" y="374650"/>
                  </a:lnTo>
                  <a:lnTo>
                    <a:pt x="67310" y="375920"/>
                  </a:lnTo>
                  <a:lnTo>
                    <a:pt x="68580" y="375920"/>
                  </a:lnTo>
                  <a:lnTo>
                    <a:pt x="74930" y="375920"/>
                  </a:lnTo>
                  <a:lnTo>
                    <a:pt x="74930" y="365760"/>
                  </a:lnTo>
                  <a:close/>
                </a:path>
              </a:pathLst>
            </a:custGeom>
            <a:solidFill>
              <a:srgbClr val="98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5805170" y="5716269"/>
              <a:ext cx="111760" cy="274320"/>
            </a:xfrm>
            <a:custGeom>
              <a:avLst/>
              <a:gdLst/>
              <a:ahLst/>
              <a:cxnLst/>
              <a:rect l="l" t="t" r="r" b="b"/>
              <a:pathLst>
                <a:path w="111760" h="274320">
                  <a:moveTo>
                    <a:pt x="111760" y="63500"/>
                  </a:moveTo>
                  <a:lnTo>
                    <a:pt x="110490" y="52070"/>
                  </a:lnTo>
                  <a:lnTo>
                    <a:pt x="110490" y="41910"/>
                  </a:lnTo>
                  <a:lnTo>
                    <a:pt x="110490" y="33020"/>
                  </a:lnTo>
                  <a:lnTo>
                    <a:pt x="109220" y="26670"/>
                  </a:lnTo>
                  <a:lnTo>
                    <a:pt x="107950" y="20320"/>
                  </a:lnTo>
                  <a:lnTo>
                    <a:pt x="107950" y="16510"/>
                  </a:lnTo>
                  <a:lnTo>
                    <a:pt x="107950" y="15240"/>
                  </a:lnTo>
                  <a:lnTo>
                    <a:pt x="106680" y="15240"/>
                  </a:lnTo>
                  <a:lnTo>
                    <a:pt x="106680" y="13970"/>
                  </a:lnTo>
                  <a:lnTo>
                    <a:pt x="106680" y="12700"/>
                  </a:lnTo>
                  <a:lnTo>
                    <a:pt x="106680" y="11430"/>
                  </a:lnTo>
                  <a:lnTo>
                    <a:pt x="105410" y="10160"/>
                  </a:lnTo>
                  <a:lnTo>
                    <a:pt x="105410" y="8890"/>
                  </a:lnTo>
                  <a:lnTo>
                    <a:pt x="104140" y="6350"/>
                  </a:lnTo>
                  <a:lnTo>
                    <a:pt x="104140" y="5080"/>
                  </a:lnTo>
                  <a:lnTo>
                    <a:pt x="102870" y="3810"/>
                  </a:lnTo>
                  <a:lnTo>
                    <a:pt x="101600" y="2540"/>
                  </a:lnTo>
                  <a:lnTo>
                    <a:pt x="100330" y="1270"/>
                  </a:lnTo>
                  <a:lnTo>
                    <a:pt x="99060" y="0"/>
                  </a:lnTo>
                  <a:lnTo>
                    <a:pt x="96520" y="5080"/>
                  </a:lnTo>
                  <a:lnTo>
                    <a:pt x="93980" y="7620"/>
                  </a:lnTo>
                  <a:lnTo>
                    <a:pt x="93980" y="8890"/>
                  </a:lnTo>
                  <a:lnTo>
                    <a:pt x="95250" y="8890"/>
                  </a:lnTo>
                  <a:lnTo>
                    <a:pt x="96520" y="11430"/>
                  </a:lnTo>
                  <a:lnTo>
                    <a:pt x="96520" y="12700"/>
                  </a:lnTo>
                  <a:lnTo>
                    <a:pt x="96520" y="13970"/>
                  </a:lnTo>
                  <a:lnTo>
                    <a:pt x="97155" y="13970"/>
                  </a:lnTo>
                  <a:lnTo>
                    <a:pt x="97790" y="15240"/>
                  </a:lnTo>
                  <a:lnTo>
                    <a:pt x="98907" y="17500"/>
                  </a:lnTo>
                  <a:lnTo>
                    <a:pt x="97790" y="17780"/>
                  </a:lnTo>
                  <a:lnTo>
                    <a:pt x="99060" y="19050"/>
                  </a:lnTo>
                  <a:lnTo>
                    <a:pt x="99060" y="21590"/>
                  </a:lnTo>
                  <a:lnTo>
                    <a:pt x="100330" y="27940"/>
                  </a:lnTo>
                  <a:lnTo>
                    <a:pt x="100330" y="34290"/>
                  </a:lnTo>
                  <a:lnTo>
                    <a:pt x="101600" y="43180"/>
                  </a:lnTo>
                  <a:lnTo>
                    <a:pt x="101600" y="52070"/>
                  </a:lnTo>
                  <a:lnTo>
                    <a:pt x="101600" y="63500"/>
                  </a:lnTo>
                  <a:lnTo>
                    <a:pt x="102870" y="88900"/>
                  </a:lnTo>
                  <a:lnTo>
                    <a:pt x="101663" y="109245"/>
                  </a:lnTo>
                  <a:lnTo>
                    <a:pt x="101600" y="110490"/>
                  </a:lnTo>
                  <a:lnTo>
                    <a:pt x="101600" y="118110"/>
                  </a:lnTo>
                  <a:lnTo>
                    <a:pt x="101600" y="127000"/>
                  </a:lnTo>
                  <a:lnTo>
                    <a:pt x="101600" y="133350"/>
                  </a:lnTo>
                  <a:lnTo>
                    <a:pt x="100330" y="139700"/>
                  </a:lnTo>
                  <a:lnTo>
                    <a:pt x="99060" y="144780"/>
                  </a:lnTo>
                  <a:lnTo>
                    <a:pt x="99060" y="147320"/>
                  </a:lnTo>
                  <a:lnTo>
                    <a:pt x="99060" y="148590"/>
                  </a:lnTo>
                  <a:lnTo>
                    <a:pt x="99060" y="149860"/>
                  </a:lnTo>
                  <a:lnTo>
                    <a:pt x="97790" y="149860"/>
                  </a:lnTo>
                  <a:lnTo>
                    <a:pt x="97790" y="151130"/>
                  </a:lnTo>
                  <a:lnTo>
                    <a:pt x="96520" y="152400"/>
                  </a:lnTo>
                  <a:lnTo>
                    <a:pt x="96520" y="153670"/>
                  </a:lnTo>
                  <a:lnTo>
                    <a:pt x="96520" y="154940"/>
                  </a:lnTo>
                  <a:lnTo>
                    <a:pt x="93980" y="158750"/>
                  </a:lnTo>
                  <a:lnTo>
                    <a:pt x="94881" y="159207"/>
                  </a:lnTo>
                  <a:lnTo>
                    <a:pt x="90170" y="165100"/>
                  </a:lnTo>
                  <a:lnTo>
                    <a:pt x="88900" y="165100"/>
                  </a:lnTo>
                  <a:lnTo>
                    <a:pt x="82550" y="173990"/>
                  </a:lnTo>
                  <a:lnTo>
                    <a:pt x="83350" y="174536"/>
                  </a:lnTo>
                  <a:lnTo>
                    <a:pt x="66040" y="194310"/>
                  </a:lnTo>
                  <a:lnTo>
                    <a:pt x="41910" y="220980"/>
                  </a:lnTo>
                  <a:lnTo>
                    <a:pt x="19050" y="245110"/>
                  </a:lnTo>
                  <a:lnTo>
                    <a:pt x="19050" y="246380"/>
                  </a:lnTo>
                  <a:lnTo>
                    <a:pt x="10160" y="257810"/>
                  </a:lnTo>
                  <a:lnTo>
                    <a:pt x="1270" y="269240"/>
                  </a:lnTo>
                  <a:lnTo>
                    <a:pt x="0" y="269240"/>
                  </a:lnTo>
                  <a:lnTo>
                    <a:pt x="5080" y="271780"/>
                  </a:lnTo>
                  <a:lnTo>
                    <a:pt x="7620" y="274320"/>
                  </a:lnTo>
                  <a:lnTo>
                    <a:pt x="16510" y="264160"/>
                  </a:lnTo>
                  <a:lnTo>
                    <a:pt x="26098" y="252171"/>
                  </a:lnTo>
                  <a:lnTo>
                    <a:pt x="26670" y="252730"/>
                  </a:lnTo>
                  <a:lnTo>
                    <a:pt x="49530" y="227330"/>
                  </a:lnTo>
                  <a:lnTo>
                    <a:pt x="73660" y="200660"/>
                  </a:lnTo>
                  <a:lnTo>
                    <a:pt x="90170" y="180340"/>
                  </a:lnTo>
                  <a:lnTo>
                    <a:pt x="91440" y="180340"/>
                  </a:lnTo>
                  <a:lnTo>
                    <a:pt x="97790" y="170180"/>
                  </a:lnTo>
                  <a:lnTo>
                    <a:pt x="96951" y="169633"/>
                  </a:lnTo>
                  <a:lnTo>
                    <a:pt x="101600" y="163830"/>
                  </a:lnTo>
                  <a:lnTo>
                    <a:pt x="102870" y="163830"/>
                  </a:lnTo>
                  <a:lnTo>
                    <a:pt x="104140" y="160020"/>
                  </a:lnTo>
                  <a:lnTo>
                    <a:pt x="104140" y="158750"/>
                  </a:lnTo>
                  <a:lnTo>
                    <a:pt x="104927" y="157162"/>
                  </a:lnTo>
                  <a:lnTo>
                    <a:pt x="105410" y="157480"/>
                  </a:lnTo>
                  <a:lnTo>
                    <a:pt x="106680" y="154940"/>
                  </a:lnTo>
                  <a:lnTo>
                    <a:pt x="106680" y="153670"/>
                  </a:lnTo>
                  <a:lnTo>
                    <a:pt x="107950" y="152400"/>
                  </a:lnTo>
                  <a:lnTo>
                    <a:pt x="107950" y="151130"/>
                  </a:lnTo>
                  <a:lnTo>
                    <a:pt x="107950" y="148590"/>
                  </a:lnTo>
                  <a:lnTo>
                    <a:pt x="107950" y="147320"/>
                  </a:lnTo>
                  <a:lnTo>
                    <a:pt x="109220" y="142240"/>
                  </a:lnTo>
                  <a:lnTo>
                    <a:pt x="109220" y="140970"/>
                  </a:lnTo>
                  <a:lnTo>
                    <a:pt x="110490" y="134620"/>
                  </a:lnTo>
                  <a:lnTo>
                    <a:pt x="110490" y="127000"/>
                  </a:lnTo>
                  <a:lnTo>
                    <a:pt x="110490" y="119380"/>
                  </a:lnTo>
                  <a:lnTo>
                    <a:pt x="111760" y="110490"/>
                  </a:lnTo>
                  <a:lnTo>
                    <a:pt x="111760" y="88900"/>
                  </a:lnTo>
                  <a:lnTo>
                    <a:pt x="111760" y="63500"/>
                  </a:lnTo>
                  <a:close/>
                </a:path>
              </a:pathLst>
            </a:custGeom>
            <a:solidFill>
              <a:srgbClr val="98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5872480" y="5713729"/>
              <a:ext cx="43180" cy="332740"/>
            </a:xfrm>
            <a:custGeom>
              <a:avLst/>
              <a:gdLst/>
              <a:ahLst/>
              <a:cxnLst/>
              <a:rect l="l" t="t" r="r" b="b"/>
              <a:pathLst>
                <a:path w="43179" h="332739">
                  <a:moveTo>
                    <a:pt x="33020" y="3810"/>
                  </a:moveTo>
                  <a:lnTo>
                    <a:pt x="31750" y="2540"/>
                  </a:lnTo>
                  <a:lnTo>
                    <a:pt x="30480" y="2540"/>
                  </a:lnTo>
                  <a:lnTo>
                    <a:pt x="29210" y="1270"/>
                  </a:lnTo>
                  <a:lnTo>
                    <a:pt x="27940" y="0"/>
                  </a:lnTo>
                  <a:lnTo>
                    <a:pt x="26238" y="850"/>
                  </a:lnTo>
                  <a:lnTo>
                    <a:pt x="25400" y="0"/>
                  </a:lnTo>
                  <a:lnTo>
                    <a:pt x="22860" y="0"/>
                  </a:lnTo>
                  <a:lnTo>
                    <a:pt x="21590" y="0"/>
                  </a:lnTo>
                  <a:lnTo>
                    <a:pt x="21590" y="1270"/>
                  </a:lnTo>
                  <a:lnTo>
                    <a:pt x="20320" y="1270"/>
                  </a:lnTo>
                  <a:lnTo>
                    <a:pt x="17780" y="2540"/>
                  </a:lnTo>
                  <a:lnTo>
                    <a:pt x="16510" y="2540"/>
                  </a:lnTo>
                  <a:lnTo>
                    <a:pt x="13970" y="3810"/>
                  </a:lnTo>
                  <a:lnTo>
                    <a:pt x="12700" y="5080"/>
                  </a:lnTo>
                  <a:lnTo>
                    <a:pt x="11430" y="6350"/>
                  </a:lnTo>
                  <a:lnTo>
                    <a:pt x="10160" y="7620"/>
                  </a:lnTo>
                  <a:lnTo>
                    <a:pt x="10160" y="8890"/>
                  </a:lnTo>
                  <a:lnTo>
                    <a:pt x="8890" y="8890"/>
                  </a:lnTo>
                  <a:lnTo>
                    <a:pt x="7620" y="10160"/>
                  </a:lnTo>
                  <a:lnTo>
                    <a:pt x="7620" y="12700"/>
                  </a:lnTo>
                  <a:lnTo>
                    <a:pt x="7112" y="13208"/>
                  </a:lnTo>
                  <a:lnTo>
                    <a:pt x="6350" y="12700"/>
                  </a:lnTo>
                  <a:lnTo>
                    <a:pt x="6350" y="13970"/>
                  </a:lnTo>
                  <a:lnTo>
                    <a:pt x="5080" y="13970"/>
                  </a:lnTo>
                  <a:lnTo>
                    <a:pt x="5080" y="16510"/>
                  </a:lnTo>
                  <a:lnTo>
                    <a:pt x="3810" y="19050"/>
                  </a:lnTo>
                  <a:lnTo>
                    <a:pt x="4445" y="19050"/>
                  </a:lnTo>
                  <a:lnTo>
                    <a:pt x="3810" y="20320"/>
                  </a:lnTo>
                  <a:lnTo>
                    <a:pt x="3810" y="21590"/>
                  </a:lnTo>
                  <a:lnTo>
                    <a:pt x="2540" y="22860"/>
                  </a:lnTo>
                  <a:lnTo>
                    <a:pt x="2540" y="25400"/>
                  </a:lnTo>
                  <a:lnTo>
                    <a:pt x="2540" y="27940"/>
                  </a:lnTo>
                  <a:lnTo>
                    <a:pt x="2540" y="34290"/>
                  </a:lnTo>
                  <a:lnTo>
                    <a:pt x="1270" y="41910"/>
                  </a:lnTo>
                  <a:lnTo>
                    <a:pt x="1270" y="50800"/>
                  </a:lnTo>
                  <a:lnTo>
                    <a:pt x="0" y="72390"/>
                  </a:lnTo>
                  <a:lnTo>
                    <a:pt x="0" y="175260"/>
                  </a:lnTo>
                  <a:lnTo>
                    <a:pt x="5080" y="175260"/>
                  </a:lnTo>
                  <a:lnTo>
                    <a:pt x="6350" y="180340"/>
                  </a:lnTo>
                  <a:lnTo>
                    <a:pt x="10160" y="179070"/>
                  </a:lnTo>
                  <a:lnTo>
                    <a:pt x="10160" y="175260"/>
                  </a:lnTo>
                  <a:lnTo>
                    <a:pt x="10147" y="72390"/>
                  </a:lnTo>
                  <a:lnTo>
                    <a:pt x="10160" y="50800"/>
                  </a:lnTo>
                  <a:lnTo>
                    <a:pt x="11430" y="41910"/>
                  </a:lnTo>
                  <a:lnTo>
                    <a:pt x="11430" y="34290"/>
                  </a:lnTo>
                  <a:lnTo>
                    <a:pt x="11430" y="29210"/>
                  </a:lnTo>
                  <a:lnTo>
                    <a:pt x="12700" y="26670"/>
                  </a:lnTo>
                  <a:lnTo>
                    <a:pt x="12700" y="24130"/>
                  </a:lnTo>
                  <a:lnTo>
                    <a:pt x="12700" y="22860"/>
                  </a:lnTo>
                  <a:lnTo>
                    <a:pt x="12700" y="21590"/>
                  </a:lnTo>
                  <a:lnTo>
                    <a:pt x="13970" y="20320"/>
                  </a:lnTo>
                  <a:lnTo>
                    <a:pt x="13970" y="19050"/>
                  </a:lnTo>
                  <a:lnTo>
                    <a:pt x="13970" y="17780"/>
                  </a:lnTo>
                  <a:lnTo>
                    <a:pt x="15240" y="17780"/>
                  </a:lnTo>
                  <a:lnTo>
                    <a:pt x="15240" y="16510"/>
                  </a:lnTo>
                  <a:lnTo>
                    <a:pt x="15875" y="15240"/>
                  </a:lnTo>
                  <a:lnTo>
                    <a:pt x="16510" y="15240"/>
                  </a:lnTo>
                  <a:lnTo>
                    <a:pt x="16510" y="13970"/>
                  </a:lnTo>
                  <a:lnTo>
                    <a:pt x="17780" y="12700"/>
                  </a:lnTo>
                  <a:lnTo>
                    <a:pt x="19050" y="11430"/>
                  </a:lnTo>
                  <a:lnTo>
                    <a:pt x="20320" y="11430"/>
                  </a:lnTo>
                  <a:lnTo>
                    <a:pt x="21590" y="10160"/>
                  </a:lnTo>
                  <a:lnTo>
                    <a:pt x="22860" y="10160"/>
                  </a:lnTo>
                  <a:lnTo>
                    <a:pt x="24130" y="10160"/>
                  </a:lnTo>
                  <a:lnTo>
                    <a:pt x="25400" y="10160"/>
                  </a:lnTo>
                  <a:lnTo>
                    <a:pt x="26670" y="10160"/>
                  </a:lnTo>
                  <a:lnTo>
                    <a:pt x="26670" y="11430"/>
                  </a:lnTo>
                  <a:lnTo>
                    <a:pt x="27508" y="10160"/>
                  </a:lnTo>
                  <a:lnTo>
                    <a:pt x="27940" y="10160"/>
                  </a:lnTo>
                  <a:lnTo>
                    <a:pt x="29210" y="10160"/>
                  </a:lnTo>
                  <a:lnTo>
                    <a:pt x="28473" y="8712"/>
                  </a:lnTo>
                  <a:lnTo>
                    <a:pt x="29210" y="7620"/>
                  </a:lnTo>
                  <a:lnTo>
                    <a:pt x="33020" y="3810"/>
                  </a:lnTo>
                  <a:close/>
                </a:path>
                <a:path w="43179" h="332739">
                  <a:moveTo>
                    <a:pt x="43180" y="267970"/>
                  </a:moveTo>
                  <a:lnTo>
                    <a:pt x="39370" y="265430"/>
                  </a:lnTo>
                  <a:lnTo>
                    <a:pt x="35560" y="264160"/>
                  </a:lnTo>
                  <a:lnTo>
                    <a:pt x="29210" y="274320"/>
                  </a:lnTo>
                  <a:lnTo>
                    <a:pt x="24130" y="285750"/>
                  </a:lnTo>
                  <a:lnTo>
                    <a:pt x="19050" y="295910"/>
                  </a:lnTo>
                  <a:lnTo>
                    <a:pt x="13970" y="306070"/>
                  </a:lnTo>
                  <a:lnTo>
                    <a:pt x="11430" y="314960"/>
                  </a:lnTo>
                  <a:lnTo>
                    <a:pt x="8890" y="322580"/>
                  </a:lnTo>
                  <a:lnTo>
                    <a:pt x="7912" y="326466"/>
                  </a:lnTo>
                  <a:lnTo>
                    <a:pt x="7620" y="326390"/>
                  </a:lnTo>
                  <a:lnTo>
                    <a:pt x="6350" y="330212"/>
                  </a:lnTo>
                  <a:lnTo>
                    <a:pt x="11430" y="331470"/>
                  </a:lnTo>
                  <a:lnTo>
                    <a:pt x="15240" y="332740"/>
                  </a:lnTo>
                  <a:lnTo>
                    <a:pt x="16510" y="330212"/>
                  </a:lnTo>
                  <a:lnTo>
                    <a:pt x="16510" y="328930"/>
                  </a:lnTo>
                  <a:lnTo>
                    <a:pt x="17780" y="325120"/>
                  </a:lnTo>
                  <a:lnTo>
                    <a:pt x="20320" y="317512"/>
                  </a:lnTo>
                  <a:lnTo>
                    <a:pt x="22860" y="309880"/>
                  </a:lnTo>
                  <a:lnTo>
                    <a:pt x="27940" y="299720"/>
                  </a:lnTo>
                  <a:lnTo>
                    <a:pt x="33020" y="289560"/>
                  </a:lnTo>
                  <a:lnTo>
                    <a:pt x="38100" y="279400"/>
                  </a:lnTo>
                  <a:lnTo>
                    <a:pt x="43180" y="267970"/>
                  </a:lnTo>
                  <a:close/>
                </a:path>
              </a:pathLst>
            </a:custGeom>
            <a:solidFill>
              <a:srgbClr val="98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5872480" y="6040119"/>
              <a:ext cx="31750" cy="179070"/>
            </a:xfrm>
            <a:custGeom>
              <a:avLst/>
              <a:gdLst/>
              <a:ahLst/>
              <a:cxnLst/>
              <a:rect l="l" t="t" r="r" b="b"/>
              <a:pathLst>
                <a:path w="31750" h="179070">
                  <a:moveTo>
                    <a:pt x="31750" y="173990"/>
                  </a:moveTo>
                  <a:lnTo>
                    <a:pt x="29210" y="170180"/>
                  </a:lnTo>
                  <a:lnTo>
                    <a:pt x="26670" y="166370"/>
                  </a:lnTo>
                  <a:lnTo>
                    <a:pt x="25400" y="166370"/>
                  </a:lnTo>
                  <a:lnTo>
                    <a:pt x="24130" y="167640"/>
                  </a:lnTo>
                  <a:lnTo>
                    <a:pt x="24549" y="168071"/>
                  </a:lnTo>
                  <a:lnTo>
                    <a:pt x="22860" y="168910"/>
                  </a:lnTo>
                  <a:lnTo>
                    <a:pt x="21590" y="168910"/>
                  </a:lnTo>
                  <a:lnTo>
                    <a:pt x="20320" y="168910"/>
                  </a:lnTo>
                  <a:lnTo>
                    <a:pt x="19050" y="168910"/>
                  </a:lnTo>
                  <a:lnTo>
                    <a:pt x="17780" y="168910"/>
                  </a:lnTo>
                  <a:lnTo>
                    <a:pt x="17780" y="167640"/>
                  </a:lnTo>
                  <a:lnTo>
                    <a:pt x="16510" y="167640"/>
                  </a:lnTo>
                  <a:lnTo>
                    <a:pt x="16510" y="166370"/>
                  </a:lnTo>
                  <a:lnTo>
                    <a:pt x="15240" y="165100"/>
                  </a:lnTo>
                  <a:lnTo>
                    <a:pt x="13970" y="162560"/>
                  </a:lnTo>
                  <a:lnTo>
                    <a:pt x="13970" y="161290"/>
                  </a:lnTo>
                  <a:lnTo>
                    <a:pt x="13970" y="160020"/>
                  </a:lnTo>
                  <a:lnTo>
                    <a:pt x="12700" y="157480"/>
                  </a:lnTo>
                  <a:lnTo>
                    <a:pt x="12700" y="154940"/>
                  </a:lnTo>
                  <a:lnTo>
                    <a:pt x="11430" y="149860"/>
                  </a:lnTo>
                  <a:lnTo>
                    <a:pt x="11430" y="143510"/>
                  </a:lnTo>
                  <a:lnTo>
                    <a:pt x="10160" y="134620"/>
                  </a:lnTo>
                  <a:lnTo>
                    <a:pt x="10160" y="115570"/>
                  </a:lnTo>
                  <a:lnTo>
                    <a:pt x="10160" y="90170"/>
                  </a:lnTo>
                  <a:lnTo>
                    <a:pt x="10160" y="67310"/>
                  </a:lnTo>
                  <a:lnTo>
                    <a:pt x="10160" y="55880"/>
                  </a:lnTo>
                  <a:lnTo>
                    <a:pt x="11264" y="46951"/>
                  </a:lnTo>
                  <a:lnTo>
                    <a:pt x="11430" y="46990"/>
                  </a:lnTo>
                  <a:lnTo>
                    <a:pt x="11430" y="45720"/>
                  </a:lnTo>
                  <a:lnTo>
                    <a:pt x="11430" y="36830"/>
                  </a:lnTo>
                  <a:lnTo>
                    <a:pt x="12700" y="29210"/>
                  </a:lnTo>
                  <a:lnTo>
                    <a:pt x="12700" y="21590"/>
                  </a:lnTo>
                  <a:lnTo>
                    <a:pt x="13970" y="13970"/>
                  </a:lnTo>
                  <a:lnTo>
                    <a:pt x="15240" y="10160"/>
                  </a:lnTo>
                  <a:lnTo>
                    <a:pt x="15240" y="6350"/>
                  </a:lnTo>
                  <a:lnTo>
                    <a:pt x="16510" y="3822"/>
                  </a:lnTo>
                  <a:lnTo>
                    <a:pt x="12700" y="1270"/>
                  </a:lnTo>
                  <a:lnTo>
                    <a:pt x="7620" y="0"/>
                  </a:lnTo>
                  <a:lnTo>
                    <a:pt x="6350" y="3822"/>
                  </a:lnTo>
                  <a:lnTo>
                    <a:pt x="6350" y="5080"/>
                  </a:lnTo>
                  <a:lnTo>
                    <a:pt x="5461" y="7721"/>
                  </a:lnTo>
                  <a:lnTo>
                    <a:pt x="5080" y="7620"/>
                  </a:lnTo>
                  <a:lnTo>
                    <a:pt x="5080" y="8890"/>
                  </a:lnTo>
                  <a:lnTo>
                    <a:pt x="5080" y="11430"/>
                  </a:lnTo>
                  <a:lnTo>
                    <a:pt x="5080" y="12700"/>
                  </a:lnTo>
                  <a:lnTo>
                    <a:pt x="3810" y="20320"/>
                  </a:lnTo>
                  <a:lnTo>
                    <a:pt x="2540" y="27940"/>
                  </a:lnTo>
                  <a:lnTo>
                    <a:pt x="2540" y="36830"/>
                  </a:lnTo>
                  <a:lnTo>
                    <a:pt x="1270" y="45720"/>
                  </a:lnTo>
                  <a:lnTo>
                    <a:pt x="1270" y="55880"/>
                  </a:lnTo>
                  <a:lnTo>
                    <a:pt x="1270" y="67310"/>
                  </a:lnTo>
                  <a:lnTo>
                    <a:pt x="0" y="90170"/>
                  </a:lnTo>
                  <a:lnTo>
                    <a:pt x="1270" y="115570"/>
                  </a:lnTo>
                  <a:lnTo>
                    <a:pt x="1270" y="135890"/>
                  </a:lnTo>
                  <a:lnTo>
                    <a:pt x="2540" y="143510"/>
                  </a:lnTo>
                  <a:lnTo>
                    <a:pt x="2540" y="151130"/>
                  </a:lnTo>
                  <a:lnTo>
                    <a:pt x="2540" y="152400"/>
                  </a:lnTo>
                  <a:lnTo>
                    <a:pt x="3810" y="157480"/>
                  </a:lnTo>
                  <a:lnTo>
                    <a:pt x="3810" y="160020"/>
                  </a:lnTo>
                  <a:lnTo>
                    <a:pt x="3810" y="161290"/>
                  </a:lnTo>
                  <a:lnTo>
                    <a:pt x="3810" y="162560"/>
                  </a:lnTo>
                  <a:lnTo>
                    <a:pt x="4368" y="162420"/>
                  </a:lnTo>
                  <a:lnTo>
                    <a:pt x="5080" y="163830"/>
                  </a:lnTo>
                  <a:lnTo>
                    <a:pt x="5080" y="165100"/>
                  </a:lnTo>
                  <a:lnTo>
                    <a:pt x="6350" y="167640"/>
                  </a:lnTo>
                  <a:lnTo>
                    <a:pt x="6350" y="168910"/>
                  </a:lnTo>
                  <a:lnTo>
                    <a:pt x="7620" y="170180"/>
                  </a:lnTo>
                  <a:lnTo>
                    <a:pt x="7620" y="171450"/>
                  </a:lnTo>
                  <a:lnTo>
                    <a:pt x="8890" y="172720"/>
                  </a:lnTo>
                  <a:lnTo>
                    <a:pt x="10160" y="173990"/>
                  </a:lnTo>
                  <a:lnTo>
                    <a:pt x="11430" y="175260"/>
                  </a:lnTo>
                  <a:lnTo>
                    <a:pt x="12700" y="176530"/>
                  </a:lnTo>
                  <a:lnTo>
                    <a:pt x="13970" y="176530"/>
                  </a:lnTo>
                  <a:lnTo>
                    <a:pt x="13970" y="177800"/>
                  </a:lnTo>
                  <a:lnTo>
                    <a:pt x="15240" y="177800"/>
                  </a:lnTo>
                  <a:lnTo>
                    <a:pt x="17780" y="179070"/>
                  </a:lnTo>
                  <a:lnTo>
                    <a:pt x="19050" y="179070"/>
                  </a:lnTo>
                  <a:lnTo>
                    <a:pt x="21590" y="179070"/>
                  </a:lnTo>
                  <a:lnTo>
                    <a:pt x="22606" y="178054"/>
                  </a:lnTo>
                  <a:lnTo>
                    <a:pt x="22860" y="179070"/>
                  </a:lnTo>
                  <a:lnTo>
                    <a:pt x="24130" y="177800"/>
                  </a:lnTo>
                  <a:lnTo>
                    <a:pt x="26670" y="176530"/>
                  </a:lnTo>
                  <a:lnTo>
                    <a:pt x="27940" y="176530"/>
                  </a:lnTo>
                  <a:lnTo>
                    <a:pt x="30480" y="175260"/>
                  </a:lnTo>
                  <a:lnTo>
                    <a:pt x="31750" y="173990"/>
                  </a:lnTo>
                  <a:close/>
                </a:path>
              </a:pathLst>
            </a:custGeom>
            <a:solidFill>
              <a:srgbClr val="98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5897880" y="5961379"/>
              <a:ext cx="19050" cy="252729"/>
            </a:xfrm>
            <a:custGeom>
              <a:avLst/>
              <a:gdLst/>
              <a:ahLst/>
              <a:cxnLst/>
              <a:rect l="l" t="t" r="r" b="b"/>
              <a:pathLst>
                <a:path w="19050" h="252729">
                  <a:moveTo>
                    <a:pt x="19050" y="0"/>
                  </a:moveTo>
                  <a:lnTo>
                    <a:pt x="10147" y="0"/>
                  </a:lnTo>
                  <a:lnTo>
                    <a:pt x="10147" y="167640"/>
                  </a:lnTo>
                  <a:lnTo>
                    <a:pt x="8890" y="193040"/>
                  </a:lnTo>
                  <a:lnTo>
                    <a:pt x="8890" y="212090"/>
                  </a:lnTo>
                  <a:lnTo>
                    <a:pt x="8890" y="219710"/>
                  </a:lnTo>
                  <a:lnTo>
                    <a:pt x="7861" y="224853"/>
                  </a:lnTo>
                  <a:lnTo>
                    <a:pt x="7620" y="224790"/>
                  </a:lnTo>
                  <a:lnTo>
                    <a:pt x="7620" y="226060"/>
                  </a:lnTo>
                  <a:lnTo>
                    <a:pt x="7620" y="231140"/>
                  </a:lnTo>
                  <a:lnTo>
                    <a:pt x="6908" y="232562"/>
                  </a:lnTo>
                  <a:lnTo>
                    <a:pt x="6350" y="232410"/>
                  </a:lnTo>
                  <a:lnTo>
                    <a:pt x="6350" y="233680"/>
                  </a:lnTo>
                  <a:lnTo>
                    <a:pt x="6350" y="234950"/>
                  </a:lnTo>
                  <a:lnTo>
                    <a:pt x="6350" y="236220"/>
                  </a:lnTo>
                  <a:lnTo>
                    <a:pt x="6350" y="237490"/>
                  </a:lnTo>
                  <a:lnTo>
                    <a:pt x="5080" y="237490"/>
                  </a:lnTo>
                  <a:lnTo>
                    <a:pt x="5080" y="238760"/>
                  </a:lnTo>
                  <a:lnTo>
                    <a:pt x="3810" y="240030"/>
                  </a:lnTo>
                  <a:lnTo>
                    <a:pt x="3810" y="241300"/>
                  </a:lnTo>
                  <a:lnTo>
                    <a:pt x="3810" y="242570"/>
                  </a:lnTo>
                  <a:lnTo>
                    <a:pt x="2540" y="243840"/>
                  </a:lnTo>
                  <a:lnTo>
                    <a:pt x="1270" y="245110"/>
                  </a:lnTo>
                  <a:lnTo>
                    <a:pt x="0" y="245110"/>
                  </a:lnTo>
                  <a:lnTo>
                    <a:pt x="3810" y="248920"/>
                  </a:lnTo>
                  <a:lnTo>
                    <a:pt x="6350" y="252730"/>
                  </a:lnTo>
                  <a:lnTo>
                    <a:pt x="7620" y="252730"/>
                  </a:lnTo>
                  <a:lnTo>
                    <a:pt x="8890" y="251460"/>
                  </a:lnTo>
                  <a:lnTo>
                    <a:pt x="10160" y="250190"/>
                  </a:lnTo>
                  <a:lnTo>
                    <a:pt x="11430" y="248920"/>
                  </a:lnTo>
                  <a:lnTo>
                    <a:pt x="11430" y="247650"/>
                  </a:lnTo>
                  <a:lnTo>
                    <a:pt x="11430" y="246380"/>
                  </a:lnTo>
                  <a:lnTo>
                    <a:pt x="12700" y="246380"/>
                  </a:lnTo>
                  <a:lnTo>
                    <a:pt x="12700" y="245110"/>
                  </a:lnTo>
                  <a:lnTo>
                    <a:pt x="12700" y="243840"/>
                  </a:lnTo>
                  <a:lnTo>
                    <a:pt x="13970" y="242570"/>
                  </a:lnTo>
                  <a:lnTo>
                    <a:pt x="13970" y="241300"/>
                  </a:lnTo>
                  <a:lnTo>
                    <a:pt x="15240" y="240030"/>
                  </a:lnTo>
                  <a:lnTo>
                    <a:pt x="14668" y="239890"/>
                  </a:lnTo>
                  <a:lnTo>
                    <a:pt x="15240" y="238760"/>
                  </a:lnTo>
                  <a:lnTo>
                    <a:pt x="15240" y="236220"/>
                  </a:lnTo>
                  <a:lnTo>
                    <a:pt x="16510" y="234950"/>
                  </a:lnTo>
                  <a:lnTo>
                    <a:pt x="16510" y="232410"/>
                  </a:lnTo>
                  <a:lnTo>
                    <a:pt x="17780" y="226060"/>
                  </a:lnTo>
                  <a:lnTo>
                    <a:pt x="17780" y="219710"/>
                  </a:lnTo>
                  <a:lnTo>
                    <a:pt x="17780" y="212090"/>
                  </a:lnTo>
                  <a:lnTo>
                    <a:pt x="19050" y="193040"/>
                  </a:lnTo>
                  <a:lnTo>
                    <a:pt x="19050" y="16764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98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6159500" y="5492749"/>
              <a:ext cx="137160" cy="38100"/>
            </a:xfrm>
            <a:custGeom>
              <a:avLst/>
              <a:gdLst/>
              <a:ahLst/>
              <a:cxnLst/>
              <a:rect l="l" t="t" r="r" b="b"/>
              <a:pathLst>
                <a:path w="137160" h="38100">
                  <a:moveTo>
                    <a:pt x="12700" y="34290"/>
                  </a:moveTo>
                  <a:lnTo>
                    <a:pt x="11430" y="34290"/>
                  </a:lnTo>
                  <a:lnTo>
                    <a:pt x="11430" y="35560"/>
                  </a:lnTo>
                  <a:lnTo>
                    <a:pt x="5080" y="35560"/>
                  </a:lnTo>
                  <a:lnTo>
                    <a:pt x="5080" y="36830"/>
                  </a:lnTo>
                  <a:lnTo>
                    <a:pt x="0" y="36830"/>
                  </a:lnTo>
                  <a:lnTo>
                    <a:pt x="0" y="38100"/>
                  </a:lnTo>
                  <a:lnTo>
                    <a:pt x="12700" y="38100"/>
                  </a:lnTo>
                  <a:lnTo>
                    <a:pt x="12700" y="36830"/>
                  </a:lnTo>
                  <a:lnTo>
                    <a:pt x="12700" y="35560"/>
                  </a:lnTo>
                  <a:lnTo>
                    <a:pt x="12700" y="34290"/>
                  </a:lnTo>
                  <a:close/>
                </a:path>
                <a:path w="137160" h="38100">
                  <a:moveTo>
                    <a:pt x="92710" y="0"/>
                  </a:moveTo>
                  <a:lnTo>
                    <a:pt x="91440" y="0"/>
                  </a:lnTo>
                  <a:lnTo>
                    <a:pt x="91440" y="1270"/>
                  </a:lnTo>
                  <a:lnTo>
                    <a:pt x="92710" y="1270"/>
                  </a:lnTo>
                  <a:lnTo>
                    <a:pt x="92710" y="0"/>
                  </a:lnTo>
                  <a:close/>
                </a:path>
                <a:path w="137160" h="38100">
                  <a:moveTo>
                    <a:pt x="105410" y="2540"/>
                  </a:moveTo>
                  <a:lnTo>
                    <a:pt x="99047" y="2540"/>
                  </a:lnTo>
                  <a:lnTo>
                    <a:pt x="99047" y="1282"/>
                  </a:lnTo>
                  <a:lnTo>
                    <a:pt x="87630" y="1282"/>
                  </a:lnTo>
                  <a:lnTo>
                    <a:pt x="87630" y="2540"/>
                  </a:lnTo>
                  <a:lnTo>
                    <a:pt x="77470" y="2540"/>
                  </a:lnTo>
                  <a:lnTo>
                    <a:pt x="77470" y="3810"/>
                  </a:lnTo>
                  <a:lnTo>
                    <a:pt x="105410" y="3810"/>
                  </a:lnTo>
                  <a:lnTo>
                    <a:pt x="105410" y="2540"/>
                  </a:lnTo>
                  <a:close/>
                </a:path>
                <a:path w="137160" h="38100">
                  <a:moveTo>
                    <a:pt x="111747" y="6350"/>
                  </a:moveTo>
                  <a:lnTo>
                    <a:pt x="110490" y="6350"/>
                  </a:lnTo>
                  <a:lnTo>
                    <a:pt x="110490" y="5080"/>
                  </a:lnTo>
                  <a:lnTo>
                    <a:pt x="106680" y="5080"/>
                  </a:lnTo>
                  <a:lnTo>
                    <a:pt x="106680" y="3822"/>
                  </a:lnTo>
                  <a:lnTo>
                    <a:pt x="73660" y="3822"/>
                  </a:lnTo>
                  <a:lnTo>
                    <a:pt x="73660" y="5080"/>
                  </a:lnTo>
                  <a:lnTo>
                    <a:pt x="72390" y="5080"/>
                  </a:lnTo>
                  <a:lnTo>
                    <a:pt x="72390" y="6350"/>
                  </a:lnTo>
                  <a:lnTo>
                    <a:pt x="68580" y="6350"/>
                  </a:lnTo>
                  <a:lnTo>
                    <a:pt x="68580" y="7620"/>
                  </a:lnTo>
                  <a:lnTo>
                    <a:pt x="111747" y="7620"/>
                  </a:lnTo>
                  <a:lnTo>
                    <a:pt x="111747" y="6350"/>
                  </a:lnTo>
                  <a:close/>
                </a:path>
                <a:path w="137160" h="38100">
                  <a:moveTo>
                    <a:pt x="116840" y="8890"/>
                  </a:moveTo>
                  <a:lnTo>
                    <a:pt x="114300" y="8890"/>
                  </a:lnTo>
                  <a:lnTo>
                    <a:pt x="114300" y="7632"/>
                  </a:lnTo>
                  <a:lnTo>
                    <a:pt x="67310" y="7632"/>
                  </a:lnTo>
                  <a:lnTo>
                    <a:pt x="67310" y="8890"/>
                  </a:lnTo>
                  <a:lnTo>
                    <a:pt x="63500" y="8890"/>
                  </a:lnTo>
                  <a:lnTo>
                    <a:pt x="63500" y="10160"/>
                  </a:lnTo>
                  <a:lnTo>
                    <a:pt x="116840" y="10160"/>
                  </a:lnTo>
                  <a:lnTo>
                    <a:pt x="116840" y="8890"/>
                  </a:lnTo>
                  <a:close/>
                </a:path>
                <a:path w="137160" h="38100">
                  <a:moveTo>
                    <a:pt x="121920" y="12700"/>
                  </a:moveTo>
                  <a:lnTo>
                    <a:pt x="120650" y="12700"/>
                  </a:lnTo>
                  <a:lnTo>
                    <a:pt x="120650" y="11430"/>
                  </a:lnTo>
                  <a:lnTo>
                    <a:pt x="118097" y="11430"/>
                  </a:lnTo>
                  <a:lnTo>
                    <a:pt x="118097" y="10172"/>
                  </a:lnTo>
                  <a:lnTo>
                    <a:pt x="62230" y="10172"/>
                  </a:lnTo>
                  <a:lnTo>
                    <a:pt x="62230" y="11430"/>
                  </a:lnTo>
                  <a:lnTo>
                    <a:pt x="59690" y="11430"/>
                  </a:lnTo>
                  <a:lnTo>
                    <a:pt x="59690" y="12700"/>
                  </a:lnTo>
                  <a:lnTo>
                    <a:pt x="58420" y="12700"/>
                  </a:lnTo>
                  <a:lnTo>
                    <a:pt x="58420" y="13970"/>
                  </a:lnTo>
                  <a:lnTo>
                    <a:pt x="121920" y="13970"/>
                  </a:lnTo>
                  <a:lnTo>
                    <a:pt x="121920" y="12700"/>
                  </a:lnTo>
                  <a:close/>
                </a:path>
                <a:path w="137160" h="38100">
                  <a:moveTo>
                    <a:pt x="124460" y="15240"/>
                  </a:moveTo>
                  <a:lnTo>
                    <a:pt x="123190" y="15240"/>
                  </a:lnTo>
                  <a:lnTo>
                    <a:pt x="123190" y="13982"/>
                  </a:lnTo>
                  <a:lnTo>
                    <a:pt x="57150" y="13982"/>
                  </a:lnTo>
                  <a:lnTo>
                    <a:pt x="57150" y="15240"/>
                  </a:lnTo>
                  <a:lnTo>
                    <a:pt x="54610" y="15240"/>
                  </a:lnTo>
                  <a:lnTo>
                    <a:pt x="54610" y="16510"/>
                  </a:lnTo>
                  <a:lnTo>
                    <a:pt x="124460" y="16510"/>
                  </a:lnTo>
                  <a:lnTo>
                    <a:pt x="124460" y="15240"/>
                  </a:lnTo>
                  <a:close/>
                </a:path>
                <a:path w="137160" h="38100">
                  <a:moveTo>
                    <a:pt x="128270" y="21590"/>
                  </a:moveTo>
                  <a:lnTo>
                    <a:pt x="128257" y="20320"/>
                  </a:lnTo>
                  <a:lnTo>
                    <a:pt x="127000" y="20320"/>
                  </a:lnTo>
                  <a:lnTo>
                    <a:pt x="127000" y="19050"/>
                  </a:lnTo>
                  <a:lnTo>
                    <a:pt x="127000" y="17780"/>
                  </a:lnTo>
                  <a:lnTo>
                    <a:pt x="125730" y="17780"/>
                  </a:lnTo>
                  <a:lnTo>
                    <a:pt x="125730" y="16522"/>
                  </a:lnTo>
                  <a:lnTo>
                    <a:pt x="53340" y="16522"/>
                  </a:lnTo>
                  <a:lnTo>
                    <a:pt x="53340" y="17780"/>
                  </a:lnTo>
                  <a:lnTo>
                    <a:pt x="52070" y="17780"/>
                  </a:lnTo>
                  <a:lnTo>
                    <a:pt x="52070" y="19050"/>
                  </a:lnTo>
                  <a:lnTo>
                    <a:pt x="50800" y="19050"/>
                  </a:lnTo>
                  <a:lnTo>
                    <a:pt x="50800" y="20320"/>
                  </a:lnTo>
                  <a:lnTo>
                    <a:pt x="49530" y="20320"/>
                  </a:lnTo>
                  <a:lnTo>
                    <a:pt x="49530" y="21590"/>
                  </a:lnTo>
                  <a:lnTo>
                    <a:pt x="48260" y="21590"/>
                  </a:lnTo>
                  <a:lnTo>
                    <a:pt x="48260" y="22860"/>
                  </a:lnTo>
                  <a:lnTo>
                    <a:pt x="128270" y="22860"/>
                  </a:lnTo>
                  <a:lnTo>
                    <a:pt x="128270" y="21590"/>
                  </a:lnTo>
                  <a:close/>
                </a:path>
                <a:path w="137160" h="38100">
                  <a:moveTo>
                    <a:pt x="132080" y="26670"/>
                  </a:moveTo>
                  <a:lnTo>
                    <a:pt x="130810" y="26670"/>
                  </a:lnTo>
                  <a:lnTo>
                    <a:pt x="130810" y="24130"/>
                  </a:lnTo>
                  <a:lnTo>
                    <a:pt x="129540" y="24130"/>
                  </a:lnTo>
                  <a:lnTo>
                    <a:pt x="129540" y="22872"/>
                  </a:lnTo>
                  <a:lnTo>
                    <a:pt x="46990" y="22872"/>
                  </a:lnTo>
                  <a:lnTo>
                    <a:pt x="46990" y="24130"/>
                  </a:lnTo>
                  <a:lnTo>
                    <a:pt x="45720" y="24130"/>
                  </a:lnTo>
                  <a:lnTo>
                    <a:pt x="45720" y="26670"/>
                  </a:lnTo>
                  <a:lnTo>
                    <a:pt x="44450" y="26670"/>
                  </a:lnTo>
                  <a:lnTo>
                    <a:pt x="44450" y="27940"/>
                  </a:lnTo>
                  <a:lnTo>
                    <a:pt x="43180" y="27940"/>
                  </a:lnTo>
                  <a:lnTo>
                    <a:pt x="43180" y="29210"/>
                  </a:lnTo>
                  <a:lnTo>
                    <a:pt x="132080" y="29210"/>
                  </a:lnTo>
                  <a:lnTo>
                    <a:pt x="132080" y="27940"/>
                  </a:lnTo>
                  <a:lnTo>
                    <a:pt x="132080" y="26670"/>
                  </a:lnTo>
                  <a:close/>
                </a:path>
                <a:path w="137160" h="38100">
                  <a:moveTo>
                    <a:pt x="135890" y="33020"/>
                  </a:moveTo>
                  <a:lnTo>
                    <a:pt x="134607" y="33020"/>
                  </a:lnTo>
                  <a:lnTo>
                    <a:pt x="134607" y="30480"/>
                  </a:lnTo>
                  <a:lnTo>
                    <a:pt x="133350" y="30480"/>
                  </a:lnTo>
                  <a:lnTo>
                    <a:pt x="133350" y="29222"/>
                  </a:lnTo>
                  <a:lnTo>
                    <a:pt x="41910" y="29222"/>
                  </a:lnTo>
                  <a:lnTo>
                    <a:pt x="41910" y="30480"/>
                  </a:lnTo>
                  <a:lnTo>
                    <a:pt x="40640" y="30480"/>
                  </a:lnTo>
                  <a:lnTo>
                    <a:pt x="40640" y="33020"/>
                  </a:lnTo>
                  <a:lnTo>
                    <a:pt x="39370" y="33020"/>
                  </a:lnTo>
                  <a:lnTo>
                    <a:pt x="39370" y="34290"/>
                  </a:lnTo>
                  <a:lnTo>
                    <a:pt x="38100" y="34290"/>
                  </a:lnTo>
                  <a:lnTo>
                    <a:pt x="38100" y="35560"/>
                  </a:lnTo>
                  <a:lnTo>
                    <a:pt x="135890" y="35560"/>
                  </a:lnTo>
                  <a:lnTo>
                    <a:pt x="135890" y="34290"/>
                  </a:lnTo>
                  <a:lnTo>
                    <a:pt x="135890" y="33020"/>
                  </a:lnTo>
                  <a:close/>
                </a:path>
                <a:path w="137160" h="38100">
                  <a:moveTo>
                    <a:pt x="137147" y="35572"/>
                  </a:moveTo>
                  <a:lnTo>
                    <a:pt x="36830" y="35572"/>
                  </a:lnTo>
                  <a:lnTo>
                    <a:pt x="36830" y="38100"/>
                  </a:lnTo>
                  <a:lnTo>
                    <a:pt x="137147" y="38100"/>
                  </a:lnTo>
                  <a:lnTo>
                    <a:pt x="137147" y="35572"/>
                  </a:lnTo>
                  <a:close/>
                </a:path>
              </a:pathLst>
            </a:custGeom>
            <a:solidFill>
              <a:srgbClr val="2B2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6089650" y="5530849"/>
              <a:ext cx="213360" cy="19050"/>
            </a:xfrm>
            <a:custGeom>
              <a:avLst/>
              <a:gdLst/>
              <a:ahLst/>
              <a:cxnLst/>
              <a:rect l="l" t="t" r="r" b="b"/>
              <a:pathLst>
                <a:path w="213360" h="19050">
                  <a:moveTo>
                    <a:pt x="82550" y="0"/>
                  </a:moveTo>
                  <a:lnTo>
                    <a:pt x="66040" y="0"/>
                  </a:lnTo>
                  <a:lnTo>
                    <a:pt x="66040" y="1270"/>
                  </a:lnTo>
                  <a:lnTo>
                    <a:pt x="60960" y="1270"/>
                  </a:lnTo>
                  <a:lnTo>
                    <a:pt x="60960" y="2540"/>
                  </a:lnTo>
                  <a:lnTo>
                    <a:pt x="55880" y="2540"/>
                  </a:lnTo>
                  <a:lnTo>
                    <a:pt x="55880" y="3810"/>
                  </a:lnTo>
                  <a:lnTo>
                    <a:pt x="52070" y="3810"/>
                  </a:lnTo>
                  <a:lnTo>
                    <a:pt x="52070" y="5080"/>
                  </a:lnTo>
                  <a:lnTo>
                    <a:pt x="46990" y="5080"/>
                  </a:lnTo>
                  <a:lnTo>
                    <a:pt x="46990" y="6350"/>
                  </a:lnTo>
                  <a:lnTo>
                    <a:pt x="41910" y="6350"/>
                  </a:lnTo>
                  <a:lnTo>
                    <a:pt x="41910" y="7620"/>
                  </a:lnTo>
                  <a:lnTo>
                    <a:pt x="38100" y="7620"/>
                  </a:lnTo>
                  <a:lnTo>
                    <a:pt x="38100" y="8890"/>
                  </a:lnTo>
                  <a:lnTo>
                    <a:pt x="33020" y="8890"/>
                  </a:lnTo>
                  <a:lnTo>
                    <a:pt x="33020" y="10160"/>
                  </a:lnTo>
                  <a:lnTo>
                    <a:pt x="27940" y="10160"/>
                  </a:lnTo>
                  <a:lnTo>
                    <a:pt x="27940" y="11430"/>
                  </a:lnTo>
                  <a:lnTo>
                    <a:pt x="24130" y="11430"/>
                  </a:lnTo>
                  <a:lnTo>
                    <a:pt x="24130" y="12700"/>
                  </a:lnTo>
                  <a:lnTo>
                    <a:pt x="19050" y="12700"/>
                  </a:lnTo>
                  <a:lnTo>
                    <a:pt x="19050" y="13970"/>
                  </a:lnTo>
                  <a:lnTo>
                    <a:pt x="13970" y="13970"/>
                  </a:lnTo>
                  <a:lnTo>
                    <a:pt x="13970" y="15240"/>
                  </a:lnTo>
                  <a:lnTo>
                    <a:pt x="10160" y="15240"/>
                  </a:lnTo>
                  <a:lnTo>
                    <a:pt x="10160" y="16510"/>
                  </a:lnTo>
                  <a:lnTo>
                    <a:pt x="5080" y="16510"/>
                  </a:lnTo>
                  <a:lnTo>
                    <a:pt x="5080" y="17780"/>
                  </a:lnTo>
                  <a:lnTo>
                    <a:pt x="0" y="17780"/>
                  </a:lnTo>
                  <a:lnTo>
                    <a:pt x="0" y="19050"/>
                  </a:lnTo>
                  <a:lnTo>
                    <a:pt x="81280" y="19050"/>
                  </a:lnTo>
                  <a:lnTo>
                    <a:pt x="81280" y="17780"/>
                  </a:lnTo>
                  <a:lnTo>
                    <a:pt x="81280" y="16510"/>
                  </a:lnTo>
                  <a:lnTo>
                    <a:pt x="81280" y="15240"/>
                  </a:lnTo>
                  <a:lnTo>
                    <a:pt x="81280" y="13970"/>
                  </a:lnTo>
                  <a:lnTo>
                    <a:pt x="82550" y="13970"/>
                  </a:lnTo>
                  <a:lnTo>
                    <a:pt x="82550" y="1270"/>
                  </a:lnTo>
                  <a:lnTo>
                    <a:pt x="82550" y="0"/>
                  </a:lnTo>
                  <a:close/>
                </a:path>
                <a:path w="213360" h="19050">
                  <a:moveTo>
                    <a:pt x="209550" y="3810"/>
                  </a:moveTo>
                  <a:lnTo>
                    <a:pt x="208280" y="3810"/>
                  </a:lnTo>
                  <a:lnTo>
                    <a:pt x="208280" y="2540"/>
                  </a:lnTo>
                  <a:lnTo>
                    <a:pt x="208280" y="1270"/>
                  </a:lnTo>
                  <a:lnTo>
                    <a:pt x="208280" y="0"/>
                  </a:lnTo>
                  <a:lnTo>
                    <a:pt x="105410" y="0"/>
                  </a:lnTo>
                  <a:lnTo>
                    <a:pt x="105410" y="1270"/>
                  </a:lnTo>
                  <a:lnTo>
                    <a:pt x="105410" y="2540"/>
                  </a:lnTo>
                  <a:lnTo>
                    <a:pt x="104140" y="2540"/>
                  </a:lnTo>
                  <a:lnTo>
                    <a:pt x="104140" y="3810"/>
                  </a:lnTo>
                  <a:lnTo>
                    <a:pt x="104140" y="5080"/>
                  </a:lnTo>
                  <a:lnTo>
                    <a:pt x="102870" y="5080"/>
                  </a:lnTo>
                  <a:lnTo>
                    <a:pt x="102870" y="7620"/>
                  </a:lnTo>
                  <a:lnTo>
                    <a:pt x="209550" y="7620"/>
                  </a:lnTo>
                  <a:lnTo>
                    <a:pt x="209550" y="5080"/>
                  </a:lnTo>
                  <a:lnTo>
                    <a:pt x="209550" y="3810"/>
                  </a:lnTo>
                  <a:close/>
                </a:path>
                <a:path w="213360" h="19050">
                  <a:moveTo>
                    <a:pt x="210820" y="7632"/>
                  </a:moveTo>
                  <a:lnTo>
                    <a:pt x="101600" y="7632"/>
                  </a:lnTo>
                  <a:lnTo>
                    <a:pt x="101600" y="10160"/>
                  </a:lnTo>
                  <a:lnTo>
                    <a:pt x="210820" y="10160"/>
                  </a:lnTo>
                  <a:lnTo>
                    <a:pt x="210820" y="7632"/>
                  </a:lnTo>
                  <a:close/>
                </a:path>
                <a:path w="213360" h="19050">
                  <a:moveTo>
                    <a:pt x="213360" y="16522"/>
                  </a:moveTo>
                  <a:lnTo>
                    <a:pt x="96520" y="16522"/>
                  </a:lnTo>
                  <a:lnTo>
                    <a:pt x="96520" y="19050"/>
                  </a:lnTo>
                  <a:lnTo>
                    <a:pt x="213360" y="19050"/>
                  </a:lnTo>
                  <a:lnTo>
                    <a:pt x="213360" y="16522"/>
                  </a:lnTo>
                  <a:close/>
                </a:path>
                <a:path w="213360" h="19050">
                  <a:moveTo>
                    <a:pt x="213360" y="15240"/>
                  </a:moveTo>
                  <a:lnTo>
                    <a:pt x="212090" y="15240"/>
                  </a:lnTo>
                  <a:lnTo>
                    <a:pt x="212090" y="13970"/>
                  </a:lnTo>
                  <a:lnTo>
                    <a:pt x="212090" y="11430"/>
                  </a:lnTo>
                  <a:lnTo>
                    <a:pt x="210807" y="11430"/>
                  </a:lnTo>
                  <a:lnTo>
                    <a:pt x="210807" y="10172"/>
                  </a:lnTo>
                  <a:lnTo>
                    <a:pt x="100330" y="10172"/>
                  </a:lnTo>
                  <a:lnTo>
                    <a:pt x="100330" y="11430"/>
                  </a:lnTo>
                  <a:lnTo>
                    <a:pt x="99060" y="11430"/>
                  </a:lnTo>
                  <a:lnTo>
                    <a:pt x="99060" y="13970"/>
                  </a:lnTo>
                  <a:lnTo>
                    <a:pt x="97790" y="13970"/>
                  </a:lnTo>
                  <a:lnTo>
                    <a:pt x="97790" y="15240"/>
                  </a:lnTo>
                  <a:lnTo>
                    <a:pt x="97790" y="16510"/>
                  </a:lnTo>
                  <a:lnTo>
                    <a:pt x="213360" y="16510"/>
                  </a:lnTo>
                  <a:lnTo>
                    <a:pt x="213360" y="15240"/>
                  </a:lnTo>
                  <a:close/>
                </a:path>
              </a:pathLst>
            </a:custGeom>
            <a:solidFill>
              <a:srgbClr val="2A2A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6059170" y="5549899"/>
              <a:ext cx="248920" cy="19050"/>
            </a:xfrm>
            <a:custGeom>
              <a:avLst/>
              <a:gdLst/>
              <a:ahLst/>
              <a:cxnLst/>
              <a:rect l="l" t="t" r="r" b="b"/>
              <a:pathLst>
                <a:path w="248920" h="19050">
                  <a:moveTo>
                    <a:pt x="111760" y="16522"/>
                  </a:moveTo>
                  <a:lnTo>
                    <a:pt x="0" y="16522"/>
                  </a:lnTo>
                  <a:lnTo>
                    <a:pt x="0" y="19050"/>
                  </a:lnTo>
                  <a:lnTo>
                    <a:pt x="111760" y="19050"/>
                  </a:lnTo>
                  <a:lnTo>
                    <a:pt x="111760" y="16522"/>
                  </a:lnTo>
                  <a:close/>
                </a:path>
                <a:path w="248920" h="19050">
                  <a:moveTo>
                    <a:pt x="111760" y="10172"/>
                  </a:moveTo>
                  <a:lnTo>
                    <a:pt x="0" y="10172"/>
                  </a:lnTo>
                  <a:lnTo>
                    <a:pt x="0" y="16510"/>
                  </a:lnTo>
                  <a:lnTo>
                    <a:pt x="111760" y="16510"/>
                  </a:lnTo>
                  <a:lnTo>
                    <a:pt x="111760" y="10172"/>
                  </a:lnTo>
                  <a:close/>
                </a:path>
                <a:path w="248920" h="19050">
                  <a:moveTo>
                    <a:pt x="111760" y="7632"/>
                  </a:moveTo>
                  <a:lnTo>
                    <a:pt x="0" y="7632"/>
                  </a:lnTo>
                  <a:lnTo>
                    <a:pt x="0" y="10160"/>
                  </a:lnTo>
                  <a:lnTo>
                    <a:pt x="111760" y="10160"/>
                  </a:lnTo>
                  <a:lnTo>
                    <a:pt x="111760" y="7632"/>
                  </a:lnTo>
                  <a:close/>
                </a:path>
                <a:path w="248920" h="19050">
                  <a:moveTo>
                    <a:pt x="111760" y="0"/>
                  </a:moveTo>
                  <a:lnTo>
                    <a:pt x="26670" y="0"/>
                  </a:lnTo>
                  <a:lnTo>
                    <a:pt x="26670" y="1270"/>
                  </a:lnTo>
                  <a:lnTo>
                    <a:pt x="21590" y="1270"/>
                  </a:lnTo>
                  <a:lnTo>
                    <a:pt x="21590" y="2540"/>
                  </a:lnTo>
                  <a:lnTo>
                    <a:pt x="16510" y="2540"/>
                  </a:lnTo>
                  <a:lnTo>
                    <a:pt x="16510" y="3810"/>
                  </a:lnTo>
                  <a:lnTo>
                    <a:pt x="12700" y="3810"/>
                  </a:lnTo>
                  <a:lnTo>
                    <a:pt x="12700" y="5080"/>
                  </a:lnTo>
                  <a:lnTo>
                    <a:pt x="7620" y="5080"/>
                  </a:lnTo>
                  <a:lnTo>
                    <a:pt x="7620" y="6350"/>
                  </a:lnTo>
                  <a:lnTo>
                    <a:pt x="2540" y="6350"/>
                  </a:lnTo>
                  <a:lnTo>
                    <a:pt x="2540" y="7620"/>
                  </a:lnTo>
                  <a:lnTo>
                    <a:pt x="111760" y="7620"/>
                  </a:lnTo>
                  <a:lnTo>
                    <a:pt x="111760" y="6350"/>
                  </a:lnTo>
                  <a:lnTo>
                    <a:pt x="111760" y="5080"/>
                  </a:lnTo>
                  <a:lnTo>
                    <a:pt x="111760" y="3810"/>
                  </a:lnTo>
                  <a:lnTo>
                    <a:pt x="111760" y="2540"/>
                  </a:lnTo>
                  <a:lnTo>
                    <a:pt x="111760" y="1270"/>
                  </a:lnTo>
                  <a:lnTo>
                    <a:pt x="111760" y="0"/>
                  </a:lnTo>
                  <a:close/>
                </a:path>
                <a:path w="248920" h="19050">
                  <a:moveTo>
                    <a:pt x="245110" y="1270"/>
                  </a:moveTo>
                  <a:lnTo>
                    <a:pt x="243840" y="1270"/>
                  </a:lnTo>
                  <a:lnTo>
                    <a:pt x="243840" y="0"/>
                  </a:lnTo>
                  <a:lnTo>
                    <a:pt x="125730" y="0"/>
                  </a:lnTo>
                  <a:lnTo>
                    <a:pt x="125730" y="1270"/>
                  </a:lnTo>
                  <a:lnTo>
                    <a:pt x="125730" y="2540"/>
                  </a:lnTo>
                  <a:lnTo>
                    <a:pt x="124460" y="2540"/>
                  </a:lnTo>
                  <a:lnTo>
                    <a:pt x="124460" y="3810"/>
                  </a:lnTo>
                  <a:lnTo>
                    <a:pt x="245110" y="3810"/>
                  </a:lnTo>
                  <a:lnTo>
                    <a:pt x="245110" y="2540"/>
                  </a:lnTo>
                  <a:lnTo>
                    <a:pt x="245110" y="1270"/>
                  </a:lnTo>
                  <a:close/>
                </a:path>
                <a:path w="248920" h="19050">
                  <a:moveTo>
                    <a:pt x="248920" y="16510"/>
                  </a:moveTo>
                  <a:lnTo>
                    <a:pt x="247650" y="16510"/>
                  </a:lnTo>
                  <a:lnTo>
                    <a:pt x="247650" y="13970"/>
                  </a:lnTo>
                  <a:lnTo>
                    <a:pt x="247637" y="11430"/>
                  </a:lnTo>
                  <a:lnTo>
                    <a:pt x="247637" y="10160"/>
                  </a:lnTo>
                  <a:lnTo>
                    <a:pt x="246380" y="10160"/>
                  </a:lnTo>
                  <a:lnTo>
                    <a:pt x="246380" y="8890"/>
                  </a:lnTo>
                  <a:lnTo>
                    <a:pt x="246380" y="7620"/>
                  </a:lnTo>
                  <a:lnTo>
                    <a:pt x="246380" y="5080"/>
                  </a:lnTo>
                  <a:lnTo>
                    <a:pt x="245110" y="5080"/>
                  </a:lnTo>
                  <a:lnTo>
                    <a:pt x="245110" y="3822"/>
                  </a:lnTo>
                  <a:lnTo>
                    <a:pt x="124460" y="3822"/>
                  </a:lnTo>
                  <a:lnTo>
                    <a:pt x="124460" y="5080"/>
                  </a:lnTo>
                  <a:lnTo>
                    <a:pt x="123190" y="5080"/>
                  </a:lnTo>
                  <a:lnTo>
                    <a:pt x="123190" y="7620"/>
                  </a:lnTo>
                  <a:lnTo>
                    <a:pt x="123190" y="8890"/>
                  </a:lnTo>
                  <a:lnTo>
                    <a:pt x="121920" y="8890"/>
                  </a:lnTo>
                  <a:lnTo>
                    <a:pt x="121920" y="10160"/>
                  </a:lnTo>
                  <a:lnTo>
                    <a:pt x="121920" y="11430"/>
                  </a:lnTo>
                  <a:lnTo>
                    <a:pt x="120650" y="11430"/>
                  </a:lnTo>
                  <a:lnTo>
                    <a:pt x="120650" y="13970"/>
                  </a:lnTo>
                  <a:lnTo>
                    <a:pt x="119380" y="13970"/>
                  </a:lnTo>
                  <a:lnTo>
                    <a:pt x="119380" y="16510"/>
                  </a:lnTo>
                  <a:lnTo>
                    <a:pt x="119380" y="17780"/>
                  </a:lnTo>
                  <a:lnTo>
                    <a:pt x="118110" y="17780"/>
                  </a:lnTo>
                  <a:lnTo>
                    <a:pt x="118110" y="19050"/>
                  </a:lnTo>
                  <a:lnTo>
                    <a:pt x="248920" y="19050"/>
                  </a:lnTo>
                  <a:lnTo>
                    <a:pt x="248920" y="17780"/>
                  </a:lnTo>
                  <a:lnTo>
                    <a:pt x="248920" y="16510"/>
                  </a:lnTo>
                  <a:close/>
                </a:path>
              </a:pathLst>
            </a:custGeom>
            <a:solidFill>
              <a:srgbClr val="2A2A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6059170" y="5568949"/>
              <a:ext cx="251460" cy="20320"/>
            </a:xfrm>
            <a:custGeom>
              <a:avLst/>
              <a:gdLst/>
              <a:ahLst/>
              <a:cxnLst/>
              <a:rect l="l" t="t" r="r" b="b"/>
              <a:pathLst>
                <a:path w="251460" h="20320">
                  <a:moveTo>
                    <a:pt x="110490" y="13982"/>
                  </a:moveTo>
                  <a:lnTo>
                    <a:pt x="0" y="13982"/>
                  </a:lnTo>
                  <a:lnTo>
                    <a:pt x="0" y="20320"/>
                  </a:lnTo>
                  <a:lnTo>
                    <a:pt x="110490" y="20320"/>
                  </a:lnTo>
                  <a:lnTo>
                    <a:pt x="110490" y="13982"/>
                  </a:lnTo>
                  <a:close/>
                </a:path>
                <a:path w="251460" h="20320">
                  <a:moveTo>
                    <a:pt x="11176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0" y="8890"/>
                  </a:lnTo>
                  <a:lnTo>
                    <a:pt x="0" y="13970"/>
                  </a:lnTo>
                  <a:lnTo>
                    <a:pt x="110490" y="13970"/>
                  </a:lnTo>
                  <a:lnTo>
                    <a:pt x="110490" y="8890"/>
                  </a:lnTo>
                  <a:lnTo>
                    <a:pt x="111760" y="8890"/>
                  </a:lnTo>
                  <a:lnTo>
                    <a:pt x="111760" y="7620"/>
                  </a:lnTo>
                  <a:lnTo>
                    <a:pt x="111760" y="0"/>
                  </a:lnTo>
                  <a:close/>
                </a:path>
                <a:path w="251460" h="20320">
                  <a:moveTo>
                    <a:pt x="251460" y="19050"/>
                  </a:moveTo>
                  <a:lnTo>
                    <a:pt x="250177" y="19050"/>
                  </a:lnTo>
                  <a:lnTo>
                    <a:pt x="250177" y="17780"/>
                  </a:lnTo>
                  <a:lnTo>
                    <a:pt x="250190" y="13970"/>
                  </a:lnTo>
                  <a:lnTo>
                    <a:pt x="250190" y="11430"/>
                  </a:lnTo>
                  <a:lnTo>
                    <a:pt x="250190" y="7620"/>
                  </a:lnTo>
                  <a:lnTo>
                    <a:pt x="248920" y="7620"/>
                  </a:lnTo>
                  <a:lnTo>
                    <a:pt x="248920" y="3810"/>
                  </a:lnTo>
                  <a:lnTo>
                    <a:pt x="248920" y="0"/>
                  </a:lnTo>
                  <a:lnTo>
                    <a:pt x="118110" y="0"/>
                  </a:lnTo>
                  <a:lnTo>
                    <a:pt x="118110" y="3810"/>
                  </a:lnTo>
                  <a:lnTo>
                    <a:pt x="116840" y="3810"/>
                  </a:lnTo>
                  <a:lnTo>
                    <a:pt x="116840" y="7620"/>
                  </a:lnTo>
                  <a:lnTo>
                    <a:pt x="115570" y="7620"/>
                  </a:lnTo>
                  <a:lnTo>
                    <a:pt x="115570" y="11430"/>
                  </a:lnTo>
                  <a:lnTo>
                    <a:pt x="114300" y="11430"/>
                  </a:lnTo>
                  <a:lnTo>
                    <a:pt x="114300" y="13970"/>
                  </a:lnTo>
                  <a:lnTo>
                    <a:pt x="113030" y="13970"/>
                  </a:lnTo>
                  <a:lnTo>
                    <a:pt x="113030" y="17780"/>
                  </a:lnTo>
                  <a:lnTo>
                    <a:pt x="111760" y="17780"/>
                  </a:lnTo>
                  <a:lnTo>
                    <a:pt x="111760" y="19050"/>
                  </a:lnTo>
                  <a:lnTo>
                    <a:pt x="111760" y="20320"/>
                  </a:lnTo>
                  <a:lnTo>
                    <a:pt x="251460" y="20320"/>
                  </a:lnTo>
                  <a:lnTo>
                    <a:pt x="251460" y="19050"/>
                  </a:lnTo>
                  <a:close/>
                </a:path>
              </a:pathLst>
            </a:custGeom>
            <a:solidFill>
              <a:srgbClr val="2929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6059170" y="5589269"/>
              <a:ext cx="252729" cy="19050"/>
            </a:xfrm>
            <a:custGeom>
              <a:avLst/>
              <a:gdLst/>
              <a:ahLst/>
              <a:cxnLst/>
              <a:rect l="l" t="t" r="r" b="b"/>
              <a:pathLst>
                <a:path w="252729" h="19050">
                  <a:moveTo>
                    <a:pt x="252730" y="11430"/>
                  </a:moveTo>
                  <a:lnTo>
                    <a:pt x="251460" y="11430"/>
                  </a:lnTo>
                  <a:lnTo>
                    <a:pt x="251460" y="1270"/>
                  </a:lnTo>
                  <a:lnTo>
                    <a:pt x="251460" y="0"/>
                  </a:lnTo>
                  <a:lnTo>
                    <a:pt x="111760" y="0"/>
                  </a:lnTo>
                  <a:lnTo>
                    <a:pt x="111760" y="1270"/>
                  </a:lnTo>
                  <a:lnTo>
                    <a:pt x="110490" y="1270"/>
                  </a:lnTo>
                  <a:lnTo>
                    <a:pt x="11049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1430"/>
                  </a:lnTo>
                  <a:lnTo>
                    <a:pt x="0" y="19050"/>
                  </a:lnTo>
                  <a:lnTo>
                    <a:pt x="252730" y="19050"/>
                  </a:lnTo>
                  <a:lnTo>
                    <a:pt x="252730" y="11430"/>
                  </a:lnTo>
                  <a:close/>
                </a:path>
              </a:pathLst>
            </a:custGeom>
            <a:solidFill>
              <a:srgbClr val="2929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6059170" y="5608319"/>
              <a:ext cx="252729" cy="19050"/>
            </a:xfrm>
            <a:custGeom>
              <a:avLst/>
              <a:gdLst/>
              <a:ahLst/>
              <a:cxnLst/>
              <a:rect l="l" t="t" r="r" b="b"/>
              <a:pathLst>
                <a:path w="252729" h="19050">
                  <a:moveTo>
                    <a:pt x="0" y="0"/>
                  </a:moveTo>
                  <a:lnTo>
                    <a:pt x="252729" y="0"/>
                  </a:lnTo>
                  <a:lnTo>
                    <a:pt x="252729" y="19049"/>
                  </a:lnTo>
                  <a:lnTo>
                    <a:pt x="0" y="190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28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6059170" y="5627369"/>
              <a:ext cx="254000" cy="19050"/>
            </a:xfrm>
            <a:custGeom>
              <a:avLst/>
              <a:gdLst/>
              <a:ahLst/>
              <a:cxnLst/>
              <a:rect l="l" t="t" r="r" b="b"/>
              <a:pathLst>
                <a:path w="254000" h="19050">
                  <a:moveTo>
                    <a:pt x="254000" y="15240"/>
                  </a:moveTo>
                  <a:lnTo>
                    <a:pt x="252730" y="15240"/>
                  </a:lnTo>
                  <a:lnTo>
                    <a:pt x="252730" y="13970"/>
                  </a:lnTo>
                  <a:lnTo>
                    <a:pt x="252730" y="12700"/>
                  </a:lnTo>
                  <a:lnTo>
                    <a:pt x="252730" y="11430"/>
                  </a:lnTo>
                  <a:lnTo>
                    <a:pt x="252730" y="10160"/>
                  </a:lnTo>
                  <a:lnTo>
                    <a:pt x="252730" y="0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119380" y="19050"/>
                  </a:lnTo>
                  <a:lnTo>
                    <a:pt x="119380" y="17780"/>
                  </a:lnTo>
                  <a:lnTo>
                    <a:pt x="120650" y="17780"/>
                  </a:lnTo>
                  <a:lnTo>
                    <a:pt x="120650" y="16510"/>
                  </a:lnTo>
                  <a:lnTo>
                    <a:pt x="121920" y="16510"/>
                  </a:lnTo>
                  <a:lnTo>
                    <a:pt x="121920" y="15240"/>
                  </a:lnTo>
                  <a:lnTo>
                    <a:pt x="123190" y="15240"/>
                  </a:lnTo>
                  <a:lnTo>
                    <a:pt x="123190" y="13970"/>
                  </a:lnTo>
                  <a:lnTo>
                    <a:pt x="124460" y="13970"/>
                  </a:lnTo>
                  <a:lnTo>
                    <a:pt x="124460" y="12700"/>
                  </a:lnTo>
                  <a:lnTo>
                    <a:pt x="125730" y="12700"/>
                  </a:lnTo>
                  <a:lnTo>
                    <a:pt x="125730" y="11430"/>
                  </a:lnTo>
                  <a:lnTo>
                    <a:pt x="129540" y="11430"/>
                  </a:lnTo>
                  <a:lnTo>
                    <a:pt x="129540" y="10160"/>
                  </a:lnTo>
                  <a:lnTo>
                    <a:pt x="133350" y="10160"/>
                  </a:lnTo>
                  <a:lnTo>
                    <a:pt x="133350" y="11430"/>
                  </a:lnTo>
                  <a:lnTo>
                    <a:pt x="134620" y="11430"/>
                  </a:lnTo>
                  <a:lnTo>
                    <a:pt x="134620" y="12700"/>
                  </a:lnTo>
                  <a:lnTo>
                    <a:pt x="135890" y="12700"/>
                  </a:lnTo>
                  <a:lnTo>
                    <a:pt x="135890" y="13970"/>
                  </a:lnTo>
                  <a:lnTo>
                    <a:pt x="138430" y="13970"/>
                  </a:lnTo>
                  <a:lnTo>
                    <a:pt x="138430" y="15240"/>
                  </a:lnTo>
                  <a:lnTo>
                    <a:pt x="138430" y="17780"/>
                  </a:lnTo>
                  <a:lnTo>
                    <a:pt x="139700" y="17780"/>
                  </a:lnTo>
                  <a:lnTo>
                    <a:pt x="139700" y="19050"/>
                  </a:lnTo>
                  <a:lnTo>
                    <a:pt x="254000" y="19050"/>
                  </a:lnTo>
                  <a:lnTo>
                    <a:pt x="254000" y="17780"/>
                  </a:lnTo>
                  <a:lnTo>
                    <a:pt x="254000" y="15240"/>
                  </a:lnTo>
                  <a:close/>
                </a:path>
              </a:pathLst>
            </a:custGeom>
            <a:solidFill>
              <a:srgbClr val="2727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6059170" y="5646419"/>
              <a:ext cx="254000" cy="20320"/>
            </a:xfrm>
            <a:custGeom>
              <a:avLst/>
              <a:gdLst/>
              <a:ahLst/>
              <a:cxnLst/>
              <a:rect l="l" t="t" r="r" b="b"/>
              <a:pathLst>
                <a:path w="254000" h="20320">
                  <a:moveTo>
                    <a:pt x="113030" y="17780"/>
                  </a:moveTo>
                  <a:lnTo>
                    <a:pt x="0" y="17780"/>
                  </a:lnTo>
                  <a:lnTo>
                    <a:pt x="0" y="20320"/>
                  </a:lnTo>
                  <a:lnTo>
                    <a:pt x="113030" y="20320"/>
                  </a:lnTo>
                  <a:lnTo>
                    <a:pt x="113030" y="17780"/>
                  </a:lnTo>
                  <a:close/>
                </a:path>
                <a:path w="254000" h="20320">
                  <a:moveTo>
                    <a:pt x="118110" y="3810"/>
                  </a:moveTo>
                  <a:lnTo>
                    <a:pt x="0" y="381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0" y="16510"/>
                  </a:lnTo>
                  <a:lnTo>
                    <a:pt x="113030" y="16510"/>
                  </a:lnTo>
                  <a:lnTo>
                    <a:pt x="113030" y="17780"/>
                  </a:lnTo>
                  <a:lnTo>
                    <a:pt x="114300" y="17780"/>
                  </a:lnTo>
                  <a:lnTo>
                    <a:pt x="114300" y="16510"/>
                  </a:lnTo>
                  <a:lnTo>
                    <a:pt x="114300" y="11430"/>
                  </a:lnTo>
                  <a:lnTo>
                    <a:pt x="115570" y="11430"/>
                  </a:lnTo>
                  <a:lnTo>
                    <a:pt x="115570" y="5080"/>
                  </a:lnTo>
                  <a:lnTo>
                    <a:pt x="118110" y="5080"/>
                  </a:lnTo>
                  <a:lnTo>
                    <a:pt x="118110" y="3810"/>
                  </a:lnTo>
                  <a:close/>
                </a:path>
                <a:path w="254000" h="20320">
                  <a:moveTo>
                    <a:pt x="11811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118110" y="2540"/>
                  </a:lnTo>
                  <a:lnTo>
                    <a:pt x="118110" y="0"/>
                  </a:lnTo>
                  <a:close/>
                </a:path>
                <a:path w="254000" h="20320">
                  <a:moveTo>
                    <a:pt x="254000" y="0"/>
                  </a:moveTo>
                  <a:lnTo>
                    <a:pt x="139700" y="0"/>
                  </a:lnTo>
                  <a:lnTo>
                    <a:pt x="139700" y="2540"/>
                  </a:lnTo>
                  <a:lnTo>
                    <a:pt x="140970" y="2540"/>
                  </a:lnTo>
                  <a:lnTo>
                    <a:pt x="140970" y="13970"/>
                  </a:lnTo>
                  <a:lnTo>
                    <a:pt x="142240" y="13970"/>
                  </a:lnTo>
                  <a:lnTo>
                    <a:pt x="142240" y="20320"/>
                  </a:lnTo>
                  <a:lnTo>
                    <a:pt x="254000" y="20320"/>
                  </a:lnTo>
                  <a:lnTo>
                    <a:pt x="254000" y="13970"/>
                  </a:lnTo>
                  <a:lnTo>
                    <a:pt x="254000" y="254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2727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6059170" y="5666739"/>
              <a:ext cx="254000" cy="19050"/>
            </a:xfrm>
            <a:custGeom>
              <a:avLst/>
              <a:gdLst/>
              <a:ahLst/>
              <a:cxnLst/>
              <a:rect l="l" t="t" r="r" b="b"/>
              <a:pathLst>
                <a:path w="254000" h="19050">
                  <a:moveTo>
                    <a:pt x="11303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0" y="19050"/>
                  </a:lnTo>
                  <a:lnTo>
                    <a:pt x="111760" y="19050"/>
                  </a:lnTo>
                  <a:lnTo>
                    <a:pt x="111760" y="13970"/>
                  </a:lnTo>
                  <a:lnTo>
                    <a:pt x="113030" y="13970"/>
                  </a:lnTo>
                  <a:lnTo>
                    <a:pt x="113030" y="0"/>
                  </a:lnTo>
                  <a:close/>
                </a:path>
                <a:path w="254000" h="19050">
                  <a:moveTo>
                    <a:pt x="254000" y="19050"/>
                  </a:moveTo>
                  <a:lnTo>
                    <a:pt x="253987" y="0"/>
                  </a:lnTo>
                  <a:lnTo>
                    <a:pt x="142240" y="0"/>
                  </a:lnTo>
                  <a:lnTo>
                    <a:pt x="142240" y="19050"/>
                  </a:lnTo>
                  <a:lnTo>
                    <a:pt x="254000" y="19050"/>
                  </a:lnTo>
                  <a:close/>
                </a:path>
              </a:pathLst>
            </a:custGeom>
            <a:solidFill>
              <a:srgbClr val="262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6059170" y="5685789"/>
              <a:ext cx="254000" cy="19050"/>
            </a:xfrm>
            <a:custGeom>
              <a:avLst/>
              <a:gdLst/>
              <a:ahLst/>
              <a:cxnLst/>
              <a:rect l="l" t="t" r="r" b="b"/>
              <a:pathLst>
                <a:path w="254000" h="19050">
                  <a:moveTo>
                    <a:pt x="11176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11760" y="19050"/>
                  </a:lnTo>
                  <a:lnTo>
                    <a:pt x="111760" y="0"/>
                  </a:lnTo>
                  <a:close/>
                </a:path>
                <a:path w="254000" h="19050">
                  <a:moveTo>
                    <a:pt x="254000" y="10160"/>
                  </a:moveTo>
                  <a:lnTo>
                    <a:pt x="253987" y="0"/>
                  </a:lnTo>
                  <a:lnTo>
                    <a:pt x="142240" y="0"/>
                  </a:lnTo>
                  <a:lnTo>
                    <a:pt x="142240" y="10160"/>
                  </a:lnTo>
                  <a:lnTo>
                    <a:pt x="143510" y="10160"/>
                  </a:lnTo>
                  <a:lnTo>
                    <a:pt x="143510" y="19050"/>
                  </a:lnTo>
                  <a:lnTo>
                    <a:pt x="254000" y="19050"/>
                  </a:lnTo>
                  <a:lnTo>
                    <a:pt x="254000" y="10160"/>
                  </a:lnTo>
                  <a:close/>
                </a:path>
              </a:pathLst>
            </a:custGeom>
            <a:solidFill>
              <a:srgbClr val="2626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6059170" y="5704839"/>
              <a:ext cx="254000" cy="19050"/>
            </a:xfrm>
            <a:custGeom>
              <a:avLst/>
              <a:gdLst/>
              <a:ahLst/>
              <a:cxnLst/>
              <a:rect l="l" t="t" r="r" b="b"/>
              <a:pathLst>
                <a:path w="254000" h="19050">
                  <a:moveTo>
                    <a:pt x="11176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0" y="19050"/>
                  </a:lnTo>
                  <a:lnTo>
                    <a:pt x="110490" y="19050"/>
                  </a:lnTo>
                  <a:lnTo>
                    <a:pt x="110490" y="7620"/>
                  </a:lnTo>
                  <a:lnTo>
                    <a:pt x="111760" y="7620"/>
                  </a:lnTo>
                  <a:lnTo>
                    <a:pt x="111760" y="0"/>
                  </a:lnTo>
                  <a:close/>
                </a:path>
                <a:path w="254000" h="19050">
                  <a:moveTo>
                    <a:pt x="254000" y="19050"/>
                  </a:moveTo>
                  <a:lnTo>
                    <a:pt x="253987" y="0"/>
                  </a:lnTo>
                  <a:lnTo>
                    <a:pt x="143510" y="0"/>
                  </a:lnTo>
                  <a:lnTo>
                    <a:pt x="143510" y="19050"/>
                  </a:lnTo>
                  <a:lnTo>
                    <a:pt x="254000" y="19050"/>
                  </a:lnTo>
                  <a:close/>
                </a:path>
              </a:pathLst>
            </a:custGeom>
            <a:solidFill>
              <a:srgbClr val="2525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6059170" y="5723889"/>
              <a:ext cx="254000" cy="19050"/>
            </a:xfrm>
            <a:custGeom>
              <a:avLst/>
              <a:gdLst/>
              <a:ahLst/>
              <a:cxnLst/>
              <a:rect l="l" t="t" r="r" b="b"/>
              <a:pathLst>
                <a:path w="254000" h="19050">
                  <a:moveTo>
                    <a:pt x="11049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10490" y="19050"/>
                  </a:lnTo>
                  <a:lnTo>
                    <a:pt x="110490" y="0"/>
                  </a:lnTo>
                  <a:close/>
                </a:path>
                <a:path w="254000" h="19050">
                  <a:moveTo>
                    <a:pt x="254000" y="19050"/>
                  </a:moveTo>
                  <a:lnTo>
                    <a:pt x="253987" y="0"/>
                  </a:lnTo>
                  <a:lnTo>
                    <a:pt x="143510" y="0"/>
                  </a:lnTo>
                  <a:lnTo>
                    <a:pt x="143510" y="19050"/>
                  </a:lnTo>
                  <a:lnTo>
                    <a:pt x="254000" y="19050"/>
                  </a:lnTo>
                  <a:close/>
                </a:path>
              </a:pathLst>
            </a:custGeom>
            <a:solidFill>
              <a:srgbClr val="2525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6059170" y="5742939"/>
              <a:ext cx="254000" cy="20320"/>
            </a:xfrm>
            <a:custGeom>
              <a:avLst/>
              <a:gdLst/>
              <a:ahLst/>
              <a:cxnLst/>
              <a:rect l="l" t="t" r="r" b="b"/>
              <a:pathLst>
                <a:path w="254000" h="20320">
                  <a:moveTo>
                    <a:pt x="11049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110490" y="20320"/>
                  </a:lnTo>
                  <a:lnTo>
                    <a:pt x="110490" y="0"/>
                  </a:lnTo>
                  <a:close/>
                </a:path>
                <a:path w="254000" h="20320">
                  <a:moveTo>
                    <a:pt x="254000" y="20320"/>
                  </a:moveTo>
                  <a:lnTo>
                    <a:pt x="253987" y="0"/>
                  </a:lnTo>
                  <a:lnTo>
                    <a:pt x="143510" y="0"/>
                  </a:lnTo>
                  <a:lnTo>
                    <a:pt x="143510" y="20320"/>
                  </a:lnTo>
                  <a:lnTo>
                    <a:pt x="254000" y="20320"/>
                  </a:lnTo>
                  <a:close/>
                </a:path>
              </a:pathLst>
            </a:custGeom>
            <a:solidFill>
              <a:srgbClr val="2424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6059170" y="5763259"/>
              <a:ext cx="254000" cy="19050"/>
            </a:xfrm>
            <a:custGeom>
              <a:avLst/>
              <a:gdLst/>
              <a:ahLst/>
              <a:cxnLst/>
              <a:rect l="l" t="t" r="r" b="b"/>
              <a:pathLst>
                <a:path w="254000" h="19050">
                  <a:moveTo>
                    <a:pt x="11049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10490" y="19050"/>
                  </a:lnTo>
                  <a:lnTo>
                    <a:pt x="110490" y="0"/>
                  </a:lnTo>
                  <a:close/>
                </a:path>
                <a:path w="254000" h="19050">
                  <a:moveTo>
                    <a:pt x="254000" y="19050"/>
                  </a:moveTo>
                  <a:lnTo>
                    <a:pt x="253987" y="0"/>
                  </a:lnTo>
                  <a:lnTo>
                    <a:pt x="143510" y="0"/>
                  </a:lnTo>
                  <a:lnTo>
                    <a:pt x="143510" y="19050"/>
                  </a:lnTo>
                  <a:lnTo>
                    <a:pt x="254000" y="19050"/>
                  </a:lnTo>
                  <a:close/>
                </a:path>
              </a:pathLst>
            </a:custGeom>
            <a:solidFill>
              <a:srgbClr val="232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6059170" y="5782309"/>
              <a:ext cx="254000" cy="19050"/>
            </a:xfrm>
            <a:custGeom>
              <a:avLst/>
              <a:gdLst/>
              <a:ahLst/>
              <a:cxnLst/>
              <a:rect l="l" t="t" r="r" b="b"/>
              <a:pathLst>
                <a:path w="254000" h="19050">
                  <a:moveTo>
                    <a:pt x="11049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10490" y="19050"/>
                  </a:lnTo>
                  <a:lnTo>
                    <a:pt x="110490" y="0"/>
                  </a:lnTo>
                  <a:close/>
                </a:path>
                <a:path w="254000" h="19050">
                  <a:moveTo>
                    <a:pt x="254000" y="19050"/>
                  </a:moveTo>
                  <a:lnTo>
                    <a:pt x="253987" y="0"/>
                  </a:lnTo>
                  <a:lnTo>
                    <a:pt x="143510" y="0"/>
                  </a:lnTo>
                  <a:lnTo>
                    <a:pt x="143510" y="19050"/>
                  </a:lnTo>
                  <a:lnTo>
                    <a:pt x="254000" y="19050"/>
                  </a:lnTo>
                  <a:close/>
                </a:path>
              </a:pathLst>
            </a:custGeom>
            <a:solidFill>
              <a:srgbClr val="2323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6059170" y="5801359"/>
              <a:ext cx="254000" cy="19050"/>
            </a:xfrm>
            <a:custGeom>
              <a:avLst/>
              <a:gdLst/>
              <a:ahLst/>
              <a:cxnLst/>
              <a:rect l="l" t="t" r="r" b="b"/>
              <a:pathLst>
                <a:path w="254000" h="19050">
                  <a:moveTo>
                    <a:pt x="11049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10490" y="19050"/>
                  </a:lnTo>
                  <a:lnTo>
                    <a:pt x="110490" y="0"/>
                  </a:lnTo>
                  <a:close/>
                </a:path>
                <a:path w="254000" h="19050">
                  <a:moveTo>
                    <a:pt x="254000" y="19050"/>
                  </a:moveTo>
                  <a:lnTo>
                    <a:pt x="253987" y="0"/>
                  </a:lnTo>
                  <a:lnTo>
                    <a:pt x="143510" y="0"/>
                  </a:lnTo>
                  <a:lnTo>
                    <a:pt x="143510" y="19050"/>
                  </a:lnTo>
                  <a:lnTo>
                    <a:pt x="254000" y="19050"/>
                  </a:lnTo>
                  <a:close/>
                </a:path>
              </a:pathLst>
            </a:custGeom>
            <a:solidFill>
              <a:srgbClr val="222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6059170" y="5820409"/>
              <a:ext cx="254000" cy="20320"/>
            </a:xfrm>
            <a:custGeom>
              <a:avLst/>
              <a:gdLst/>
              <a:ahLst/>
              <a:cxnLst/>
              <a:rect l="l" t="t" r="r" b="b"/>
              <a:pathLst>
                <a:path w="254000" h="20320">
                  <a:moveTo>
                    <a:pt x="11049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110490" y="20320"/>
                  </a:lnTo>
                  <a:lnTo>
                    <a:pt x="110490" y="0"/>
                  </a:lnTo>
                  <a:close/>
                </a:path>
                <a:path w="254000" h="20320">
                  <a:moveTo>
                    <a:pt x="254000" y="20320"/>
                  </a:moveTo>
                  <a:lnTo>
                    <a:pt x="253987" y="0"/>
                  </a:lnTo>
                  <a:lnTo>
                    <a:pt x="143510" y="0"/>
                  </a:lnTo>
                  <a:lnTo>
                    <a:pt x="143510" y="20320"/>
                  </a:lnTo>
                  <a:lnTo>
                    <a:pt x="254000" y="20320"/>
                  </a:lnTo>
                  <a:close/>
                </a:path>
              </a:pathLst>
            </a:custGeom>
            <a:solidFill>
              <a:srgbClr val="222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6059170" y="5840729"/>
              <a:ext cx="254000" cy="19050"/>
            </a:xfrm>
            <a:custGeom>
              <a:avLst/>
              <a:gdLst/>
              <a:ahLst/>
              <a:cxnLst/>
              <a:rect l="l" t="t" r="r" b="b"/>
              <a:pathLst>
                <a:path w="254000" h="19050">
                  <a:moveTo>
                    <a:pt x="11049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10490" y="19050"/>
                  </a:lnTo>
                  <a:lnTo>
                    <a:pt x="110490" y="0"/>
                  </a:lnTo>
                  <a:close/>
                </a:path>
                <a:path w="254000" h="19050">
                  <a:moveTo>
                    <a:pt x="254000" y="19050"/>
                  </a:moveTo>
                  <a:lnTo>
                    <a:pt x="253987" y="0"/>
                  </a:lnTo>
                  <a:lnTo>
                    <a:pt x="143510" y="0"/>
                  </a:lnTo>
                  <a:lnTo>
                    <a:pt x="143510" y="19050"/>
                  </a:lnTo>
                  <a:lnTo>
                    <a:pt x="254000" y="19050"/>
                  </a:lnTo>
                  <a:close/>
                </a:path>
              </a:pathLst>
            </a:custGeom>
            <a:solidFill>
              <a:srgbClr val="212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6059170" y="5859779"/>
              <a:ext cx="254000" cy="19050"/>
            </a:xfrm>
            <a:custGeom>
              <a:avLst/>
              <a:gdLst/>
              <a:ahLst/>
              <a:cxnLst/>
              <a:rect l="l" t="t" r="r" b="b"/>
              <a:pathLst>
                <a:path w="254000" h="19050">
                  <a:moveTo>
                    <a:pt x="11049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10490" y="19050"/>
                  </a:lnTo>
                  <a:lnTo>
                    <a:pt x="110490" y="0"/>
                  </a:lnTo>
                  <a:close/>
                </a:path>
                <a:path w="254000" h="19050">
                  <a:moveTo>
                    <a:pt x="254000" y="19050"/>
                  </a:moveTo>
                  <a:lnTo>
                    <a:pt x="253987" y="0"/>
                  </a:lnTo>
                  <a:lnTo>
                    <a:pt x="143510" y="0"/>
                  </a:lnTo>
                  <a:lnTo>
                    <a:pt x="143510" y="19050"/>
                  </a:lnTo>
                  <a:lnTo>
                    <a:pt x="254000" y="19050"/>
                  </a:lnTo>
                  <a:close/>
                </a:path>
              </a:pathLst>
            </a:custGeom>
            <a:solidFill>
              <a:srgbClr val="2121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6059170" y="5878829"/>
              <a:ext cx="254000" cy="19050"/>
            </a:xfrm>
            <a:custGeom>
              <a:avLst/>
              <a:gdLst/>
              <a:ahLst/>
              <a:cxnLst/>
              <a:rect l="l" t="t" r="r" b="b"/>
              <a:pathLst>
                <a:path w="254000" h="19050">
                  <a:moveTo>
                    <a:pt x="11049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10490" y="19050"/>
                  </a:lnTo>
                  <a:lnTo>
                    <a:pt x="110490" y="0"/>
                  </a:lnTo>
                  <a:close/>
                </a:path>
                <a:path w="254000" h="19050">
                  <a:moveTo>
                    <a:pt x="254000" y="19050"/>
                  </a:moveTo>
                  <a:lnTo>
                    <a:pt x="253987" y="0"/>
                  </a:lnTo>
                  <a:lnTo>
                    <a:pt x="143510" y="0"/>
                  </a:lnTo>
                  <a:lnTo>
                    <a:pt x="143510" y="19050"/>
                  </a:lnTo>
                  <a:lnTo>
                    <a:pt x="254000" y="19050"/>
                  </a:lnTo>
                  <a:close/>
                </a:path>
              </a:pathLst>
            </a:custGeom>
            <a:solidFill>
              <a:srgbClr val="202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6059170" y="5897879"/>
              <a:ext cx="254000" cy="20320"/>
            </a:xfrm>
            <a:custGeom>
              <a:avLst/>
              <a:gdLst/>
              <a:ahLst/>
              <a:cxnLst/>
              <a:rect l="l" t="t" r="r" b="b"/>
              <a:pathLst>
                <a:path w="254000" h="20320">
                  <a:moveTo>
                    <a:pt x="11049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110490" y="20320"/>
                  </a:lnTo>
                  <a:lnTo>
                    <a:pt x="110490" y="0"/>
                  </a:lnTo>
                  <a:close/>
                </a:path>
                <a:path w="254000" h="20320">
                  <a:moveTo>
                    <a:pt x="254000" y="20320"/>
                  </a:moveTo>
                  <a:lnTo>
                    <a:pt x="253987" y="0"/>
                  </a:lnTo>
                  <a:lnTo>
                    <a:pt x="143510" y="0"/>
                  </a:lnTo>
                  <a:lnTo>
                    <a:pt x="143510" y="20320"/>
                  </a:lnTo>
                  <a:lnTo>
                    <a:pt x="254000" y="20320"/>
                  </a:lnTo>
                  <a:close/>
                </a:path>
              </a:pathLst>
            </a:custGeom>
            <a:solidFill>
              <a:srgbClr val="1F1F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6059170" y="5918199"/>
              <a:ext cx="254000" cy="19050"/>
            </a:xfrm>
            <a:custGeom>
              <a:avLst/>
              <a:gdLst/>
              <a:ahLst/>
              <a:cxnLst/>
              <a:rect l="l" t="t" r="r" b="b"/>
              <a:pathLst>
                <a:path w="254000" h="19050">
                  <a:moveTo>
                    <a:pt x="11049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10490" y="19050"/>
                  </a:lnTo>
                  <a:lnTo>
                    <a:pt x="110490" y="0"/>
                  </a:lnTo>
                  <a:close/>
                </a:path>
                <a:path w="254000" h="19050">
                  <a:moveTo>
                    <a:pt x="254000" y="19050"/>
                  </a:moveTo>
                  <a:lnTo>
                    <a:pt x="253987" y="0"/>
                  </a:lnTo>
                  <a:lnTo>
                    <a:pt x="143510" y="0"/>
                  </a:lnTo>
                  <a:lnTo>
                    <a:pt x="143510" y="19050"/>
                  </a:lnTo>
                  <a:lnTo>
                    <a:pt x="254000" y="19050"/>
                  </a:lnTo>
                  <a:close/>
                </a:path>
              </a:pathLst>
            </a:custGeom>
            <a:solidFill>
              <a:srgbClr val="1F1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6059170" y="5937249"/>
              <a:ext cx="254000" cy="38100"/>
            </a:xfrm>
            <a:custGeom>
              <a:avLst/>
              <a:gdLst/>
              <a:ahLst/>
              <a:cxnLst/>
              <a:rect l="l" t="t" r="r" b="b"/>
              <a:pathLst>
                <a:path w="254000" h="38100">
                  <a:moveTo>
                    <a:pt x="11049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0" y="38100"/>
                  </a:lnTo>
                  <a:lnTo>
                    <a:pt x="110490" y="38100"/>
                  </a:lnTo>
                  <a:lnTo>
                    <a:pt x="110490" y="19050"/>
                  </a:lnTo>
                  <a:lnTo>
                    <a:pt x="110490" y="0"/>
                  </a:lnTo>
                  <a:close/>
                </a:path>
                <a:path w="254000" h="38100">
                  <a:moveTo>
                    <a:pt x="254000" y="38100"/>
                  </a:moveTo>
                  <a:lnTo>
                    <a:pt x="253987" y="19050"/>
                  </a:lnTo>
                  <a:lnTo>
                    <a:pt x="253987" y="0"/>
                  </a:lnTo>
                  <a:lnTo>
                    <a:pt x="143510" y="0"/>
                  </a:lnTo>
                  <a:lnTo>
                    <a:pt x="143510" y="19050"/>
                  </a:lnTo>
                  <a:lnTo>
                    <a:pt x="143510" y="38100"/>
                  </a:lnTo>
                  <a:lnTo>
                    <a:pt x="254000" y="38100"/>
                  </a:lnTo>
                  <a:close/>
                </a:path>
              </a:pathLst>
            </a:custGeom>
            <a:solidFill>
              <a:srgbClr val="1E1E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6059170" y="5975349"/>
              <a:ext cx="254000" cy="19050"/>
            </a:xfrm>
            <a:custGeom>
              <a:avLst/>
              <a:gdLst/>
              <a:ahLst/>
              <a:cxnLst/>
              <a:rect l="l" t="t" r="r" b="b"/>
              <a:pathLst>
                <a:path w="254000" h="19050">
                  <a:moveTo>
                    <a:pt x="11049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10490" y="19050"/>
                  </a:lnTo>
                  <a:lnTo>
                    <a:pt x="110490" y="0"/>
                  </a:lnTo>
                  <a:close/>
                </a:path>
                <a:path w="254000" h="19050">
                  <a:moveTo>
                    <a:pt x="254000" y="19050"/>
                  </a:moveTo>
                  <a:lnTo>
                    <a:pt x="253987" y="0"/>
                  </a:lnTo>
                  <a:lnTo>
                    <a:pt x="143510" y="0"/>
                  </a:lnTo>
                  <a:lnTo>
                    <a:pt x="143510" y="19050"/>
                  </a:lnTo>
                  <a:lnTo>
                    <a:pt x="254000" y="19050"/>
                  </a:lnTo>
                  <a:close/>
                </a:path>
              </a:pathLst>
            </a:custGeom>
            <a:solidFill>
              <a:srgbClr val="1D1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6059170" y="5994399"/>
              <a:ext cx="254000" cy="20320"/>
            </a:xfrm>
            <a:custGeom>
              <a:avLst/>
              <a:gdLst/>
              <a:ahLst/>
              <a:cxnLst/>
              <a:rect l="l" t="t" r="r" b="b"/>
              <a:pathLst>
                <a:path w="254000" h="20320">
                  <a:moveTo>
                    <a:pt x="11049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110490" y="20320"/>
                  </a:lnTo>
                  <a:lnTo>
                    <a:pt x="110490" y="0"/>
                  </a:lnTo>
                  <a:close/>
                </a:path>
                <a:path w="254000" h="20320">
                  <a:moveTo>
                    <a:pt x="254000" y="20320"/>
                  </a:moveTo>
                  <a:lnTo>
                    <a:pt x="253987" y="0"/>
                  </a:lnTo>
                  <a:lnTo>
                    <a:pt x="143510" y="0"/>
                  </a:lnTo>
                  <a:lnTo>
                    <a:pt x="143510" y="20320"/>
                  </a:lnTo>
                  <a:lnTo>
                    <a:pt x="254000" y="20320"/>
                  </a:lnTo>
                  <a:close/>
                </a:path>
              </a:pathLst>
            </a:custGeom>
            <a:solidFill>
              <a:srgbClr val="1D1D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6059170" y="6014719"/>
              <a:ext cx="254000" cy="19050"/>
            </a:xfrm>
            <a:custGeom>
              <a:avLst/>
              <a:gdLst/>
              <a:ahLst/>
              <a:cxnLst/>
              <a:rect l="l" t="t" r="r" b="b"/>
              <a:pathLst>
                <a:path w="254000" h="19050">
                  <a:moveTo>
                    <a:pt x="11049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10490" y="19050"/>
                  </a:lnTo>
                  <a:lnTo>
                    <a:pt x="110490" y="0"/>
                  </a:lnTo>
                  <a:close/>
                </a:path>
                <a:path w="254000" h="19050">
                  <a:moveTo>
                    <a:pt x="254000" y="19050"/>
                  </a:moveTo>
                  <a:lnTo>
                    <a:pt x="253987" y="0"/>
                  </a:lnTo>
                  <a:lnTo>
                    <a:pt x="143510" y="0"/>
                  </a:lnTo>
                  <a:lnTo>
                    <a:pt x="143510" y="19050"/>
                  </a:lnTo>
                  <a:lnTo>
                    <a:pt x="254000" y="19050"/>
                  </a:lnTo>
                  <a:close/>
                </a:path>
              </a:pathLst>
            </a:custGeom>
            <a:solidFill>
              <a:srgbClr val="1C1C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6059170" y="6033769"/>
              <a:ext cx="254000" cy="19050"/>
            </a:xfrm>
            <a:custGeom>
              <a:avLst/>
              <a:gdLst/>
              <a:ahLst/>
              <a:cxnLst/>
              <a:rect l="l" t="t" r="r" b="b"/>
              <a:pathLst>
                <a:path w="254000" h="19050">
                  <a:moveTo>
                    <a:pt x="11049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10490" y="19050"/>
                  </a:lnTo>
                  <a:lnTo>
                    <a:pt x="110490" y="0"/>
                  </a:lnTo>
                  <a:close/>
                </a:path>
                <a:path w="254000" h="19050">
                  <a:moveTo>
                    <a:pt x="254000" y="19050"/>
                  </a:moveTo>
                  <a:lnTo>
                    <a:pt x="253987" y="0"/>
                  </a:lnTo>
                  <a:lnTo>
                    <a:pt x="143510" y="0"/>
                  </a:lnTo>
                  <a:lnTo>
                    <a:pt x="143510" y="19050"/>
                  </a:lnTo>
                  <a:lnTo>
                    <a:pt x="254000" y="19050"/>
                  </a:lnTo>
                  <a:close/>
                </a:path>
              </a:pathLst>
            </a:custGeom>
            <a:solidFill>
              <a:srgbClr val="1B1B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6059170" y="6052819"/>
              <a:ext cx="254000" cy="19050"/>
            </a:xfrm>
            <a:custGeom>
              <a:avLst/>
              <a:gdLst/>
              <a:ahLst/>
              <a:cxnLst/>
              <a:rect l="l" t="t" r="r" b="b"/>
              <a:pathLst>
                <a:path w="254000" h="19050">
                  <a:moveTo>
                    <a:pt x="11049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10490" y="19050"/>
                  </a:lnTo>
                  <a:lnTo>
                    <a:pt x="110490" y="0"/>
                  </a:lnTo>
                  <a:close/>
                </a:path>
                <a:path w="254000" h="19050">
                  <a:moveTo>
                    <a:pt x="254000" y="19050"/>
                  </a:moveTo>
                  <a:lnTo>
                    <a:pt x="253987" y="0"/>
                  </a:lnTo>
                  <a:lnTo>
                    <a:pt x="143510" y="0"/>
                  </a:lnTo>
                  <a:lnTo>
                    <a:pt x="143510" y="19050"/>
                  </a:lnTo>
                  <a:lnTo>
                    <a:pt x="254000" y="19050"/>
                  </a:lnTo>
                  <a:close/>
                </a:path>
              </a:pathLst>
            </a:custGeom>
            <a:solidFill>
              <a:srgbClr val="1B1B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6059170" y="6071869"/>
              <a:ext cx="254000" cy="20320"/>
            </a:xfrm>
            <a:custGeom>
              <a:avLst/>
              <a:gdLst/>
              <a:ahLst/>
              <a:cxnLst/>
              <a:rect l="l" t="t" r="r" b="b"/>
              <a:pathLst>
                <a:path w="254000" h="20320">
                  <a:moveTo>
                    <a:pt x="11049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110490" y="20320"/>
                  </a:lnTo>
                  <a:lnTo>
                    <a:pt x="110490" y="0"/>
                  </a:lnTo>
                  <a:close/>
                </a:path>
                <a:path w="254000" h="20320">
                  <a:moveTo>
                    <a:pt x="254000" y="20320"/>
                  </a:moveTo>
                  <a:lnTo>
                    <a:pt x="253987" y="0"/>
                  </a:lnTo>
                  <a:lnTo>
                    <a:pt x="143510" y="0"/>
                  </a:lnTo>
                  <a:lnTo>
                    <a:pt x="143510" y="20320"/>
                  </a:lnTo>
                  <a:lnTo>
                    <a:pt x="254000" y="20320"/>
                  </a:lnTo>
                  <a:close/>
                </a:path>
              </a:pathLst>
            </a:custGeom>
            <a:solidFill>
              <a:srgbClr val="1A1A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6059170" y="6092189"/>
              <a:ext cx="254000" cy="19050"/>
            </a:xfrm>
            <a:custGeom>
              <a:avLst/>
              <a:gdLst/>
              <a:ahLst/>
              <a:cxnLst/>
              <a:rect l="l" t="t" r="r" b="b"/>
              <a:pathLst>
                <a:path w="254000" h="19050">
                  <a:moveTo>
                    <a:pt x="11049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10490" y="19050"/>
                  </a:lnTo>
                  <a:lnTo>
                    <a:pt x="110490" y="0"/>
                  </a:lnTo>
                  <a:close/>
                </a:path>
                <a:path w="254000" h="19050">
                  <a:moveTo>
                    <a:pt x="254000" y="19050"/>
                  </a:moveTo>
                  <a:lnTo>
                    <a:pt x="253987" y="0"/>
                  </a:lnTo>
                  <a:lnTo>
                    <a:pt x="143510" y="0"/>
                  </a:lnTo>
                  <a:lnTo>
                    <a:pt x="143510" y="19050"/>
                  </a:lnTo>
                  <a:lnTo>
                    <a:pt x="254000" y="19050"/>
                  </a:lnTo>
                  <a:close/>
                </a:path>
              </a:pathLst>
            </a:custGeom>
            <a:solidFill>
              <a:srgbClr val="1A1A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6059170" y="6111239"/>
              <a:ext cx="254000" cy="19050"/>
            </a:xfrm>
            <a:custGeom>
              <a:avLst/>
              <a:gdLst/>
              <a:ahLst/>
              <a:cxnLst/>
              <a:rect l="l" t="t" r="r" b="b"/>
              <a:pathLst>
                <a:path w="254000" h="19050">
                  <a:moveTo>
                    <a:pt x="11049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10490" y="19050"/>
                  </a:lnTo>
                  <a:lnTo>
                    <a:pt x="110490" y="0"/>
                  </a:lnTo>
                  <a:close/>
                </a:path>
                <a:path w="254000" h="19050">
                  <a:moveTo>
                    <a:pt x="254000" y="19050"/>
                  </a:moveTo>
                  <a:lnTo>
                    <a:pt x="253987" y="0"/>
                  </a:lnTo>
                  <a:lnTo>
                    <a:pt x="143510" y="0"/>
                  </a:lnTo>
                  <a:lnTo>
                    <a:pt x="143510" y="19050"/>
                  </a:lnTo>
                  <a:lnTo>
                    <a:pt x="254000" y="19050"/>
                  </a:lnTo>
                  <a:close/>
                </a:path>
              </a:pathLst>
            </a:custGeom>
            <a:solidFill>
              <a:srgbClr val="191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6059170" y="6130289"/>
              <a:ext cx="254000" cy="19050"/>
            </a:xfrm>
            <a:custGeom>
              <a:avLst/>
              <a:gdLst/>
              <a:ahLst/>
              <a:cxnLst/>
              <a:rect l="l" t="t" r="r" b="b"/>
              <a:pathLst>
                <a:path w="254000" h="19050">
                  <a:moveTo>
                    <a:pt x="11049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10490" y="19050"/>
                  </a:lnTo>
                  <a:lnTo>
                    <a:pt x="110490" y="0"/>
                  </a:lnTo>
                  <a:close/>
                </a:path>
                <a:path w="254000" h="19050">
                  <a:moveTo>
                    <a:pt x="254000" y="19050"/>
                  </a:moveTo>
                  <a:lnTo>
                    <a:pt x="253987" y="0"/>
                  </a:lnTo>
                  <a:lnTo>
                    <a:pt x="143510" y="0"/>
                  </a:lnTo>
                  <a:lnTo>
                    <a:pt x="143510" y="19050"/>
                  </a:lnTo>
                  <a:lnTo>
                    <a:pt x="254000" y="19050"/>
                  </a:lnTo>
                  <a:close/>
                </a:path>
              </a:pathLst>
            </a:custGeom>
            <a:solidFill>
              <a:srgbClr val="1919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6059170" y="6149339"/>
              <a:ext cx="254000" cy="19050"/>
            </a:xfrm>
            <a:custGeom>
              <a:avLst/>
              <a:gdLst/>
              <a:ahLst/>
              <a:cxnLst/>
              <a:rect l="l" t="t" r="r" b="b"/>
              <a:pathLst>
                <a:path w="254000" h="19050">
                  <a:moveTo>
                    <a:pt x="11049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10490" y="19050"/>
                  </a:lnTo>
                  <a:lnTo>
                    <a:pt x="110490" y="0"/>
                  </a:lnTo>
                  <a:close/>
                </a:path>
                <a:path w="254000" h="19050">
                  <a:moveTo>
                    <a:pt x="254000" y="19050"/>
                  </a:moveTo>
                  <a:lnTo>
                    <a:pt x="253987" y="0"/>
                  </a:lnTo>
                  <a:lnTo>
                    <a:pt x="143510" y="0"/>
                  </a:lnTo>
                  <a:lnTo>
                    <a:pt x="143510" y="19050"/>
                  </a:lnTo>
                  <a:lnTo>
                    <a:pt x="254000" y="19050"/>
                  </a:lnTo>
                  <a:close/>
                </a:path>
              </a:pathLst>
            </a:custGeom>
            <a:solidFill>
              <a:srgbClr val="181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6059170" y="6168389"/>
              <a:ext cx="254000" cy="19050"/>
            </a:xfrm>
            <a:custGeom>
              <a:avLst/>
              <a:gdLst/>
              <a:ahLst/>
              <a:cxnLst/>
              <a:rect l="l" t="t" r="r" b="b"/>
              <a:pathLst>
                <a:path w="254000" h="19050">
                  <a:moveTo>
                    <a:pt x="11049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10490" y="19050"/>
                  </a:lnTo>
                  <a:lnTo>
                    <a:pt x="110490" y="0"/>
                  </a:lnTo>
                  <a:close/>
                </a:path>
                <a:path w="254000" h="19050">
                  <a:moveTo>
                    <a:pt x="254000" y="19050"/>
                  </a:moveTo>
                  <a:lnTo>
                    <a:pt x="253987" y="0"/>
                  </a:lnTo>
                  <a:lnTo>
                    <a:pt x="143510" y="0"/>
                  </a:lnTo>
                  <a:lnTo>
                    <a:pt x="143510" y="19050"/>
                  </a:lnTo>
                  <a:lnTo>
                    <a:pt x="254000" y="19050"/>
                  </a:lnTo>
                  <a:close/>
                </a:path>
              </a:pathLst>
            </a:custGeom>
            <a:solidFill>
              <a:srgbClr val="171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6059170" y="6187439"/>
              <a:ext cx="254000" cy="20320"/>
            </a:xfrm>
            <a:custGeom>
              <a:avLst/>
              <a:gdLst/>
              <a:ahLst/>
              <a:cxnLst/>
              <a:rect l="l" t="t" r="r" b="b"/>
              <a:pathLst>
                <a:path w="254000" h="20320">
                  <a:moveTo>
                    <a:pt x="11049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110490" y="20320"/>
                  </a:lnTo>
                  <a:lnTo>
                    <a:pt x="110490" y="0"/>
                  </a:lnTo>
                  <a:close/>
                </a:path>
                <a:path w="254000" h="20320">
                  <a:moveTo>
                    <a:pt x="254000" y="20320"/>
                  </a:moveTo>
                  <a:lnTo>
                    <a:pt x="253987" y="0"/>
                  </a:lnTo>
                  <a:lnTo>
                    <a:pt x="143510" y="0"/>
                  </a:lnTo>
                  <a:lnTo>
                    <a:pt x="143510" y="20320"/>
                  </a:lnTo>
                  <a:lnTo>
                    <a:pt x="254000" y="20320"/>
                  </a:lnTo>
                  <a:close/>
                </a:path>
              </a:pathLst>
            </a:custGeom>
            <a:solidFill>
              <a:srgbClr val="1717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6059170" y="6207759"/>
              <a:ext cx="254000" cy="19050"/>
            </a:xfrm>
            <a:custGeom>
              <a:avLst/>
              <a:gdLst/>
              <a:ahLst/>
              <a:cxnLst/>
              <a:rect l="l" t="t" r="r" b="b"/>
              <a:pathLst>
                <a:path w="254000" h="19050">
                  <a:moveTo>
                    <a:pt x="110490" y="12700"/>
                  </a:moveTo>
                  <a:lnTo>
                    <a:pt x="0" y="12700"/>
                  </a:lnTo>
                  <a:lnTo>
                    <a:pt x="0" y="17780"/>
                  </a:lnTo>
                  <a:lnTo>
                    <a:pt x="110490" y="17780"/>
                  </a:lnTo>
                  <a:lnTo>
                    <a:pt x="110490" y="12700"/>
                  </a:lnTo>
                  <a:close/>
                </a:path>
                <a:path w="254000" h="19050">
                  <a:moveTo>
                    <a:pt x="11049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0490" y="11430"/>
                  </a:lnTo>
                  <a:lnTo>
                    <a:pt x="110490" y="0"/>
                  </a:lnTo>
                  <a:close/>
                </a:path>
                <a:path w="254000" h="19050">
                  <a:moveTo>
                    <a:pt x="253987" y="0"/>
                  </a:moveTo>
                  <a:lnTo>
                    <a:pt x="143510" y="0"/>
                  </a:lnTo>
                  <a:lnTo>
                    <a:pt x="143510" y="7620"/>
                  </a:lnTo>
                  <a:lnTo>
                    <a:pt x="143510" y="8890"/>
                  </a:lnTo>
                  <a:lnTo>
                    <a:pt x="143510" y="19050"/>
                  </a:lnTo>
                  <a:lnTo>
                    <a:pt x="214630" y="19050"/>
                  </a:lnTo>
                  <a:lnTo>
                    <a:pt x="214630" y="17780"/>
                  </a:lnTo>
                  <a:lnTo>
                    <a:pt x="219710" y="17780"/>
                  </a:lnTo>
                  <a:lnTo>
                    <a:pt x="219710" y="16510"/>
                  </a:lnTo>
                  <a:lnTo>
                    <a:pt x="223520" y="16510"/>
                  </a:lnTo>
                  <a:lnTo>
                    <a:pt x="223520" y="15240"/>
                  </a:lnTo>
                  <a:lnTo>
                    <a:pt x="228587" y="15240"/>
                  </a:lnTo>
                  <a:lnTo>
                    <a:pt x="228587" y="13970"/>
                  </a:lnTo>
                  <a:lnTo>
                    <a:pt x="232410" y="13970"/>
                  </a:lnTo>
                  <a:lnTo>
                    <a:pt x="232410" y="12700"/>
                  </a:lnTo>
                  <a:lnTo>
                    <a:pt x="237477" y="12700"/>
                  </a:lnTo>
                  <a:lnTo>
                    <a:pt x="237477" y="11430"/>
                  </a:lnTo>
                  <a:lnTo>
                    <a:pt x="242570" y="11430"/>
                  </a:lnTo>
                  <a:lnTo>
                    <a:pt x="242570" y="10160"/>
                  </a:lnTo>
                  <a:lnTo>
                    <a:pt x="246380" y="10160"/>
                  </a:lnTo>
                  <a:lnTo>
                    <a:pt x="246380" y="8890"/>
                  </a:lnTo>
                  <a:lnTo>
                    <a:pt x="251460" y="8890"/>
                  </a:lnTo>
                  <a:lnTo>
                    <a:pt x="251460" y="7620"/>
                  </a:lnTo>
                  <a:lnTo>
                    <a:pt x="253987" y="7620"/>
                  </a:lnTo>
                  <a:lnTo>
                    <a:pt x="253987" y="0"/>
                  </a:lnTo>
                  <a:close/>
                </a:path>
              </a:pathLst>
            </a:custGeom>
            <a:solidFill>
              <a:srgbClr val="1616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6059170" y="6226809"/>
              <a:ext cx="209550" cy="19050"/>
            </a:xfrm>
            <a:custGeom>
              <a:avLst/>
              <a:gdLst/>
              <a:ahLst/>
              <a:cxnLst/>
              <a:rect l="l" t="t" r="r" b="b"/>
              <a:pathLst>
                <a:path w="209550" h="19050">
                  <a:moveTo>
                    <a:pt x="110489" y="12699"/>
                  </a:moveTo>
                  <a:lnTo>
                    <a:pt x="0" y="12699"/>
                  </a:lnTo>
                  <a:lnTo>
                    <a:pt x="0" y="17779"/>
                  </a:lnTo>
                  <a:lnTo>
                    <a:pt x="110489" y="17779"/>
                  </a:lnTo>
                  <a:lnTo>
                    <a:pt x="110489" y="12699"/>
                  </a:lnTo>
                  <a:close/>
                </a:path>
                <a:path w="209550" h="19050">
                  <a:moveTo>
                    <a:pt x="110489" y="6349"/>
                  </a:moveTo>
                  <a:lnTo>
                    <a:pt x="0" y="6349"/>
                  </a:lnTo>
                  <a:lnTo>
                    <a:pt x="0" y="11429"/>
                  </a:lnTo>
                  <a:lnTo>
                    <a:pt x="110489" y="11429"/>
                  </a:lnTo>
                  <a:lnTo>
                    <a:pt x="110489" y="6349"/>
                  </a:lnTo>
                  <a:close/>
                </a:path>
                <a:path w="209550" h="19050">
                  <a:moveTo>
                    <a:pt x="110489" y="0"/>
                  </a:moveTo>
                  <a:lnTo>
                    <a:pt x="0" y="0"/>
                  </a:lnTo>
                  <a:lnTo>
                    <a:pt x="0" y="5079"/>
                  </a:lnTo>
                  <a:lnTo>
                    <a:pt x="110489" y="5079"/>
                  </a:lnTo>
                  <a:lnTo>
                    <a:pt x="110489" y="0"/>
                  </a:lnTo>
                  <a:close/>
                </a:path>
                <a:path w="209550" h="19050">
                  <a:moveTo>
                    <a:pt x="209549" y="0"/>
                  </a:moveTo>
                  <a:lnTo>
                    <a:pt x="143509" y="0"/>
                  </a:lnTo>
                  <a:lnTo>
                    <a:pt x="143509" y="19049"/>
                  </a:lnTo>
                  <a:lnTo>
                    <a:pt x="144779" y="19049"/>
                  </a:lnTo>
                  <a:lnTo>
                    <a:pt x="144779" y="17779"/>
                  </a:lnTo>
                  <a:lnTo>
                    <a:pt x="151129" y="17779"/>
                  </a:lnTo>
                  <a:lnTo>
                    <a:pt x="151129" y="16509"/>
                  </a:lnTo>
                  <a:lnTo>
                    <a:pt x="154939" y="16509"/>
                  </a:lnTo>
                  <a:lnTo>
                    <a:pt x="154939" y="15239"/>
                  </a:lnTo>
                  <a:lnTo>
                    <a:pt x="160019" y="15239"/>
                  </a:lnTo>
                  <a:lnTo>
                    <a:pt x="160019" y="13969"/>
                  </a:lnTo>
                  <a:lnTo>
                    <a:pt x="165099" y="13969"/>
                  </a:lnTo>
                  <a:lnTo>
                    <a:pt x="165099" y="12699"/>
                  </a:lnTo>
                  <a:lnTo>
                    <a:pt x="168909" y="12699"/>
                  </a:lnTo>
                  <a:lnTo>
                    <a:pt x="168909" y="11429"/>
                  </a:lnTo>
                  <a:lnTo>
                    <a:pt x="173989" y="11429"/>
                  </a:lnTo>
                  <a:lnTo>
                    <a:pt x="173989" y="10159"/>
                  </a:lnTo>
                  <a:lnTo>
                    <a:pt x="177799" y="10159"/>
                  </a:lnTo>
                  <a:lnTo>
                    <a:pt x="177799" y="8889"/>
                  </a:lnTo>
                  <a:lnTo>
                    <a:pt x="182879" y="8889"/>
                  </a:lnTo>
                  <a:lnTo>
                    <a:pt x="182879" y="7619"/>
                  </a:lnTo>
                  <a:lnTo>
                    <a:pt x="187959" y="7619"/>
                  </a:lnTo>
                  <a:lnTo>
                    <a:pt x="187959" y="6349"/>
                  </a:lnTo>
                  <a:lnTo>
                    <a:pt x="191769" y="6349"/>
                  </a:lnTo>
                  <a:lnTo>
                    <a:pt x="191769" y="5079"/>
                  </a:lnTo>
                  <a:lnTo>
                    <a:pt x="196849" y="5079"/>
                  </a:lnTo>
                  <a:lnTo>
                    <a:pt x="196849" y="3809"/>
                  </a:lnTo>
                  <a:lnTo>
                    <a:pt x="200659" y="3809"/>
                  </a:lnTo>
                  <a:lnTo>
                    <a:pt x="200659" y="2539"/>
                  </a:lnTo>
                  <a:lnTo>
                    <a:pt x="205739" y="2539"/>
                  </a:lnTo>
                  <a:lnTo>
                    <a:pt x="205739" y="1269"/>
                  </a:lnTo>
                  <a:lnTo>
                    <a:pt x="209549" y="1269"/>
                  </a:lnTo>
                  <a:lnTo>
                    <a:pt x="209549" y="0"/>
                  </a:lnTo>
                  <a:close/>
                </a:path>
              </a:pathLst>
            </a:custGeom>
            <a:solidFill>
              <a:srgbClr val="1616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6059170" y="6245859"/>
              <a:ext cx="110489" cy="19050"/>
            </a:xfrm>
            <a:custGeom>
              <a:avLst/>
              <a:gdLst/>
              <a:ahLst/>
              <a:cxnLst/>
              <a:rect l="l" t="t" r="r" b="b"/>
              <a:pathLst>
                <a:path w="110489" h="19050">
                  <a:moveTo>
                    <a:pt x="93980" y="12700"/>
                  </a:moveTo>
                  <a:lnTo>
                    <a:pt x="0" y="12700"/>
                  </a:lnTo>
                  <a:lnTo>
                    <a:pt x="0" y="13970"/>
                  </a:lnTo>
                  <a:lnTo>
                    <a:pt x="0" y="16510"/>
                  </a:lnTo>
                  <a:lnTo>
                    <a:pt x="0" y="17780"/>
                  </a:lnTo>
                  <a:lnTo>
                    <a:pt x="76200" y="17780"/>
                  </a:lnTo>
                  <a:lnTo>
                    <a:pt x="76200" y="19050"/>
                  </a:lnTo>
                  <a:lnTo>
                    <a:pt x="80010" y="19050"/>
                  </a:lnTo>
                  <a:lnTo>
                    <a:pt x="80010" y="17780"/>
                  </a:lnTo>
                  <a:lnTo>
                    <a:pt x="85090" y="17780"/>
                  </a:lnTo>
                  <a:lnTo>
                    <a:pt x="85090" y="16510"/>
                  </a:lnTo>
                  <a:lnTo>
                    <a:pt x="88900" y="16510"/>
                  </a:lnTo>
                  <a:lnTo>
                    <a:pt x="88900" y="13970"/>
                  </a:lnTo>
                  <a:lnTo>
                    <a:pt x="93980" y="13970"/>
                  </a:lnTo>
                  <a:lnTo>
                    <a:pt x="93980" y="12700"/>
                  </a:lnTo>
                  <a:close/>
                </a:path>
                <a:path w="110489" h="19050">
                  <a:moveTo>
                    <a:pt x="11049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99060" y="11430"/>
                  </a:lnTo>
                  <a:lnTo>
                    <a:pt x="99060" y="12700"/>
                  </a:lnTo>
                  <a:lnTo>
                    <a:pt x="102870" y="12700"/>
                  </a:lnTo>
                  <a:lnTo>
                    <a:pt x="102870" y="11430"/>
                  </a:lnTo>
                  <a:lnTo>
                    <a:pt x="107950" y="11430"/>
                  </a:lnTo>
                  <a:lnTo>
                    <a:pt x="107950" y="10160"/>
                  </a:lnTo>
                  <a:lnTo>
                    <a:pt x="110490" y="10160"/>
                  </a:lnTo>
                  <a:lnTo>
                    <a:pt x="110490" y="0"/>
                  </a:lnTo>
                  <a:close/>
                </a:path>
              </a:pathLst>
            </a:custGeom>
            <a:solidFill>
              <a:srgbClr val="1515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6059170" y="6264909"/>
              <a:ext cx="71120" cy="19050"/>
            </a:xfrm>
            <a:custGeom>
              <a:avLst/>
              <a:gdLst/>
              <a:ahLst/>
              <a:cxnLst/>
              <a:rect l="l" t="t" r="r" b="b"/>
              <a:pathLst>
                <a:path w="71120" h="19050">
                  <a:moveTo>
                    <a:pt x="11429" y="17779"/>
                  </a:moveTo>
                  <a:lnTo>
                    <a:pt x="7620" y="17779"/>
                  </a:lnTo>
                  <a:lnTo>
                    <a:pt x="7620" y="19049"/>
                  </a:lnTo>
                  <a:lnTo>
                    <a:pt x="11429" y="19049"/>
                  </a:lnTo>
                  <a:lnTo>
                    <a:pt x="11429" y="17779"/>
                  </a:lnTo>
                  <a:close/>
                </a:path>
                <a:path w="71120" h="19050">
                  <a:moveTo>
                    <a:pt x="25400" y="12699"/>
                  </a:moveTo>
                  <a:lnTo>
                    <a:pt x="0" y="12699"/>
                  </a:lnTo>
                  <a:lnTo>
                    <a:pt x="0" y="17779"/>
                  </a:lnTo>
                  <a:lnTo>
                    <a:pt x="16510" y="17779"/>
                  </a:lnTo>
                  <a:lnTo>
                    <a:pt x="16510" y="16509"/>
                  </a:lnTo>
                  <a:lnTo>
                    <a:pt x="21589" y="16509"/>
                  </a:lnTo>
                  <a:lnTo>
                    <a:pt x="21589" y="13969"/>
                  </a:lnTo>
                  <a:lnTo>
                    <a:pt x="25400" y="13969"/>
                  </a:lnTo>
                  <a:lnTo>
                    <a:pt x="25400" y="12699"/>
                  </a:lnTo>
                  <a:close/>
                </a:path>
                <a:path w="71120" h="19050">
                  <a:moveTo>
                    <a:pt x="34289" y="11429"/>
                  </a:moveTo>
                  <a:lnTo>
                    <a:pt x="30479" y="11429"/>
                  </a:lnTo>
                  <a:lnTo>
                    <a:pt x="30479" y="12699"/>
                  </a:lnTo>
                  <a:lnTo>
                    <a:pt x="34289" y="12699"/>
                  </a:lnTo>
                  <a:lnTo>
                    <a:pt x="34289" y="11429"/>
                  </a:lnTo>
                  <a:close/>
                </a:path>
                <a:path w="71120" h="19050">
                  <a:moveTo>
                    <a:pt x="48260" y="6349"/>
                  </a:moveTo>
                  <a:lnTo>
                    <a:pt x="0" y="6349"/>
                  </a:lnTo>
                  <a:lnTo>
                    <a:pt x="0" y="11429"/>
                  </a:lnTo>
                  <a:lnTo>
                    <a:pt x="39370" y="11429"/>
                  </a:lnTo>
                  <a:lnTo>
                    <a:pt x="39370" y="10159"/>
                  </a:lnTo>
                  <a:lnTo>
                    <a:pt x="44450" y="10159"/>
                  </a:lnTo>
                  <a:lnTo>
                    <a:pt x="44450" y="7619"/>
                  </a:lnTo>
                  <a:lnTo>
                    <a:pt x="48260" y="7619"/>
                  </a:lnTo>
                  <a:lnTo>
                    <a:pt x="48260" y="6349"/>
                  </a:lnTo>
                  <a:close/>
                </a:path>
                <a:path w="71120" h="19050">
                  <a:moveTo>
                    <a:pt x="57150" y="5079"/>
                  </a:moveTo>
                  <a:lnTo>
                    <a:pt x="53339" y="5079"/>
                  </a:lnTo>
                  <a:lnTo>
                    <a:pt x="53339" y="6349"/>
                  </a:lnTo>
                  <a:lnTo>
                    <a:pt x="57150" y="6349"/>
                  </a:lnTo>
                  <a:lnTo>
                    <a:pt x="57150" y="5079"/>
                  </a:lnTo>
                  <a:close/>
                </a:path>
                <a:path w="71120" h="19050">
                  <a:moveTo>
                    <a:pt x="71120" y="0"/>
                  </a:moveTo>
                  <a:lnTo>
                    <a:pt x="0" y="0"/>
                  </a:lnTo>
                  <a:lnTo>
                    <a:pt x="0" y="5079"/>
                  </a:lnTo>
                  <a:lnTo>
                    <a:pt x="62229" y="5079"/>
                  </a:lnTo>
                  <a:lnTo>
                    <a:pt x="62229" y="3809"/>
                  </a:lnTo>
                  <a:lnTo>
                    <a:pt x="66039" y="3809"/>
                  </a:lnTo>
                  <a:lnTo>
                    <a:pt x="66039" y="1269"/>
                  </a:lnTo>
                  <a:lnTo>
                    <a:pt x="71120" y="1269"/>
                  </a:lnTo>
                  <a:lnTo>
                    <a:pt x="71120" y="0"/>
                  </a:lnTo>
                  <a:close/>
                </a:path>
              </a:pathLst>
            </a:custGeom>
            <a:solidFill>
              <a:srgbClr val="1515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6059170" y="5492749"/>
              <a:ext cx="252729" cy="791210"/>
            </a:xfrm>
            <a:custGeom>
              <a:avLst/>
              <a:gdLst/>
              <a:ahLst/>
              <a:cxnLst/>
              <a:rect l="l" t="t" r="r" b="b"/>
              <a:pathLst>
                <a:path w="252729" h="791210">
                  <a:moveTo>
                    <a:pt x="111759" y="34290"/>
                  </a:moveTo>
                  <a:lnTo>
                    <a:pt x="109219" y="101600"/>
                  </a:lnTo>
                  <a:lnTo>
                    <a:pt x="113029" y="91440"/>
                  </a:lnTo>
                  <a:lnTo>
                    <a:pt x="116839" y="81280"/>
                  </a:lnTo>
                  <a:lnTo>
                    <a:pt x="119379" y="72390"/>
                  </a:lnTo>
                  <a:lnTo>
                    <a:pt x="123189" y="63500"/>
                  </a:lnTo>
                  <a:lnTo>
                    <a:pt x="127000" y="54609"/>
                  </a:lnTo>
                  <a:lnTo>
                    <a:pt x="130809" y="48259"/>
                  </a:lnTo>
                  <a:lnTo>
                    <a:pt x="134619" y="40640"/>
                  </a:lnTo>
                  <a:lnTo>
                    <a:pt x="138429" y="34290"/>
                  </a:lnTo>
                  <a:lnTo>
                    <a:pt x="143509" y="27940"/>
                  </a:lnTo>
                  <a:lnTo>
                    <a:pt x="147319" y="22859"/>
                  </a:lnTo>
                  <a:lnTo>
                    <a:pt x="152400" y="17780"/>
                  </a:lnTo>
                  <a:lnTo>
                    <a:pt x="157479" y="13969"/>
                  </a:lnTo>
                  <a:lnTo>
                    <a:pt x="162559" y="10159"/>
                  </a:lnTo>
                  <a:lnTo>
                    <a:pt x="167639" y="7619"/>
                  </a:lnTo>
                  <a:lnTo>
                    <a:pt x="172719" y="5080"/>
                  </a:lnTo>
                  <a:lnTo>
                    <a:pt x="177800" y="2540"/>
                  </a:lnTo>
                  <a:lnTo>
                    <a:pt x="185419" y="2540"/>
                  </a:lnTo>
                  <a:lnTo>
                    <a:pt x="191769" y="0"/>
                  </a:lnTo>
                  <a:lnTo>
                    <a:pt x="228600" y="22859"/>
                  </a:lnTo>
                  <a:lnTo>
                    <a:pt x="232409" y="29209"/>
                  </a:lnTo>
                  <a:lnTo>
                    <a:pt x="236219" y="35559"/>
                  </a:lnTo>
                  <a:lnTo>
                    <a:pt x="238759" y="43180"/>
                  </a:lnTo>
                  <a:lnTo>
                    <a:pt x="241300" y="50800"/>
                  </a:lnTo>
                  <a:lnTo>
                    <a:pt x="243839" y="59690"/>
                  </a:lnTo>
                  <a:lnTo>
                    <a:pt x="246379" y="68580"/>
                  </a:lnTo>
                  <a:lnTo>
                    <a:pt x="247650" y="77469"/>
                  </a:lnTo>
                  <a:lnTo>
                    <a:pt x="248919" y="88900"/>
                  </a:lnTo>
                  <a:lnTo>
                    <a:pt x="250189" y="100330"/>
                  </a:lnTo>
                  <a:lnTo>
                    <a:pt x="251459" y="115569"/>
                  </a:lnTo>
                  <a:lnTo>
                    <a:pt x="251459" y="130809"/>
                  </a:lnTo>
                  <a:lnTo>
                    <a:pt x="252729" y="168909"/>
                  </a:lnTo>
                  <a:lnTo>
                    <a:pt x="252729" y="213359"/>
                  </a:lnTo>
                  <a:lnTo>
                    <a:pt x="252729" y="721360"/>
                  </a:lnTo>
                  <a:lnTo>
                    <a:pt x="143509" y="751840"/>
                  </a:lnTo>
                  <a:lnTo>
                    <a:pt x="143509" y="248919"/>
                  </a:lnTo>
                  <a:lnTo>
                    <a:pt x="143509" y="215900"/>
                  </a:lnTo>
                  <a:lnTo>
                    <a:pt x="142239" y="187959"/>
                  </a:lnTo>
                  <a:lnTo>
                    <a:pt x="142239" y="168909"/>
                  </a:lnTo>
                  <a:lnTo>
                    <a:pt x="140969" y="163830"/>
                  </a:lnTo>
                  <a:lnTo>
                    <a:pt x="140969" y="158750"/>
                  </a:lnTo>
                  <a:lnTo>
                    <a:pt x="140969" y="156209"/>
                  </a:lnTo>
                  <a:lnTo>
                    <a:pt x="139700" y="154940"/>
                  </a:lnTo>
                  <a:lnTo>
                    <a:pt x="139700" y="152400"/>
                  </a:lnTo>
                  <a:lnTo>
                    <a:pt x="138429" y="151130"/>
                  </a:lnTo>
                  <a:lnTo>
                    <a:pt x="138429" y="149859"/>
                  </a:lnTo>
                  <a:lnTo>
                    <a:pt x="138429" y="148590"/>
                  </a:lnTo>
                  <a:lnTo>
                    <a:pt x="137159" y="147319"/>
                  </a:lnTo>
                  <a:lnTo>
                    <a:pt x="135889" y="147319"/>
                  </a:lnTo>
                  <a:lnTo>
                    <a:pt x="134619" y="146050"/>
                  </a:lnTo>
                  <a:lnTo>
                    <a:pt x="133350" y="144780"/>
                  </a:lnTo>
                  <a:lnTo>
                    <a:pt x="132079" y="144780"/>
                  </a:lnTo>
                  <a:lnTo>
                    <a:pt x="130809" y="144780"/>
                  </a:lnTo>
                  <a:lnTo>
                    <a:pt x="129539" y="144780"/>
                  </a:lnTo>
                  <a:lnTo>
                    <a:pt x="128269" y="144780"/>
                  </a:lnTo>
                  <a:lnTo>
                    <a:pt x="127000" y="146050"/>
                  </a:lnTo>
                  <a:lnTo>
                    <a:pt x="125729" y="146050"/>
                  </a:lnTo>
                  <a:lnTo>
                    <a:pt x="124459" y="146050"/>
                  </a:lnTo>
                  <a:lnTo>
                    <a:pt x="123189" y="147319"/>
                  </a:lnTo>
                  <a:lnTo>
                    <a:pt x="121919" y="148590"/>
                  </a:lnTo>
                  <a:lnTo>
                    <a:pt x="120650" y="149859"/>
                  </a:lnTo>
                  <a:lnTo>
                    <a:pt x="119379" y="151130"/>
                  </a:lnTo>
                  <a:lnTo>
                    <a:pt x="118109" y="153669"/>
                  </a:lnTo>
                  <a:lnTo>
                    <a:pt x="116839" y="153669"/>
                  </a:lnTo>
                  <a:lnTo>
                    <a:pt x="116839" y="156209"/>
                  </a:lnTo>
                  <a:lnTo>
                    <a:pt x="115569" y="157480"/>
                  </a:lnTo>
                  <a:lnTo>
                    <a:pt x="114300" y="160019"/>
                  </a:lnTo>
                  <a:lnTo>
                    <a:pt x="114300" y="161290"/>
                  </a:lnTo>
                  <a:lnTo>
                    <a:pt x="114300" y="163830"/>
                  </a:lnTo>
                  <a:lnTo>
                    <a:pt x="113029" y="166369"/>
                  </a:lnTo>
                  <a:lnTo>
                    <a:pt x="113029" y="167640"/>
                  </a:lnTo>
                  <a:lnTo>
                    <a:pt x="111759" y="171450"/>
                  </a:lnTo>
                  <a:lnTo>
                    <a:pt x="111759" y="173990"/>
                  </a:lnTo>
                  <a:lnTo>
                    <a:pt x="111759" y="182880"/>
                  </a:lnTo>
                  <a:lnTo>
                    <a:pt x="110489" y="191769"/>
                  </a:lnTo>
                  <a:lnTo>
                    <a:pt x="110489" y="204469"/>
                  </a:lnTo>
                  <a:lnTo>
                    <a:pt x="109219" y="233680"/>
                  </a:lnTo>
                  <a:lnTo>
                    <a:pt x="109219" y="270509"/>
                  </a:lnTo>
                  <a:lnTo>
                    <a:pt x="109219" y="760730"/>
                  </a:lnTo>
                  <a:lnTo>
                    <a:pt x="0" y="791210"/>
                  </a:lnTo>
                  <a:lnTo>
                    <a:pt x="0" y="64769"/>
                  </a:lnTo>
                  <a:lnTo>
                    <a:pt x="111759" y="34290"/>
                  </a:lnTo>
                  <a:close/>
                </a:path>
              </a:pathLst>
            </a:custGeom>
            <a:ln w="9344">
              <a:solidFill>
                <a:srgbClr val="9898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6350000" y="5287022"/>
              <a:ext cx="113030" cy="44450"/>
            </a:xfrm>
            <a:custGeom>
              <a:avLst/>
              <a:gdLst/>
              <a:ahLst/>
              <a:cxnLst/>
              <a:rect l="l" t="t" r="r" b="b"/>
              <a:pathLst>
                <a:path w="113029" h="44450">
                  <a:moveTo>
                    <a:pt x="113030" y="19050"/>
                  </a:moveTo>
                  <a:lnTo>
                    <a:pt x="43180" y="19050"/>
                  </a:lnTo>
                  <a:lnTo>
                    <a:pt x="43180" y="20307"/>
                  </a:lnTo>
                  <a:lnTo>
                    <a:pt x="38100" y="20307"/>
                  </a:lnTo>
                  <a:lnTo>
                    <a:pt x="38100" y="21577"/>
                  </a:lnTo>
                  <a:lnTo>
                    <a:pt x="34290" y="21577"/>
                  </a:lnTo>
                  <a:lnTo>
                    <a:pt x="34290" y="22847"/>
                  </a:lnTo>
                  <a:lnTo>
                    <a:pt x="29210" y="22847"/>
                  </a:lnTo>
                  <a:lnTo>
                    <a:pt x="29210" y="24117"/>
                  </a:lnTo>
                  <a:lnTo>
                    <a:pt x="25400" y="24117"/>
                  </a:lnTo>
                  <a:lnTo>
                    <a:pt x="25400" y="25387"/>
                  </a:lnTo>
                  <a:lnTo>
                    <a:pt x="20320" y="25387"/>
                  </a:lnTo>
                  <a:lnTo>
                    <a:pt x="20320" y="26657"/>
                  </a:lnTo>
                  <a:lnTo>
                    <a:pt x="16510" y="26657"/>
                  </a:lnTo>
                  <a:lnTo>
                    <a:pt x="16510" y="27927"/>
                  </a:lnTo>
                  <a:lnTo>
                    <a:pt x="11430" y="27927"/>
                  </a:lnTo>
                  <a:lnTo>
                    <a:pt x="11430" y="29197"/>
                  </a:lnTo>
                  <a:lnTo>
                    <a:pt x="7620" y="29197"/>
                  </a:lnTo>
                  <a:lnTo>
                    <a:pt x="7620" y="30467"/>
                  </a:lnTo>
                  <a:lnTo>
                    <a:pt x="2540" y="30467"/>
                  </a:lnTo>
                  <a:lnTo>
                    <a:pt x="2540" y="31737"/>
                  </a:lnTo>
                  <a:lnTo>
                    <a:pt x="0" y="31737"/>
                  </a:lnTo>
                  <a:lnTo>
                    <a:pt x="0" y="44437"/>
                  </a:lnTo>
                  <a:lnTo>
                    <a:pt x="113030" y="44437"/>
                  </a:lnTo>
                  <a:lnTo>
                    <a:pt x="113030" y="31737"/>
                  </a:lnTo>
                  <a:lnTo>
                    <a:pt x="113030" y="30467"/>
                  </a:lnTo>
                  <a:lnTo>
                    <a:pt x="113030" y="21577"/>
                  </a:lnTo>
                  <a:lnTo>
                    <a:pt x="113030" y="19050"/>
                  </a:lnTo>
                  <a:close/>
                </a:path>
                <a:path w="113029" h="44450">
                  <a:moveTo>
                    <a:pt x="113030" y="16510"/>
                  </a:moveTo>
                  <a:lnTo>
                    <a:pt x="52070" y="16510"/>
                  </a:lnTo>
                  <a:lnTo>
                    <a:pt x="52070" y="17767"/>
                  </a:lnTo>
                  <a:lnTo>
                    <a:pt x="46990" y="17767"/>
                  </a:lnTo>
                  <a:lnTo>
                    <a:pt x="46990" y="19037"/>
                  </a:lnTo>
                  <a:lnTo>
                    <a:pt x="113030" y="19037"/>
                  </a:lnTo>
                  <a:lnTo>
                    <a:pt x="113030" y="16510"/>
                  </a:lnTo>
                  <a:close/>
                </a:path>
                <a:path w="113029" h="44450">
                  <a:moveTo>
                    <a:pt x="113030" y="12700"/>
                  </a:moveTo>
                  <a:lnTo>
                    <a:pt x="66040" y="12700"/>
                  </a:lnTo>
                  <a:lnTo>
                    <a:pt x="66040" y="13957"/>
                  </a:lnTo>
                  <a:lnTo>
                    <a:pt x="60960" y="13957"/>
                  </a:lnTo>
                  <a:lnTo>
                    <a:pt x="60960" y="15227"/>
                  </a:lnTo>
                  <a:lnTo>
                    <a:pt x="55880" y="15227"/>
                  </a:lnTo>
                  <a:lnTo>
                    <a:pt x="55880" y="16497"/>
                  </a:lnTo>
                  <a:lnTo>
                    <a:pt x="113030" y="16497"/>
                  </a:lnTo>
                  <a:lnTo>
                    <a:pt x="113030" y="12700"/>
                  </a:lnTo>
                  <a:close/>
                </a:path>
                <a:path w="113029" h="44450">
                  <a:moveTo>
                    <a:pt x="113030" y="10160"/>
                  </a:moveTo>
                  <a:lnTo>
                    <a:pt x="74930" y="10160"/>
                  </a:lnTo>
                  <a:lnTo>
                    <a:pt x="74930" y="11417"/>
                  </a:lnTo>
                  <a:lnTo>
                    <a:pt x="69850" y="11417"/>
                  </a:lnTo>
                  <a:lnTo>
                    <a:pt x="69850" y="12687"/>
                  </a:lnTo>
                  <a:lnTo>
                    <a:pt x="113030" y="12687"/>
                  </a:lnTo>
                  <a:lnTo>
                    <a:pt x="113030" y="10160"/>
                  </a:lnTo>
                  <a:close/>
                </a:path>
                <a:path w="113029" h="44450">
                  <a:moveTo>
                    <a:pt x="113030" y="6350"/>
                  </a:moveTo>
                  <a:lnTo>
                    <a:pt x="87630" y="6350"/>
                  </a:lnTo>
                  <a:lnTo>
                    <a:pt x="87630" y="7607"/>
                  </a:lnTo>
                  <a:lnTo>
                    <a:pt x="83820" y="7607"/>
                  </a:lnTo>
                  <a:lnTo>
                    <a:pt x="83820" y="8877"/>
                  </a:lnTo>
                  <a:lnTo>
                    <a:pt x="78740" y="8877"/>
                  </a:lnTo>
                  <a:lnTo>
                    <a:pt x="78740" y="10147"/>
                  </a:lnTo>
                  <a:lnTo>
                    <a:pt x="113030" y="10147"/>
                  </a:lnTo>
                  <a:lnTo>
                    <a:pt x="113030" y="6350"/>
                  </a:lnTo>
                  <a:close/>
                </a:path>
                <a:path w="113029" h="44450">
                  <a:moveTo>
                    <a:pt x="113030" y="3810"/>
                  </a:moveTo>
                  <a:lnTo>
                    <a:pt x="96520" y="3810"/>
                  </a:lnTo>
                  <a:lnTo>
                    <a:pt x="96520" y="5067"/>
                  </a:lnTo>
                  <a:lnTo>
                    <a:pt x="92710" y="5067"/>
                  </a:lnTo>
                  <a:lnTo>
                    <a:pt x="92710" y="6337"/>
                  </a:lnTo>
                  <a:lnTo>
                    <a:pt x="113030" y="6337"/>
                  </a:lnTo>
                  <a:lnTo>
                    <a:pt x="113030" y="3810"/>
                  </a:lnTo>
                  <a:close/>
                </a:path>
                <a:path w="113029" h="44450">
                  <a:moveTo>
                    <a:pt x="113030" y="0"/>
                  </a:moveTo>
                  <a:lnTo>
                    <a:pt x="111760" y="0"/>
                  </a:lnTo>
                  <a:lnTo>
                    <a:pt x="111760" y="1257"/>
                  </a:lnTo>
                  <a:lnTo>
                    <a:pt x="105410" y="1257"/>
                  </a:lnTo>
                  <a:lnTo>
                    <a:pt x="105410" y="2527"/>
                  </a:lnTo>
                  <a:lnTo>
                    <a:pt x="101600" y="2527"/>
                  </a:lnTo>
                  <a:lnTo>
                    <a:pt x="101600" y="3797"/>
                  </a:lnTo>
                  <a:lnTo>
                    <a:pt x="113030" y="3797"/>
                  </a:lnTo>
                  <a:lnTo>
                    <a:pt x="113030" y="0"/>
                  </a:lnTo>
                  <a:close/>
                </a:path>
              </a:pathLst>
            </a:custGeom>
            <a:solidFill>
              <a:srgbClr val="2B2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6350000" y="5331459"/>
              <a:ext cx="113030" cy="21590"/>
            </a:xfrm>
            <a:custGeom>
              <a:avLst/>
              <a:gdLst/>
              <a:ahLst/>
              <a:cxnLst/>
              <a:rect l="l" t="t" r="r" b="b"/>
              <a:pathLst>
                <a:path w="113029" h="21589">
                  <a:moveTo>
                    <a:pt x="0" y="21589"/>
                  </a:moveTo>
                  <a:lnTo>
                    <a:pt x="0" y="0"/>
                  </a:lnTo>
                  <a:lnTo>
                    <a:pt x="113030" y="0"/>
                  </a:lnTo>
                  <a:lnTo>
                    <a:pt x="113030" y="21590"/>
                  </a:lnTo>
                  <a:lnTo>
                    <a:pt x="0" y="21589"/>
                  </a:lnTo>
                  <a:close/>
                </a:path>
              </a:pathLst>
            </a:custGeom>
            <a:solidFill>
              <a:srgbClr val="2A2A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6350000" y="5353049"/>
              <a:ext cx="113030" cy="22860"/>
            </a:xfrm>
            <a:custGeom>
              <a:avLst/>
              <a:gdLst/>
              <a:ahLst/>
              <a:cxnLst/>
              <a:rect l="l" t="t" r="r" b="b"/>
              <a:pathLst>
                <a:path w="113029" h="22860">
                  <a:moveTo>
                    <a:pt x="0" y="22859"/>
                  </a:moveTo>
                  <a:lnTo>
                    <a:pt x="0" y="0"/>
                  </a:lnTo>
                  <a:lnTo>
                    <a:pt x="113030" y="0"/>
                  </a:lnTo>
                  <a:lnTo>
                    <a:pt x="113029" y="22860"/>
                  </a:lnTo>
                  <a:lnTo>
                    <a:pt x="0" y="22859"/>
                  </a:lnTo>
                  <a:close/>
                </a:path>
              </a:pathLst>
            </a:custGeom>
            <a:solidFill>
              <a:srgbClr val="2A2A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6350000" y="5375909"/>
              <a:ext cx="113030" cy="22860"/>
            </a:xfrm>
            <a:custGeom>
              <a:avLst/>
              <a:gdLst/>
              <a:ahLst/>
              <a:cxnLst/>
              <a:rect l="l" t="t" r="r" b="b"/>
              <a:pathLst>
                <a:path w="113029" h="22860">
                  <a:moveTo>
                    <a:pt x="0" y="22859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22859"/>
                  </a:lnTo>
                  <a:lnTo>
                    <a:pt x="0" y="22859"/>
                  </a:lnTo>
                  <a:close/>
                </a:path>
              </a:pathLst>
            </a:custGeom>
            <a:solidFill>
              <a:srgbClr val="2929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6350000" y="5398769"/>
              <a:ext cx="113030" cy="21590"/>
            </a:xfrm>
            <a:custGeom>
              <a:avLst/>
              <a:gdLst/>
              <a:ahLst/>
              <a:cxnLst/>
              <a:rect l="l" t="t" r="r" b="b"/>
              <a:pathLst>
                <a:path w="113029" h="21589">
                  <a:moveTo>
                    <a:pt x="113030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0" y="21590"/>
                  </a:lnTo>
                  <a:lnTo>
                    <a:pt x="57150" y="21590"/>
                  </a:lnTo>
                  <a:lnTo>
                    <a:pt x="57150" y="20320"/>
                  </a:lnTo>
                  <a:lnTo>
                    <a:pt x="60960" y="20320"/>
                  </a:lnTo>
                  <a:lnTo>
                    <a:pt x="60960" y="19050"/>
                  </a:lnTo>
                  <a:lnTo>
                    <a:pt x="66040" y="19050"/>
                  </a:lnTo>
                  <a:lnTo>
                    <a:pt x="66040" y="17780"/>
                  </a:lnTo>
                  <a:lnTo>
                    <a:pt x="69850" y="17780"/>
                  </a:lnTo>
                  <a:lnTo>
                    <a:pt x="69850" y="16510"/>
                  </a:lnTo>
                  <a:lnTo>
                    <a:pt x="74930" y="16510"/>
                  </a:lnTo>
                  <a:lnTo>
                    <a:pt x="74930" y="15240"/>
                  </a:lnTo>
                  <a:lnTo>
                    <a:pt x="78740" y="15240"/>
                  </a:lnTo>
                  <a:lnTo>
                    <a:pt x="78740" y="13970"/>
                  </a:lnTo>
                  <a:lnTo>
                    <a:pt x="83820" y="13970"/>
                  </a:lnTo>
                  <a:lnTo>
                    <a:pt x="83820" y="12700"/>
                  </a:lnTo>
                  <a:lnTo>
                    <a:pt x="87630" y="12700"/>
                  </a:lnTo>
                  <a:lnTo>
                    <a:pt x="87630" y="11430"/>
                  </a:lnTo>
                  <a:lnTo>
                    <a:pt x="92710" y="11430"/>
                  </a:lnTo>
                  <a:lnTo>
                    <a:pt x="92710" y="10160"/>
                  </a:lnTo>
                  <a:lnTo>
                    <a:pt x="96520" y="10160"/>
                  </a:lnTo>
                  <a:lnTo>
                    <a:pt x="96520" y="8890"/>
                  </a:lnTo>
                  <a:lnTo>
                    <a:pt x="101600" y="8890"/>
                  </a:lnTo>
                  <a:lnTo>
                    <a:pt x="101600" y="7620"/>
                  </a:lnTo>
                  <a:lnTo>
                    <a:pt x="105410" y="7620"/>
                  </a:lnTo>
                  <a:lnTo>
                    <a:pt x="105410" y="6350"/>
                  </a:lnTo>
                  <a:lnTo>
                    <a:pt x="110490" y="6350"/>
                  </a:lnTo>
                  <a:lnTo>
                    <a:pt x="110490" y="5080"/>
                  </a:lnTo>
                  <a:lnTo>
                    <a:pt x="113030" y="5080"/>
                  </a:lnTo>
                  <a:lnTo>
                    <a:pt x="113030" y="0"/>
                  </a:lnTo>
                  <a:close/>
                </a:path>
              </a:pathLst>
            </a:custGeom>
            <a:solidFill>
              <a:srgbClr val="2929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6350000" y="5420359"/>
              <a:ext cx="52069" cy="15240"/>
            </a:xfrm>
            <a:custGeom>
              <a:avLst/>
              <a:gdLst/>
              <a:ahLst/>
              <a:cxnLst/>
              <a:rect l="l" t="t" r="r" b="b"/>
              <a:pathLst>
                <a:path w="52070" h="15239">
                  <a:moveTo>
                    <a:pt x="52070" y="0"/>
                  </a:moveTo>
                  <a:lnTo>
                    <a:pt x="0" y="0"/>
                  </a:lnTo>
                  <a:lnTo>
                    <a:pt x="0" y="3809"/>
                  </a:lnTo>
                  <a:lnTo>
                    <a:pt x="43179" y="3809"/>
                  </a:lnTo>
                  <a:lnTo>
                    <a:pt x="43179" y="2539"/>
                  </a:lnTo>
                  <a:lnTo>
                    <a:pt x="46989" y="2539"/>
                  </a:lnTo>
                  <a:lnTo>
                    <a:pt x="46989" y="1269"/>
                  </a:lnTo>
                  <a:lnTo>
                    <a:pt x="52070" y="1269"/>
                  </a:lnTo>
                  <a:lnTo>
                    <a:pt x="52070" y="0"/>
                  </a:lnTo>
                  <a:close/>
                </a:path>
                <a:path w="52070" h="15239">
                  <a:moveTo>
                    <a:pt x="38100" y="3809"/>
                  </a:moveTo>
                  <a:lnTo>
                    <a:pt x="0" y="3809"/>
                  </a:lnTo>
                  <a:lnTo>
                    <a:pt x="0" y="6349"/>
                  </a:lnTo>
                  <a:lnTo>
                    <a:pt x="34289" y="6349"/>
                  </a:lnTo>
                  <a:lnTo>
                    <a:pt x="34289" y="5079"/>
                  </a:lnTo>
                  <a:lnTo>
                    <a:pt x="38100" y="5079"/>
                  </a:lnTo>
                  <a:lnTo>
                    <a:pt x="38100" y="3809"/>
                  </a:lnTo>
                  <a:close/>
                </a:path>
                <a:path w="52070" h="15239">
                  <a:moveTo>
                    <a:pt x="29210" y="6350"/>
                  </a:moveTo>
                  <a:lnTo>
                    <a:pt x="0" y="6350"/>
                  </a:lnTo>
                  <a:lnTo>
                    <a:pt x="0" y="10159"/>
                  </a:lnTo>
                  <a:lnTo>
                    <a:pt x="20320" y="10159"/>
                  </a:lnTo>
                  <a:lnTo>
                    <a:pt x="20320" y="8889"/>
                  </a:lnTo>
                  <a:lnTo>
                    <a:pt x="25400" y="8889"/>
                  </a:lnTo>
                  <a:lnTo>
                    <a:pt x="25400" y="7619"/>
                  </a:lnTo>
                  <a:lnTo>
                    <a:pt x="29210" y="7619"/>
                  </a:lnTo>
                  <a:lnTo>
                    <a:pt x="29210" y="6350"/>
                  </a:lnTo>
                  <a:close/>
                </a:path>
                <a:path w="52070" h="15239">
                  <a:moveTo>
                    <a:pt x="16510" y="10159"/>
                  </a:moveTo>
                  <a:lnTo>
                    <a:pt x="0" y="10159"/>
                  </a:lnTo>
                  <a:lnTo>
                    <a:pt x="0" y="12699"/>
                  </a:lnTo>
                  <a:lnTo>
                    <a:pt x="11429" y="12699"/>
                  </a:lnTo>
                  <a:lnTo>
                    <a:pt x="11429" y="11429"/>
                  </a:lnTo>
                  <a:lnTo>
                    <a:pt x="16510" y="11429"/>
                  </a:lnTo>
                  <a:lnTo>
                    <a:pt x="16510" y="10159"/>
                  </a:lnTo>
                  <a:close/>
                </a:path>
                <a:path w="52070" h="15239">
                  <a:moveTo>
                    <a:pt x="7620" y="12700"/>
                  </a:moveTo>
                  <a:lnTo>
                    <a:pt x="0" y="12700"/>
                  </a:lnTo>
                  <a:lnTo>
                    <a:pt x="0" y="15239"/>
                  </a:lnTo>
                  <a:lnTo>
                    <a:pt x="1270" y="15239"/>
                  </a:lnTo>
                  <a:lnTo>
                    <a:pt x="1270" y="13969"/>
                  </a:lnTo>
                  <a:lnTo>
                    <a:pt x="7620" y="13969"/>
                  </a:lnTo>
                  <a:lnTo>
                    <a:pt x="7620" y="12700"/>
                  </a:lnTo>
                  <a:close/>
                </a:path>
              </a:pathLst>
            </a:custGeom>
            <a:solidFill>
              <a:srgbClr val="2828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6394450" y="5447029"/>
              <a:ext cx="68580" cy="19050"/>
            </a:xfrm>
            <a:custGeom>
              <a:avLst/>
              <a:gdLst/>
              <a:ahLst/>
              <a:cxnLst/>
              <a:rect l="l" t="t" r="r" b="b"/>
              <a:pathLst>
                <a:path w="68579" h="19050">
                  <a:moveTo>
                    <a:pt x="68579" y="0"/>
                  </a:moveTo>
                  <a:lnTo>
                    <a:pt x="67310" y="0"/>
                  </a:lnTo>
                  <a:lnTo>
                    <a:pt x="67310" y="1270"/>
                  </a:lnTo>
                  <a:lnTo>
                    <a:pt x="60960" y="1270"/>
                  </a:lnTo>
                  <a:lnTo>
                    <a:pt x="60960" y="2540"/>
                  </a:lnTo>
                  <a:lnTo>
                    <a:pt x="68579" y="2540"/>
                  </a:lnTo>
                  <a:lnTo>
                    <a:pt x="68579" y="0"/>
                  </a:lnTo>
                  <a:close/>
                </a:path>
                <a:path w="68579" h="19050">
                  <a:moveTo>
                    <a:pt x="68579" y="2540"/>
                  </a:moveTo>
                  <a:lnTo>
                    <a:pt x="55879" y="2540"/>
                  </a:lnTo>
                  <a:lnTo>
                    <a:pt x="55879" y="3810"/>
                  </a:lnTo>
                  <a:lnTo>
                    <a:pt x="52070" y="3810"/>
                  </a:lnTo>
                  <a:lnTo>
                    <a:pt x="52070" y="5080"/>
                  </a:lnTo>
                  <a:lnTo>
                    <a:pt x="68579" y="5080"/>
                  </a:lnTo>
                  <a:lnTo>
                    <a:pt x="68579" y="2540"/>
                  </a:lnTo>
                  <a:close/>
                </a:path>
                <a:path w="68579" h="19050">
                  <a:moveTo>
                    <a:pt x="68579" y="5080"/>
                  </a:moveTo>
                  <a:lnTo>
                    <a:pt x="46989" y="5080"/>
                  </a:lnTo>
                  <a:lnTo>
                    <a:pt x="46989" y="6350"/>
                  </a:lnTo>
                  <a:lnTo>
                    <a:pt x="41910" y="6350"/>
                  </a:lnTo>
                  <a:lnTo>
                    <a:pt x="41910" y="7620"/>
                  </a:lnTo>
                  <a:lnTo>
                    <a:pt x="38100" y="7620"/>
                  </a:lnTo>
                  <a:lnTo>
                    <a:pt x="38100" y="8890"/>
                  </a:lnTo>
                  <a:lnTo>
                    <a:pt x="68579" y="8890"/>
                  </a:lnTo>
                  <a:lnTo>
                    <a:pt x="68579" y="5080"/>
                  </a:lnTo>
                  <a:close/>
                </a:path>
                <a:path w="68579" h="19050">
                  <a:moveTo>
                    <a:pt x="68579" y="8890"/>
                  </a:moveTo>
                  <a:lnTo>
                    <a:pt x="33020" y="8890"/>
                  </a:lnTo>
                  <a:lnTo>
                    <a:pt x="33020" y="10160"/>
                  </a:lnTo>
                  <a:lnTo>
                    <a:pt x="27939" y="10160"/>
                  </a:lnTo>
                  <a:lnTo>
                    <a:pt x="27939" y="11430"/>
                  </a:lnTo>
                  <a:lnTo>
                    <a:pt x="68579" y="11430"/>
                  </a:lnTo>
                  <a:lnTo>
                    <a:pt x="68579" y="8890"/>
                  </a:lnTo>
                  <a:close/>
                </a:path>
                <a:path w="68579" h="19050">
                  <a:moveTo>
                    <a:pt x="68579" y="11430"/>
                  </a:moveTo>
                  <a:lnTo>
                    <a:pt x="24129" y="11430"/>
                  </a:lnTo>
                  <a:lnTo>
                    <a:pt x="24129" y="12700"/>
                  </a:lnTo>
                  <a:lnTo>
                    <a:pt x="19050" y="12700"/>
                  </a:lnTo>
                  <a:lnTo>
                    <a:pt x="19050" y="13970"/>
                  </a:lnTo>
                  <a:lnTo>
                    <a:pt x="13970" y="13970"/>
                  </a:lnTo>
                  <a:lnTo>
                    <a:pt x="13970" y="15240"/>
                  </a:lnTo>
                  <a:lnTo>
                    <a:pt x="68579" y="15240"/>
                  </a:lnTo>
                  <a:lnTo>
                    <a:pt x="68579" y="11430"/>
                  </a:lnTo>
                  <a:close/>
                </a:path>
                <a:path w="68579" h="19050">
                  <a:moveTo>
                    <a:pt x="68579" y="15240"/>
                  </a:moveTo>
                  <a:lnTo>
                    <a:pt x="10160" y="15240"/>
                  </a:lnTo>
                  <a:lnTo>
                    <a:pt x="10160" y="16510"/>
                  </a:lnTo>
                  <a:lnTo>
                    <a:pt x="5079" y="16510"/>
                  </a:lnTo>
                  <a:lnTo>
                    <a:pt x="5079" y="17780"/>
                  </a:lnTo>
                  <a:lnTo>
                    <a:pt x="68579" y="17780"/>
                  </a:lnTo>
                  <a:lnTo>
                    <a:pt x="68579" y="15240"/>
                  </a:lnTo>
                  <a:close/>
                </a:path>
                <a:path w="68579" h="19050">
                  <a:moveTo>
                    <a:pt x="68579" y="17780"/>
                  </a:moveTo>
                  <a:lnTo>
                    <a:pt x="0" y="17780"/>
                  </a:lnTo>
                  <a:lnTo>
                    <a:pt x="0" y="19050"/>
                  </a:lnTo>
                  <a:lnTo>
                    <a:pt x="68579" y="19050"/>
                  </a:lnTo>
                  <a:lnTo>
                    <a:pt x="68579" y="17780"/>
                  </a:lnTo>
                  <a:close/>
                </a:path>
              </a:pathLst>
            </a:custGeom>
            <a:solidFill>
              <a:srgbClr val="2727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6350000" y="5466079"/>
              <a:ext cx="113030" cy="21590"/>
            </a:xfrm>
            <a:custGeom>
              <a:avLst/>
              <a:gdLst/>
              <a:ahLst/>
              <a:cxnLst/>
              <a:rect l="l" t="t" r="r" b="b"/>
              <a:pathLst>
                <a:path w="113029" h="21589">
                  <a:moveTo>
                    <a:pt x="113030" y="11442"/>
                  </a:moveTo>
                  <a:lnTo>
                    <a:pt x="0" y="11442"/>
                  </a:lnTo>
                  <a:lnTo>
                    <a:pt x="0" y="21590"/>
                  </a:lnTo>
                  <a:lnTo>
                    <a:pt x="113030" y="21590"/>
                  </a:lnTo>
                  <a:lnTo>
                    <a:pt x="113030" y="11442"/>
                  </a:lnTo>
                  <a:close/>
                </a:path>
                <a:path w="113029" h="21589">
                  <a:moveTo>
                    <a:pt x="113030" y="0"/>
                  </a:moveTo>
                  <a:lnTo>
                    <a:pt x="40640" y="0"/>
                  </a:lnTo>
                  <a:lnTo>
                    <a:pt x="40640" y="1270"/>
                  </a:lnTo>
                  <a:lnTo>
                    <a:pt x="35560" y="1270"/>
                  </a:lnTo>
                  <a:lnTo>
                    <a:pt x="35560" y="2540"/>
                  </a:lnTo>
                  <a:lnTo>
                    <a:pt x="30480" y="2540"/>
                  </a:lnTo>
                  <a:lnTo>
                    <a:pt x="30480" y="3810"/>
                  </a:lnTo>
                  <a:lnTo>
                    <a:pt x="26670" y="3810"/>
                  </a:lnTo>
                  <a:lnTo>
                    <a:pt x="26670" y="5080"/>
                  </a:lnTo>
                  <a:lnTo>
                    <a:pt x="21590" y="5080"/>
                  </a:lnTo>
                  <a:lnTo>
                    <a:pt x="21590" y="6350"/>
                  </a:lnTo>
                  <a:lnTo>
                    <a:pt x="16510" y="6350"/>
                  </a:lnTo>
                  <a:lnTo>
                    <a:pt x="16510" y="7620"/>
                  </a:lnTo>
                  <a:lnTo>
                    <a:pt x="12700" y="7620"/>
                  </a:lnTo>
                  <a:lnTo>
                    <a:pt x="12700" y="8890"/>
                  </a:lnTo>
                  <a:lnTo>
                    <a:pt x="7620" y="8890"/>
                  </a:lnTo>
                  <a:lnTo>
                    <a:pt x="7620" y="10160"/>
                  </a:lnTo>
                  <a:lnTo>
                    <a:pt x="2540" y="10160"/>
                  </a:lnTo>
                  <a:lnTo>
                    <a:pt x="2540" y="11430"/>
                  </a:lnTo>
                  <a:lnTo>
                    <a:pt x="113030" y="11430"/>
                  </a:lnTo>
                  <a:lnTo>
                    <a:pt x="113030" y="10160"/>
                  </a:lnTo>
                  <a:lnTo>
                    <a:pt x="113030" y="8890"/>
                  </a:lnTo>
                  <a:lnTo>
                    <a:pt x="113030" y="1270"/>
                  </a:lnTo>
                  <a:lnTo>
                    <a:pt x="113030" y="0"/>
                  </a:lnTo>
                  <a:close/>
                </a:path>
              </a:pathLst>
            </a:custGeom>
            <a:solidFill>
              <a:srgbClr val="2727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6350000" y="5487669"/>
              <a:ext cx="113030" cy="22860"/>
            </a:xfrm>
            <a:custGeom>
              <a:avLst/>
              <a:gdLst/>
              <a:ahLst/>
              <a:cxnLst/>
              <a:rect l="l" t="t" r="r" b="b"/>
              <a:pathLst>
                <a:path w="113029" h="22860">
                  <a:moveTo>
                    <a:pt x="0" y="22859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22859"/>
                  </a:lnTo>
                  <a:lnTo>
                    <a:pt x="0" y="22859"/>
                  </a:lnTo>
                  <a:close/>
                </a:path>
              </a:pathLst>
            </a:custGeom>
            <a:solidFill>
              <a:srgbClr val="262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6350000" y="5510529"/>
              <a:ext cx="113030" cy="21590"/>
            </a:xfrm>
            <a:custGeom>
              <a:avLst/>
              <a:gdLst/>
              <a:ahLst/>
              <a:cxnLst/>
              <a:rect l="l" t="t" r="r" b="b"/>
              <a:pathLst>
                <a:path w="113029" h="21589">
                  <a:moveTo>
                    <a:pt x="0" y="2159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21590"/>
                  </a:lnTo>
                  <a:lnTo>
                    <a:pt x="0" y="21590"/>
                  </a:lnTo>
                  <a:close/>
                </a:path>
              </a:pathLst>
            </a:custGeom>
            <a:solidFill>
              <a:srgbClr val="2626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6350000" y="5532119"/>
              <a:ext cx="113030" cy="22860"/>
            </a:xfrm>
            <a:custGeom>
              <a:avLst/>
              <a:gdLst/>
              <a:ahLst/>
              <a:cxnLst/>
              <a:rect l="l" t="t" r="r" b="b"/>
              <a:pathLst>
                <a:path w="113029" h="22860">
                  <a:moveTo>
                    <a:pt x="0" y="22859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22859"/>
                  </a:lnTo>
                  <a:lnTo>
                    <a:pt x="0" y="22859"/>
                  </a:lnTo>
                  <a:close/>
                </a:path>
              </a:pathLst>
            </a:custGeom>
            <a:solidFill>
              <a:srgbClr val="2525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6350000" y="5554979"/>
              <a:ext cx="113030" cy="22860"/>
            </a:xfrm>
            <a:custGeom>
              <a:avLst/>
              <a:gdLst/>
              <a:ahLst/>
              <a:cxnLst/>
              <a:rect l="l" t="t" r="r" b="b"/>
              <a:pathLst>
                <a:path w="113029" h="22860">
                  <a:moveTo>
                    <a:pt x="0" y="2286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22860"/>
                  </a:lnTo>
                  <a:lnTo>
                    <a:pt x="0" y="22860"/>
                  </a:lnTo>
                  <a:close/>
                </a:path>
              </a:pathLst>
            </a:custGeom>
            <a:solidFill>
              <a:srgbClr val="2525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6350000" y="5577839"/>
              <a:ext cx="113030" cy="21590"/>
            </a:xfrm>
            <a:custGeom>
              <a:avLst/>
              <a:gdLst/>
              <a:ahLst/>
              <a:cxnLst/>
              <a:rect l="l" t="t" r="r" b="b"/>
              <a:pathLst>
                <a:path w="113029" h="21589">
                  <a:moveTo>
                    <a:pt x="0" y="2159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21590"/>
                  </a:lnTo>
                  <a:lnTo>
                    <a:pt x="0" y="21590"/>
                  </a:lnTo>
                  <a:close/>
                </a:path>
              </a:pathLst>
            </a:custGeom>
            <a:solidFill>
              <a:srgbClr val="2424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6350000" y="5599429"/>
              <a:ext cx="113030" cy="22860"/>
            </a:xfrm>
            <a:custGeom>
              <a:avLst/>
              <a:gdLst/>
              <a:ahLst/>
              <a:cxnLst/>
              <a:rect l="l" t="t" r="r" b="b"/>
              <a:pathLst>
                <a:path w="113029" h="22860">
                  <a:moveTo>
                    <a:pt x="0" y="2286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22860"/>
                  </a:lnTo>
                  <a:lnTo>
                    <a:pt x="0" y="22860"/>
                  </a:lnTo>
                  <a:close/>
                </a:path>
              </a:pathLst>
            </a:custGeom>
            <a:solidFill>
              <a:srgbClr val="232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6350000" y="5622289"/>
              <a:ext cx="113030" cy="22860"/>
            </a:xfrm>
            <a:custGeom>
              <a:avLst/>
              <a:gdLst/>
              <a:ahLst/>
              <a:cxnLst/>
              <a:rect l="l" t="t" r="r" b="b"/>
              <a:pathLst>
                <a:path w="113029" h="22860">
                  <a:moveTo>
                    <a:pt x="0" y="2286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22860"/>
                  </a:lnTo>
                  <a:lnTo>
                    <a:pt x="0" y="22860"/>
                  </a:lnTo>
                  <a:close/>
                </a:path>
              </a:pathLst>
            </a:custGeom>
            <a:solidFill>
              <a:srgbClr val="2323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6350000" y="5645149"/>
              <a:ext cx="113030" cy="21590"/>
            </a:xfrm>
            <a:custGeom>
              <a:avLst/>
              <a:gdLst/>
              <a:ahLst/>
              <a:cxnLst/>
              <a:rect l="l" t="t" r="r" b="b"/>
              <a:pathLst>
                <a:path w="113029" h="21589">
                  <a:moveTo>
                    <a:pt x="0" y="2159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21590"/>
                  </a:lnTo>
                  <a:lnTo>
                    <a:pt x="0" y="21590"/>
                  </a:lnTo>
                  <a:close/>
                </a:path>
              </a:pathLst>
            </a:custGeom>
            <a:solidFill>
              <a:srgbClr val="222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6350000" y="5666739"/>
              <a:ext cx="113030" cy="22860"/>
            </a:xfrm>
            <a:custGeom>
              <a:avLst/>
              <a:gdLst/>
              <a:ahLst/>
              <a:cxnLst/>
              <a:rect l="l" t="t" r="r" b="b"/>
              <a:pathLst>
                <a:path w="113029" h="22860">
                  <a:moveTo>
                    <a:pt x="0" y="2286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22860"/>
                  </a:lnTo>
                  <a:lnTo>
                    <a:pt x="0" y="22860"/>
                  </a:lnTo>
                  <a:close/>
                </a:path>
              </a:pathLst>
            </a:custGeom>
            <a:solidFill>
              <a:srgbClr val="222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6350000" y="5689599"/>
              <a:ext cx="113030" cy="22860"/>
            </a:xfrm>
            <a:custGeom>
              <a:avLst/>
              <a:gdLst/>
              <a:ahLst/>
              <a:cxnLst/>
              <a:rect l="l" t="t" r="r" b="b"/>
              <a:pathLst>
                <a:path w="113029" h="22860">
                  <a:moveTo>
                    <a:pt x="0" y="22859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22859"/>
                  </a:lnTo>
                  <a:lnTo>
                    <a:pt x="0" y="22859"/>
                  </a:lnTo>
                  <a:close/>
                </a:path>
              </a:pathLst>
            </a:custGeom>
            <a:solidFill>
              <a:srgbClr val="212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6350000" y="5712459"/>
              <a:ext cx="113030" cy="21590"/>
            </a:xfrm>
            <a:custGeom>
              <a:avLst/>
              <a:gdLst/>
              <a:ahLst/>
              <a:cxnLst/>
              <a:rect l="l" t="t" r="r" b="b"/>
              <a:pathLst>
                <a:path w="113029" h="21589">
                  <a:moveTo>
                    <a:pt x="0" y="21589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21589"/>
                  </a:lnTo>
                  <a:lnTo>
                    <a:pt x="0" y="21589"/>
                  </a:lnTo>
                  <a:close/>
                </a:path>
              </a:pathLst>
            </a:custGeom>
            <a:solidFill>
              <a:srgbClr val="2121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6350000" y="5734049"/>
              <a:ext cx="113030" cy="22860"/>
            </a:xfrm>
            <a:custGeom>
              <a:avLst/>
              <a:gdLst/>
              <a:ahLst/>
              <a:cxnLst/>
              <a:rect l="l" t="t" r="r" b="b"/>
              <a:pathLst>
                <a:path w="113029" h="22860">
                  <a:moveTo>
                    <a:pt x="0" y="22859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22859"/>
                  </a:lnTo>
                  <a:lnTo>
                    <a:pt x="0" y="22859"/>
                  </a:lnTo>
                  <a:close/>
                </a:path>
              </a:pathLst>
            </a:custGeom>
            <a:solidFill>
              <a:srgbClr val="202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6350000" y="5756909"/>
              <a:ext cx="113030" cy="21590"/>
            </a:xfrm>
            <a:custGeom>
              <a:avLst/>
              <a:gdLst/>
              <a:ahLst/>
              <a:cxnLst/>
              <a:rect l="l" t="t" r="r" b="b"/>
              <a:pathLst>
                <a:path w="113029" h="21589">
                  <a:moveTo>
                    <a:pt x="0" y="21589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21589"/>
                  </a:lnTo>
                  <a:lnTo>
                    <a:pt x="0" y="21589"/>
                  </a:lnTo>
                  <a:close/>
                </a:path>
              </a:pathLst>
            </a:custGeom>
            <a:solidFill>
              <a:srgbClr val="1F1F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6350000" y="5778499"/>
              <a:ext cx="113030" cy="22860"/>
            </a:xfrm>
            <a:custGeom>
              <a:avLst/>
              <a:gdLst/>
              <a:ahLst/>
              <a:cxnLst/>
              <a:rect l="l" t="t" r="r" b="b"/>
              <a:pathLst>
                <a:path w="113029" h="22860">
                  <a:moveTo>
                    <a:pt x="0" y="22859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22859"/>
                  </a:lnTo>
                  <a:lnTo>
                    <a:pt x="0" y="22859"/>
                  </a:lnTo>
                  <a:close/>
                </a:path>
              </a:pathLst>
            </a:custGeom>
            <a:solidFill>
              <a:srgbClr val="1F1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6350000" y="5801359"/>
              <a:ext cx="113030" cy="44450"/>
            </a:xfrm>
            <a:custGeom>
              <a:avLst/>
              <a:gdLst/>
              <a:ahLst/>
              <a:cxnLst/>
              <a:rect l="l" t="t" r="r" b="b"/>
              <a:pathLst>
                <a:path w="113029" h="44450">
                  <a:moveTo>
                    <a:pt x="11303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0" y="44450"/>
                  </a:lnTo>
                  <a:lnTo>
                    <a:pt x="113030" y="44450"/>
                  </a:lnTo>
                  <a:lnTo>
                    <a:pt x="113030" y="22860"/>
                  </a:lnTo>
                  <a:lnTo>
                    <a:pt x="113030" y="0"/>
                  </a:lnTo>
                  <a:close/>
                </a:path>
              </a:pathLst>
            </a:custGeom>
            <a:solidFill>
              <a:srgbClr val="1E1E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6350000" y="5845809"/>
              <a:ext cx="113030" cy="22860"/>
            </a:xfrm>
            <a:custGeom>
              <a:avLst/>
              <a:gdLst/>
              <a:ahLst/>
              <a:cxnLst/>
              <a:rect l="l" t="t" r="r" b="b"/>
              <a:pathLst>
                <a:path w="113029" h="22860">
                  <a:moveTo>
                    <a:pt x="0" y="22859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22859"/>
                  </a:lnTo>
                  <a:lnTo>
                    <a:pt x="0" y="22859"/>
                  </a:lnTo>
                  <a:close/>
                </a:path>
              </a:pathLst>
            </a:custGeom>
            <a:solidFill>
              <a:srgbClr val="1D1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6350000" y="5868669"/>
              <a:ext cx="113030" cy="22860"/>
            </a:xfrm>
            <a:custGeom>
              <a:avLst/>
              <a:gdLst/>
              <a:ahLst/>
              <a:cxnLst/>
              <a:rect l="l" t="t" r="r" b="b"/>
              <a:pathLst>
                <a:path w="113029" h="22860">
                  <a:moveTo>
                    <a:pt x="0" y="22859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22859"/>
                  </a:lnTo>
                  <a:lnTo>
                    <a:pt x="0" y="22859"/>
                  </a:lnTo>
                  <a:close/>
                </a:path>
              </a:pathLst>
            </a:custGeom>
            <a:solidFill>
              <a:srgbClr val="1D1D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6350000" y="5891529"/>
              <a:ext cx="113030" cy="21590"/>
            </a:xfrm>
            <a:custGeom>
              <a:avLst/>
              <a:gdLst/>
              <a:ahLst/>
              <a:cxnLst/>
              <a:rect l="l" t="t" r="r" b="b"/>
              <a:pathLst>
                <a:path w="113029" h="21589">
                  <a:moveTo>
                    <a:pt x="0" y="2159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21590"/>
                  </a:lnTo>
                  <a:lnTo>
                    <a:pt x="0" y="21590"/>
                  </a:lnTo>
                  <a:close/>
                </a:path>
              </a:pathLst>
            </a:custGeom>
            <a:solidFill>
              <a:srgbClr val="1C1C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6350000" y="5913119"/>
              <a:ext cx="113030" cy="22860"/>
            </a:xfrm>
            <a:custGeom>
              <a:avLst/>
              <a:gdLst/>
              <a:ahLst/>
              <a:cxnLst/>
              <a:rect l="l" t="t" r="r" b="b"/>
              <a:pathLst>
                <a:path w="113029" h="22860">
                  <a:moveTo>
                    <a:pt x="0" y="22859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22859"/>
                  </a:lnTo>
                  <a:lnTo>
                    <a:pt x="0" y="22859"/>
                  </a:lnTo>
                  <a:close/>
                </a:path>
              </a:pathLst>
            </a:custGeom>
            <a:solidFill>
              <a:srgbClr val="1B1B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6350000" y="5935979"/>
              <a:ext cx="113030" cy="22860"/>
            </a:xfrm>
            <a:custGeom>
              <a:avLst/>
              <a:gdLst/>
              <a:ahLst/>
              <a:cxnLst/>
              <a:rect l="l" t="t" r="r" b="b"/>
              <a:pathLst>
                <a:path w="113029" h="22860">
                  <a:moveTo>
                    <a:pt x="0" y="2286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22860"/>
                  </a:lnTo>
                  <a:lnTo>
                    <a:pt x="0" y="22860"/>
                  </a:lnTo>
                  <a:close/>
                </a:path>
              </a:pathLst>
            </a:custGeom>
            <a:solidFill>
              <a:srgbClr val="1B1B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6350000" y="5958839"/>
              <a:ext cx="113030" cy="21590"/>
            </a:xfrm>
            <a:custGeom>
              <a:avLst/>
              <a:gdLst/>
              <a:ahLst/>
              <a:cxnLst/>
              <a:rect l="l" t="t" r="r" b="b"/>
              <a:pathLst>
                <a:path w="113029" h="21589">
                  <a:moveTo>
                    <a:pt x="0" y="2159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21590"/>
                  </a:lnTo>
                  <a:lnTo>
                    <a:pt x="0" y="21590"/>
                  </a:lnTo>
                  <a:close/>
                </a:path>
              </a:pathLst>
            </a:custGeom>
            <a:solidFill>
              <a:srgbClr val="1A1A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6350000" y="5980429"/>
              <a:ext cx="113030" cy="22860"/>
            </a:xfrm>
            <a:custGeom>
              <a:avLst/>
              <a:gdLst/>
              <a:ahLst/>
              <a:cxnLst/>
              <a:rect l="l" t="t" r="r" b="b"/>
              <a:pathLst>
                <a:path w="113029" h="22860">
                  <a:moveTo>
                    <a:pt x="0" y="2286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22860"/>
                  </a:lnTo>
                  <a:lnTo>
                    <a:pt x="0" y="22860"/>
                  </a:lnTo>
                  <a:close/>
                </a:path>
              </a:pathLst>
            </a:custGeom>
            <a:solidFill>
              <a:srgbClr val="1A1A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6350000" y="6003289"/>
              <a:ext cx="113030" cy="22860"/>
            </a:xfrm>
            <a:custGeom>
              <a:avLst/>
              <a:gdLst/>
              <a:ahLst/>
              <a:cxnLst/>
              <a:rect l="l" t="t" r="r" b="b"/>
              <a:pathLst>
                <a:path w="113029" h="22860">
                  <a:moveTo>
                    <a:pt x="0" y="2286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22860"/>
                  </a:lnTo>
                  <a:lnTo>
                    <a:pt x="0" y="22860"/>
                  </a:lnTo>
                  <a:close/>
                </a:path>
              </a:pathLst>
            </a:custGeom>
            <a:solidFill>
              <a:srgbClr val="191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6350000" y="6026149"/>
              <a:ext cx="113030" cy="21590"/>
            </a:xfrm>
            <a:custGeom>
              <a:avLst/>
              <a:gdLst/>
              <a:ahLst/>
              <a:cxnLst/>
              <a:rect l="l" t="t" r="r" b="b"/>
              <a:pathLst>
                <a:path w="113029" h="21589">
                  <a:moveTo>
                    <a:pt x="0" y="2159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21590"/>
                  </a:lnTo>
                  <a:lnTo>
                    <a:pt x="0" y="21590"/>
                  </a:lnTo>
                  <a:close/>
                </a:path>
              </a:pathLst>
            </a:custGeom>
            <a:solidFill>
              <a:srgbClr val="1919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6350000" y="6047739"/>
              <a:ext cx="113030" cy="22860"/>
            </a:xfrm>
            <a:custGeom>
              <a:avLst/>
              <a:gdLst/>
              <a:ahLst/>
              <a:cxnLst/>
              <a:rect l="l" t="t" r="r" b="b"/>
              <a:pathLst>
                <a:path w="113029" h="22860">
                  <a:moveTo>
                    <a:pt x="0" y="2286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22860"/>
                  </a:lnTo>
                  <a:lnTo>
                    <a:pt x="0" y="22860"/>
                  </a:lnTo>
                  <a:close/>
                </a:path>
              </a:pathLst>
            </a:custGeom>
            <a:solidFill>
              <a:srgbClr val="181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6350000" y="6070599"/>
              <a:ext cx="113030" cy="22860"/>
            </a:xfrm>
            <a:custGeom>
              <a:avLst/>
              <a:gdLst/>
              <a:ahLst/>
              <a:cxnLst/>
              <a:rect l="l" t="t" r="r" b="b"/>
              <a:pathLst>
                <a:path w="113029" h="22860">
                  <a:moveTo>
                    <a:pt x="0" y="22859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22859"/>
                  </a:lnTo>
                  <a:lnTo>
                    <a:pt x="0" y="22859"/>
                  </a:lnTo>
                  <a:close/>
                </a:path>
              </a:pathLst>
            </a:custGeom>
            <a:solidFill>
              <a:srgbClr val="171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6350000" y="6093459"/>
              <a:ext cx="113030" cy="21590"/>
            </a:xfrm>
            <a:custGeom>
              <a:avLst/>
              <a:gdLst/>
              <a:ahLst/>
              <a:cxnLst/>
              <a:rect l="l" t="t" r="r" b="b"/>
              <a:pathLst>
                <a:path w="113029" h="21589">
                  <a:moveTo>
                    <a:pt x="0" y="21589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21589"/>
                  </a:lnTo>
                  <a:lnTo>
                    <a:pt x="0" y="21589"/>
                  </a:lnTo>
                  <a:close/>
                </a:path>
              </a:pathLst>
            </a:custGeom>
            <a:solidFill>
              <a:srgbClr val="1717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6350000" y="6115049"/>
              <a:ext cx="113030" cy="22860"/>
            </a:xfrm>
            <a:custGeom>
              <a:avLst/>
              <a:gdLst/>
              <a:ahLst/>
              <a:cxnLst/>
              <a:rect l="l" t="t" r="r" b="b"/>
              <a:pathLst>
                <a:path w="113029" h="22860">
                  <a:moveTo>
                    <a:pt x="0" y="22859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22859"/>
                  </a:lnTo>
                  <a:lnTo>
                    <a:pt x="0" y="22859"/>
                  </a:lnTo>
                  <a:close/>
                </a:path>
              </a:pathLst>
            </a:custGeom>
            <a:solidFill>
              <a:srgbClr val="1616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6350000" y="6137909"/>
              <a:ext cx="113030" cy="22860"/>
            </a:xfrm>
            <a:custGeom>
              <a:avLst/>
              <a:gdLst/>
              <a:ahLst/>
              <a:cxnLst/>
              <a:rect l="l" t="t" r="r" b="b"/>
              <a:pathLst>
                <a:path w="113029" h="22860">
                  <a:moveTo>
                    <a:pt x="0" y="22859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22859"/>
                  </a:lnTo>
                  <a:lnTo>
                    <a:pt x="0" y="22859"/>
                  </a:lnTo>
                  <a:close/>
                </a:path>
              </a:pathLst>
            </a:custGeom>
            <a:solidFill>
              <a:srgbClr val="1616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6350000" y="6160769"/>
              <a:ext cx="113030" cy="21590"/>
            </a:xfrm>
            <a:custGeom>
              <a:avLst/>
              <a:gdLst/>
              <a:ahLst/>
              <a:cxnLst/>
              <a:rect l="l" t="t" r="r" b="b"/>
              <a:pathLst>
                <a:path w="113029" h="21589">
                  <a:moveTo>
                    <a:pt x="11303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0" y="15240"/>
                  </a:lnTo>
                  <a:lnTo>
                    <a:pt x="0" y="21590"/>
                  </a:lnTo>
                  <a:lnTo>
                    <a:pt x="86360" y="21590"/>
                  </a:lnTo>
                  <a:lnTo>
                    <a:pt x="86360" y="20320"/>
                  </a:lnTo>
                  <a:lnTo>
                    <a:pt x="91440" y="20320"/>
                  </a:lnTo>
                  <a:lnTo>
                    <a:pt x="91440" y="19050"/>
                  </a:lnTo>
                  <a:lnTo>
                    <a:pt x="96520" y="19050"/>
                  </a:lnTo>
                  <a:lnTo>
                    <a:pt x="96520" y="17780"/>
                  </a:lnTo>
                  <a:lnTo>
                    <a:pt x="100330" y="17780"/>
                  </a:lnTo>
                  <a:lnTo>
                    <a:pt x="100330" y="16510"/>
                  </a:lnTo>
                  <a:lnTo>
                    <a:pt x="105410" y="16510"/>
                  </a:lnTo>
                  <a:lnTo>
                    <a:pt x="105410" y="15240"/>
                  </a:lnTo>
                  <a:lnTo>
                    <a:pt x="110490" y="15240"/>
                  </a:lnTo>
                  <a:lnTo>
                    <a:pt x="110490" y="13970"/>
                  </a:lnTo>
                  <a:lnTo>
                    <a:pt x="113030" y="13970"/>
                  </a:lnTo>
                  <a:lnTo>
                    <a:pt x="113030" y="0"/>
                  </a:lnTo>
                  <a:close/>
                </a:path>
              </a:pathLst>
            </a:custGeom>
            <a:solidFill>
              <a:srgbClr val="1515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6350000" y="6182359"/>
              <a:ext cx="82550" cy="22860"/>
            </a:xfrm>
            <a:custGeom>
              <a:avLst/>
              <a:gdLst/>
              <a:ahLst/>
              <a:cxnLst/>
              <a:rect l="l" t="t" r="r" b="b"/>
              <a:pathLst>
                <a:path w="82550" h="22860">
                  <a:moveTo>
                    <a:pt x="82550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1270" y="22859"/>
                  </a:lnTo>
                  <a:lnTo>
                    <a:pt x="1270" y="21589"/>
                  </a:lnTo>
                  <a:lnTo>
                    <a:pt x="7620" y="21589"/>
                  </a:lnTo>
                  <a:lnTo>
                    <a:pt x="7620" y="20319"/>
                  </a:lnTo>
                  <a:lnTo>
                    <a:pt x="12700" y="20319"/>
                  </a:lnTo>
                  <a:lnTo>
                    <a:pt x="12700" y="19049"/>
                  </a:lnTo>
                  <a:lnTo>
                    <a:pt x="16510" y="19049"/>
                  </a:lnTo>
                  <a:lnTo>
                    <a:pt x="16510" y="17779"/>
                  </a:lnTo>
                  <a:lnTo>
                    <a:pt x="21589" y="17779"/>
                  </a:lnTo>
                  <a:lnTo>
                    <a:pt x="21589" y="16509"/>
                  </a:lnTo>
                  <a:lnTo>
                    <a:pt x="26670" y="16509"/>
                  </a:lnTo>
                  <a:lnTo>
                    <a:pt x="26670" y="15239"/>
                  </a:lnTo>
                  <a:lnTo>
                    <a:pt x="30479" y="15239"/>
                  </a:lnTo>
                  <a:lnTo>
                    <a:pt x="30479" y="13969"/>
                  </a:lnTo>
                  <a:lnTo>
                    <a:pt x="35560" y="13969"/>
                  </a:lnTo>
                  <a:lnTo>
                    <a:pt x="35560" y="12699"/>
                  </a:lnTo>
                  <a:lnTo>
                    <a:pt x="40639" y="12699"/>
                  </a:lnTo>
                  <a:lnTo>
                    <a:pt x="40639" y="11429"/>
                  </a:lnTo>
                  <a:lnTo>
                    <a:pt x="44450" y="11429"/>
                  </a:lnTo>
                  <a:lnTo>
                    <a:pt x="44450" y="10159"/>
                  </a:lnTo>
                  <a:lnTo>
                    <a:pt x="49529" y="10159"/>
                  </a:lnTo>
                  <a:lnTo>
                    <a:pt x="49529" y="8889"/>
                  </a:lnTo>
                  <a:lnTo>
                    <a:pt x="54610" y="8889"/>
                  </a:lnTo>
                  <a:lnTo>
                    <a:pt x="54610" y="7619"/>
                  </a:lnTo>
                  <a:lnTo>
                    <a:pt x="58420" y="7619"/>
                  </a:lnTo>
                  <a:lnTo>
                    <a:pt x="58420" y="6349"/>
                  </a:lnTo>
                  <a:lnTo>
                    <a:pt x="63500" y="6349"/>
                  </a:lnTo>
                  <a:lnTo>
                    <a:pt x="63500" y="5079"/>
                  </a:lnTo>
                  <a:lnTo>
                    <a:pt x="68579" y="5079"/>
                  </a:lnTo>
                  <a:lnTo>
                    <a:pt x="68579" y="3809"/>
                  </a:lnTo>
                  <a:lnTo>
                    <a:pt x="72389" y="3809"/>
                  </a:lnTo>
                  <a:lnTo>
                    <a:pt x="72389" y="2539"/>
                  </a:lnTo>
                  <a:lnTo>
                    <a:pt x="77470" y="2539"/>
                  </a:lnTo>
                  <a:lnTo>
                    <a:pt x="77470" y="1269"/>
                  </a:lnTo>
                  <a:lnTo>
                    <a:pt x="82550" y="1269"/>
                  </a:lnTo>
                  <a:lnTo>
                    <a:pt x="82550" y="0"/>
                  </a:lnTo>
                  <a:close/>
                </a:path>
              </a:pathLst>
            </a:custGeom>
            <a:solidFill>
              <a:srgbClr val="1515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6344920" y="5280659"/>
              <a:ext cx="121920" cy="929640"/>
            </a:xfrm>
            <a:custGeom>
              <a:avLst/>
              <a:gdLst/>
              <a:ahLst/>
              <a:cxnLst/>
              <a:rect l="l" t="t" r="r" b="b"/>
              <a:pathLst>
                <a:path w="121920" h="929639">
                  <a:moveTo>
                    <a:pt x="121920" y="160020"/>
                  </a:moveTo>
                  <a:lnTo>
                    <a:pt x="116840" y="161290"/>
                  </a:lnTo>
                  <a:lnTo>
                    <a:pt x="113030" y="162369"/>
                  </a:lnTo>
                  <a:lnTo>
                    <a:pt x="113030" y="172847"/>
                  </a:lnTo>
                  <a:lnTo>
                    <a:pt x="113030" y="888809"/>
                  </a:lnTo>
                  <a:lnTo>
                    <a:pt x="8890" y="918057"/>
                  </a:lnTo>
                  <a:lnTo>
                    <a:pt x="8890" y="201244"/>
                  </a:lnTo>
                  <a:lnTo>
                    <a:pt x="113030" y="172847"/>
                  </a:lnTo>
                  <a:lnTo>
                    <a:pt x="113030" y="162369"/>
                  </a:lnTo>
                  <a:lnTo>
                    <a:pt x="3810" y="193040"/>
                  </a:lnTo>
                  <a:lnTo>
                    <a:pt x="0" y="194310"/>
                  </a:lnTo>
                  <a:lnTo>
                    <a:pt x="0" y="196850"/>
                  </a:lnTo>
                  <a:lnTo>
                    <a:pt x="0" y="929640"/>
                  </a:lnTo>
                  <a:lnTo>
                    <a:pt x="8890" y="929640"/>
                  </a:lnTo>
                  <a:lnTo>
                    <a:pt x="8890" y="927658"/>
                  </a:lnTo>
                  <a:lnTo>
                    <a:pt x="118110" y="896620"/>
                  </a:lnTo>
                  <a:lnTo>
                    <a:pt x="121920" y="895350"/>
                  </a:lnTo>
                  <a:lnTo>
                    <a:pt x="121920" y="892810"/>
                  </a:lnTo>
                  <a:lnTo>
                    <a:pt x="121920" y="166370"/>
                  </a:lnTo>
                  <a:lnTo>
                    <a:pt x="121920" y="160020"/>
                  </a:lnTo>
                  <a:close/>
                </a:path>
                <a:path w="121920" h="929639">
                  <a:moveTo>
                    <a:pt x="121920" y="0"/>
                  </a:moveTo>
                  <a:lnTo>
                    <a:pt x="116840" y="1270"/>
                  </a:lnTo>
                  <a:lnTo>
                    <a:pt x="113030" y="2349"/>
                  </a:lnTo>
                  <a:lnTo>
                    <a:pt x="113030" y="12827"/>
                  </a:lnTo>
                  <a:lnTo>
                    <a:pt x="113030" y="119138"/>
                  </a:lnTo>
                  <a:lnTo>
                    <a:pt x="8890" y="147231"/>
                  </a:lnTo>
                  <a:lnTo>
                    <a:pt x="8890" y="41224"/>
                  </a:lnTo>
                  <a:lnTo>
                    <a:pt x="113030" y="12827"/>
                  </a:lnTo>
                  <a:lnTo>
                    <a:pt x="113030" y="2349"/>
                  </a:lnTo>
                  <a:lnTo>
                    <a:pt x="3810" y="33020"/>
                  </a:lnTo>
                  <a:lnTo>
                    <a:pt x="0" y="34290"/>
                  </a:lnTo>
                  <a:lnTo>
                    <a:pt x="0" y="38100"/>
                  </a:lnTo>
                  <a:lnTo>
                    <a:pt x="0" y="158750"/>
                  </a:lnTo>
                  <a:lnTo>
                    <a:pt x="8890" y="158750"/>
                  </a:lnTo>
                  <a:lnTo>
                    <a:pt x="8890" y="156794"/>
                  </a:lnTo>
                  <a:lnTo>
                    <a:pt x="118110" y="127000"/>
                  </a:lnTo>
                  <a:lnTo>
                    <a:pt x="121920" y="125730"/>
                  </a:lnTo>
                  <a:lnTo>
                    <a:pt x="121920" y="121920"/>
                  </a:lnTo>
                  <a:lnTo>
                    <a:pt x="121920" y="6350"/>
                  </a:lnTo>
                  <a:lnTo>
                    <a:pt x="121920" y="0"/>
                  </a:lnTo>
                  <a:close/>
                </a:path>
              </a:pathLst>
            </a:custGeom>
            <a:solidFill>
              <a:srgbClr val="98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6567170" y="5386082"/>
              <a:ext cx="140970" cy="36830"/>
            </a:xfrm>
            <a:custGeom>
              <a:avLst/>
              <a:gdLst/>
              <a:ahLst/>
              <a:cxnLst/>
              <a:rect l="l" t="t" r="r" b="b"/>
              <a:pathLst>
                <a:path w="140970" h="36829">
                  <a:moveTo>
                    <a:pt x="86360" y="1257"/>
                  </a:moveTo>
                  <a:lnTo>
                    <a:pt x="83807" y="1257"/>
                  </a:lnTo>
                  <a:lnTo>
                    <a:pt x="83807" y="0"/>
                  </a:lnTo>
                  <a:lnTo>
                    <a:pt x="73660" y="0"/>
                  </a:lnTo>
                  <a:lnTo>
                    <a:pt x="73660" y="1257"/>
                  </a:lnTo>
                  <a:lnTo>
                    <a:pt x="63500" y="1257"/>
                  </a:lnTo>
                  <a:lnTo>
                    <a:pt x="63500" y="2527"/>
                  </a:lnTo>
                  <a:lnTo>
                    <a:pt x="86360" y="2527"/>
                  </a:lnTo>
                  <a:lnTo>
                    <a:pt x="86360" y="1257"/>
                  </a:lnTo>
                  <a:close/>
                </a:path>
                <a:path w="140970" h="36829">
                  <a:moveTo>
                    <a:pt x="102857" y="5067"/>
                  </a:moveTo>
                  <a:lnTo>
                    <a:pt x="96507" y="5067"/>
                  </a:lnTo>
                  <a:lnTo>
                    <a:pt x="96507" y="3797"/>
                  </a:lnTo>
                  <a:lnTo>
                    <a:pt x="93980" y="3797"/>
                  </a:lnTo>
                  <a:lnTo>
                    <a:pt x="93980" y="2540"/>
                  </a:lnTo>
                  <a:lnTo>
                    <a:pt x="55880" y="2540"/>
                  </a:lnTo>
                  <a:lnTo>
                    <a:pt x="55880" y="3797"/>
                  </a:lnTo>
                  <a:lnTo>
                    <a:pt x="53327" y="3797"/>
                  </a:lnTo>
                  <a:lnTo>
                    <a:pt x="53327" y="5067"/>
                  </a:lnTo>
                  <a:lnTo>
                    <a:pt x="48260" y="5067"/>
                  </a:lnTo>
                  <a:lnTo>
                    <a:pt x="48260" y="6337"/>
                  </a:lnTo>
                  <a:lnTo>
                    <a:pt x="102857" y="6337"/>
                  </a:lnTo>
                  <a:lnTo>
                    <a:pt x="102857" y="5067"/>
                  </a:lnTo>
                  <a:close/>
                </a:path>
                <a:path w="140970" h="36829">
                  <a:moveTo>
                    <a:pt x="107950" y="7607"/>
                  </a:moveTo>
                  <a:lnTo>
                    <a:pt x="105410" y="7607"/>
                  </a:lnTo>
                  <a:lnTo>
                    <a:pt x="105410" y="6350"/>
                  </a:lnTo>
                  <a:lnTo>
                    <a:pt x="44450" y="6350"/>
                  </a:lnTo>
                  <a:lnTo>
                    <a:pt x="44450" y="7607"/>
                  </a:lnTo>
                  <a:lnTo>
                    <a:pt x="41910" y="7607"/>
                  </a:lnTo>
                  <a:lnTo>
                    <a:pt x="41910" y="8877"/>
                  </a:lnTo>
                  <a:lnTo>
                    <a:pt x="107950" y="8877"/>
                  </a:lnTo>
                  <a:lnTo>
                    <a:pt x="107950" y="7607"/>
                  </a:lnTo>
                  <a:close/>
                </a:path>
                <a:path w="140970" h="36829">
                  <a:moveTo>
                    <a:pt x="115570" y="11417"/>
                  </a:moveTo>
                  <a:lnTo>
                    <a:pt x="113030" y="11417"/>
                  </a:lnTo>
                  <a:lnTo>
                    <a:pt x="113030" y="10147"/>
                  </a:lnTo>
                  <a:lnTo>
                    <a:pt x="111760" y="10147"/>
                  </a:lnTo>
                  <a:lnTo>
                    <a:pt x="111760" y="8890"/>
                  </a:lnTo>
                  <a:lnTo>
                    <a:pt x="36830" y="8890"/>
                  </a:lnTo>
                  <a:lnTo>
                    <a:pt x="36830" y="10147"/>
                  </a:lnTo>
                  <a:lnTo>
                    <a:pt x="34277" y="10147"/>
                  </a:lnTo>
                  <a:lnTo>
                    <a:pt x="34277" y="11417"/>
                  </a:lnTo>
                  <a:lnTo>
                    <a:pt x="31750" y="11417"/>
                  </a:lnTo>
                  <a:lnTo>
                    <a:pt x="31750" y="12687"/>
                  </a:lnTo>
                  <a:lnTo>
                    <a:pt x="115570" y="12687"/>
                  </a:lnTo>
                  <a:lnTo>
                    <a:pt x="115570" y="11417"/>
                  </a:lnTo>
                  <a:close/>
                </a:path>
                <a:path w="140970" h="36829">
                  <a:moveTo>
                    <a:pt x="119380" y="13957"/>
                  </a:moveTo>
                  <a:lnTo>
                    <a:pt x="116840" y="13957"/>
                  </a:lnTo>
                  <a:lnTo>
                    <a:pt x="116840" y="12700"/>
                  </a:lnTo>
                  <a:lnTo>
                    <a:pt x="29210" y="12700"/>
                  </a:lnTo>
                  <a:lnTo>
                    <a:pt x="29210" y="13957"/>
                  </a:lnTo>
                  <a:lnTo>
                    <a:pt x="27927" y="13957"/>
                  </a:lnTo>
                  <a:lnTo>
                    <a:pt x="27927" y="15227"/>
                  </a:lnTo>
                  <a:lnTo>
                    <a:pt x="119380" y="15227"/>
                  </a:lnTo>
                  <a:lnTo>
                    <a:pt x="119380" y="13957"/>
                  </a:lnTo>
                  <a:close/>
                </a:path>
                <a:path w="140970" h="36829">
                  <a:moveTo>
                    <a:pt x="123190" y="17767"/>
                  </a:moveTo>
                  <a:lnTo>
                    <a:pt x="121920" y="17767"/>
                  </a:lnTo>
                  <a:lnTo>
                    <a:pt x="121920" y="16497"/>
                  </a:lnTo>
                  <a:lnTo>
                    <a:pt x="120650" y="16497"/>
                  </a:lnTo>
                  <a:lnTo>
                    <a:pt x="120650" y="15240"/>
                  </a:lnTo>
                  <a:lnTo>
                    <a:pt x="26670" y="15240"/>
                  </a:lnTo>
                  <a:lnTo>
                    <a:pt x="26670" y="16497"/>
                  </a:lnTo>
                  <a:lnTo>
                    <a:pt x="24130" y="16497"/>
                  </a:lnTo>
                  <a:lnTo>
                    <a:pt x="24130" y="17767"/>
                  </a:lnTo>
                  <a:lnTo>
                    <a:pt x="22860" y="17767"/>
                  </a:lnTo>
                  <a:lnTo>
                    <a:pt x="22860" y="19037"/>
                  </a:lnTo>
                  <a:lnTo>
                    <a:pt x="123190" y="19037"/>
                  </a:lnTo>
                  <a:lnTo>
                    <a:pt x="123190" y="17767"/>
                  </a:lnTo>
                  <a:close/>
                </a:path>
                <a:path w="140970" h="36829">
                  <a:moveTo>
                    <a:pt x="127000" y="20307"/>
                  </a:moveTo>
                  <a:lnTo>
                    <a:pt x="125730" y="20307"/>
                  </a:lnTo>
                  <a:lnTo>
                    <a:pt x="125730" y="19050"/>
                  </a:lnTo>
                  <a:lnTo>
                    <a:pt x="20320" y="19050"/>
                  </a:lnTo>
                  <a:lnTo>
                    <a:pt x="20320" y="20307"/>
                  </a:lnTo>
                  <a:lnTo>
                    <a:pt x="17780" y="20307"/>
                  </a:lnTo>
                  <a:lnTo>
                    <a:pt x="17780" y="21577"/>
                  </a:lnTo>
                  <a:lnTo>
                    <a:pt x="127000" y="21577"/>
                  </a:lnTo>
                  <a:lnTo>
                    <a:pt x="127000" y="20307"/>
                  </a:lnTo>
                  <a:close/>
                </a:path>
                <a:path w="140970" h="36829">
                  <a:moveTo>
                    <a:pt x="130810" y="24117"/>
                  </a:moveTo>
                  <a:lnTo>
                    <a:pt x="129540" y="24117"/>
                  </a:lnTo>
                  <a:lnTo>
                    <a:pt x="129540" y="22847"/>
                  </a:lnTo>
                  <a:lnTo>
                    <a:pt x="128257" y="22847"/>
                  </a:lnTo>
                  <a:lnTo>
                    <a:pt x="128257" y="21590"/>
                  </a:lnTo>
                  <a:lnTo>
                    <a:pt x="16510" y="21590"/>
                  </a:lnTo>
                  <a:lnTo>
                    <a:pt x="16510" y="22847"/>
                  </a:lnTo>
                  <a:lnTo>
                    <a:pt x="13970" y="22847"/>
                  </a:lnTo>
                  <a:lnTo>
                    <a:pt x="13970" y="24117"/>
                  </a:lnTo>
                  <a:lnTo>
                    <a:pt x="12700" y="24117"/>
                  </a:lnTo>
                  <a:lnTo>
                    <a:pt x="12700" y="25387"/>
                  </a:lnTo>
                  <a:lnTo>
                    <a:pt x="130810" y="25387"/>
                  </a:lnTo>
                  <a:lnTo>
                    <a:pt x="130810" y="24117"/>
                  </a:lnTo>
                  <a:close/>
                </a:path>
                <a:path w="140970" h="36829">
                  <a:moveTo>
                    <a:pt x="137160" y="30467"/>
                  </a:moveTo>
                  <a:lnTo>
                    <a:pt x="135890" y="30467"/>
                  </a:lnTo>
                  <a:lnTo>
                    <a:pt x="135890" y="29197"/>
                  </a:lnTo>
                  <a:lnTo>
                    <a:pt x="135890" y="27927"/>
                  </a:lnTo>
                  <a:lnTo>
                    <a:pt x="134607" y="27927"/>
                  </a:lnTo>
                  <a:lnTo>
                    <a:pt x="134607" y="26657"/>
                  </a:lnTo>
                  <a:lnTo>
                    <a:pt x="133350" y="26657"/>
                  </a:lnTo>
                  <a:lnTo>
                    <a:pt x="133350" y="25400"/>
                  </a:lnTo>
                  <a:lnTo>
                    <a:pt x="11430" y="25400"/>
                  </a:lnTo>
                  <a:lnTo>
                    <a:pt x="11430" y="26657"/>
                  </a:lnTo>
                  <a:lnTo>
                    <a:pt x="10160" y="26657"/>
                  </a:lnTo>
                  <a:lnTo>
                    <a:pt x="10160" y="27927"/>
                  </a:lnTo>
                  <a:lnTo>
                    <a:pt x="7620" y="27927"/>
                  </a:lnTo>
                  <a:lnTo>
                    <a:pt x="7620" y="29197"/>
                  </a:lnTo>
                  <a:lnTo>
                    <a:pt x="6350" y="29197"/>
                  </a:lnTo>
                  <a:lnTo>
                    <a:pt x="6350" y="30467"/>
                  </a:lnTo>
                  <a:lnTo>
                    <a:pt x="5080" y="30467"/>
                  </a:lnTo>
                  <a:lnTo>
                    <a:pt x="5080" y="31737"/>
                  </a:lnTo>
                  <a:lnTo>
                    <a:pt x="137160" y="31737"/>
                  </a:lnTo>
                  <a:lnTo>
                    <a:pt x="137160" y="30467"/>
                  </a:lnTo>
                  <a:close/>
                </a:path>
                <a:path w="140970" h="36829">
                  <a:moveTo>
                    <a:pt x="139687" y="33007"/>
                  </a:moveTo>
                  <a:lnTo>
                    <a:pt x="138430" y="33007"/>
                  </a:lnTo>
                  <a:lnTo>
                    <a:pt x="138430" y="31750"/>
                  </a:lnTo>
                  <a:lnTo>
                    <a:pt x="3810" y="31750"/>
                  </a:lnTo>
                  <a:lnTo>
                    <a:pt x="3810" y="33007"/>
                  </a:lnTo>
                  <a:lnTo>
                    <a:pt x="2527" y="33007"/>
                  </a:lnTo>
                  <a:lnTo>
                    <a:pt x="2527" y="34277"/>
                  </a:lnTo>
                  <a:lnTo>
                    <a:pt x="139687" y="34277"/>
                  </a:lnTo>
                  <a:lnTo>
                    <a:pt x="139687" y="33007"/>
                  </a:lnTo>
                  <a:close/>
                </a:path>
                <a:path w="140970" h="36829">
                  <a:moveTo>
                    <a:pt x="140970" y="35547"/>
                  </a:moveTo>
                  <a:lnTo>
                    <a:pt x="139700" y="35547"/>
                  </a:lnTo>
                  <a:lnTo>
                    <a:pt x="139700" y="34290"/>
                  </a:lnTo>
                  <a:lnTo>
                    <a:pt x="1270" y="34290"/>
                  </a:lnTo>
                  <a:lnTo>
                    <a:pt x="1270" y="35547"/>
                  </a:lnTo>
                  <a:lnTo>
                    <a:pt x="0" y="35547"/>
                  </a:lnTo>
                  <a:lnTo>
                    <a:pt x="0" y="36817"/>
                  </a:lnTo>
                  <a:lnTo>
                    <a:pt x="140970" y="36817"/>
                  </a:lnTo>
                  <a:lnTo>
                    <a:pt x="140970" y="35547"/>
                  </a:lnTo>
                  <a:close/>
                </a:path>
              </a:pathLst>
            </a:custGeom>
            <a:solidFill>
              <a:srgbClr val="2B2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6553200" y="5422899"/>
              <a:ext cx="166370" cy="17780"/>
            </a:xfrm>
            <a:custGeom>
              <a:avLst/>
              <a:gdLst/>
              <a:ahLst/>
              <a:cxnLst/>
              <a:rect l="l" t="t" r="r" b="b"/>
              <a:pathLst>
                <a:path w="166370" h="17779">
                  <a:moveTo>
                    <a:pt x="156210" y="0"/>
                  </a:moveTo>
                  <a:lnTo>
                    <a:pt x="13970" y="0"/>
                  </a:lnTo>
                  <a:lnTo>
                    <a:pt x="13970" y="1270"/>
                  </a:lnTo>
                  <a:lnTo>
                    <a:pt x="156210" y="1270"/>
                  </a:lnTo>
                  <a:lnTo>
                    <a:pt x="156210" y="0"/>
                  </a:lnTo>
                  <a:close/>
                </a:path>
                <a:path w="166370" h="17779">
                  <a:moveTo>
                    <a:pt x="157480" y="2540"/>
                  </a:moveTo>
                  <a:lnTo>
                    <a:pt x="156210" y="2540"/>
                  </a:lnTo>
                  <a:lnTo>
                    <a:pt x="156210" y="1282"/>
                  </a:lnTo>
                  <a:lnTo>
                    <a:pt x="12700" y="1282"/>
                  </a:lnTo>
                  <a:lnTo>
                    <a:pt x="12700" y="2540"/>
                  </a:lnTo>
                  <a:lnTo>
                    <a:pt x="11430" y="2540"/>
                  </a:lnTo>
                  <a:lnTo>
                    <a:pt x="11430" y="3810"/>
                  </a:lnTo>
                  <a:lnTo>
                    <a:pt x="157480" y="3810"/>
                  </a:lnTo>
                  <a:lnTo>
                    <a:pt x="157480" y="2540"/>
                  </a:lnTo>
                  <a:close/>
                </a:path>
                <a:path w="166370" h="17779">
                  <a:moveTo>
                    <a:pt x="162560" y="8890"/>
                  </a:moveTo>
                  <a:lnTo>
                    <a:pt x="161290" y="8890"/>
                  </a:lnTo>
                  <a:lnTo>
                    <a:pt x="161290" y="7620"/>
                  </a:lnTo>
                  <a:lnTo>
                    <a:pt x="160020" y="7620"/>
                  </a:lnTo>
                  <a:lnTo>
                    <a:pt x="160020" y="6350"/>
                  </a:lnTo>
                  <a:lnTo>
                    <a:pt x="160020" y="5080"/>
                  </a:lnTo>
                  <a:lnTo>
                    <a:pt x="158750" y="5080"/>
                  </a:lnTo>
                  <a:lnTo>
                    <a:pt x="158750" y="3822"/>
                  </a:lnTo>
                  <a:lnTo>
                    <a:pt x="10147" y="3822"/>
                  </a:lnTo>
                  <a:lnTo>
                    <a:pt x="10147" y="5080"/>
                  </a:lnTo>
                  <a:lnTo>
                    <a:pt x="8890" y="5080"/>
                  </a:lnTo>
                  <a:lnTo>
                    <a:pt x="8890" y="6350"/>
                  </a:lnTo>
                  <a:lnTo>
                    <a:pt x="7620" y="6350"/>
                  </a:lnTo>
                  <a:lnTo>
                    <a:pt x="7620" y="7620"/>
                  </a:lnTo>
                  <a:lnTo>
                    <a:pt x="6350" y="7620"/>
                  </a:lnTo>
                  <a:lnTo>
                    <a:pt x="6350" y="8890"/>
                  </a:lnTo>
                  <a:lnTo>
                    <a:pt x="6350" y="10160"/>
                  </a:lnTo>
                  <a:lnTo>
                    <a:pt x="162560" y="10160"/>
                  </a:lnTo>
                  <a:lnTo>
                    <a:pt x="162560" y="8890"/>
                  </a:lnTo>
                  <a:close/>
                </a:path>
                <a:path w="166370" h="17779">
                  <a:moveTo>
                    <a:pt x="165100" y="13970"/>
                  </a:moveTo>
                  <a:lnTo>
                    <a:pt x="163830" y="13970"/>
                  </a:lnTo>
                  <a:lnTo>
                    <a:pt x="163830" y="12700"/>
                  </a:lnTo>
                  <a:lnTo>
                    <a:pt x="163830" y="11430"/>
                  </a:lnTo>
                  <a:lnTo>
                    <a:pt x="162560" y="11430"/>
                  </a:lnTo>
                  <a:lnTo>
                    <a:pt x="162560" y="10172"/>
                  </a:lnTo>
                  <a:lnTo>
                    <a:pt x="5080" y="10172"/>
                  </a:lnTo>
                  <a:lnTo>
                    <a:pt x="5080" y="11430"/>
                  </a:lnTo>
                  <a:lnTo>
                    <a:pt x="3797" y="11430"/>
                  </a:lnTo>
                  <a:lnTo>
                    <a:pt x="3797" y="12700"/>
                  </a:lnTo>
                  <a:lnTo>
                    <a:pt x="2540" y="12700"/>
                  </a:lnTo>
                  <a:lnTo>
                    <a:pt x="2540" y="13970"/>
                  </a:lnTo>
                  <a:lnTo>
                    <a:pt x="1270" y="13970"/>
                  </a:lnTo>
                  <a:lnTo>
                    <a:pt x="1270" y="15240"/>
                  </a:lnTo>
                  <a:lnTo>
                    <a:pt x="0" y="15240"/>
                  </a:lnTo>
                  <a:lnTo>
                    <a:pt x="0" y="16510"/>
                  </a:lnTo>
                  <a:lnTo>
                    <a:pt x="165100" y="16510"/>
                  </a:lnTo>
                  <a:lnTo>
                    <a:pt x="165100" y="15240"/>
                  </a:lnTo>
                  <a:lnTo>
                    <a:pt x="165100" y="13970"/>
                  </a:lnTo>
                  <a:close/>
                </a:path>
                <a:path w="166370" h="17779">
                  <a:moveTo>
                    <a:pt x="166370" y="16522"/>
                  </a:moveTo>
                  <a:lnTo>
                    <a:pt x="0" y="16522"/>
                  </a:lnTo>
                  <a:lnTo>
                    <a:pt x="0" y="17780"/>
                  </a:lnTo>
                  <a:lnTo>
                    <a:pt x="166370" y="17780"/>
                  </a:lnTo>
                  <a:lnTo>
                    <a:pt x="166370" y="16522"/>
                  </a:lnTo>
                  <a:close/>
                </a:path>
              </a:pathLst>
            </a:custGeom>
            <a:solidFill>
              <a:srgbClr val="2A2A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6539230" y="5440679"/>
              <a:ext cx="187960" cy="19050"/>
            </a:xfrm>
            <a:custGeom>
              <a:avLst/>
              <a:gdLst/>
              <a:ahLst/>
              <a:cxnLst/>
              <a:rect l="l" t="t" r="r" b="b"/>
              <a:pathLst>
                <a:path w="187959" h="19050">
                  <a:moveTo>
                    <a:pt x="182880" y="3810"/>
                  </a:moveTo>
                  <a:lnTo>
                    <a:pt x="181610" y="3810"/>
                  </a:lnTo>
                  <a:lnTo>
                    <a:pt x="181610" y="2540"/>
                  </a:lnTo>
                  <a:lnTo>
                    <a:pt x="181597" y="1270"/>
                  </a:lnTo>
                  <a:lnTo>
                    <a:pt x="180340" y="1270"/>
                  </a:lnTo>
                  <a:lnTo>
                    <a:pt x="180340" y="0"/>
                  </a:lnTo>
                  <a:lnTo>
                    <a:pt x="12700" y="0"/>
                  </a:lnTo>
                  <a:lnTo>
                    <a:pt x="12700" y="1270"/>
                  </a:lnTo>
                  <a:lnTo>
                    <a:pt x="11417" y="1270"/>
                  </a:lnTo>
                  <a:lnTo>
                    <a:pt x="11417" y="2540"/>
                  </a:lnTo>
                  <a:lnTo>
                    <a:pt x="10160" y="2540"/>
                  </a:lnTo>
                  <a:lnTo>
                    <a:pt x="10160" y="3810"/>
                  </a:lnTo>
                  <a:lnTo>
                    <a:pt x="10160" y="5080"/>
                  </a:lnTo>
                  <a:lnTo>
                    <a:pt x="182880" y="5080"/>
                  </a:lnTo>
                  <a:lnTo>
                    <a:pt x="182880" y="3810"/>
                  </a:lnTo>
                  <a:close/>
                </a:path>
                <a:path w="187959" h="19050">
                  <a:moveTo>
                    <a:pt x="187947" y="17792"/>
                  </a:moveTo>
                  <a:lnTo>
                    <a:pt x="0" y="17792"/>
                  </a:lnTo>
                  <a:lnTo>
                    <a:pt x="0" y="19050"/>
                  </a:lnTo>
                  <a:lnTo>
                    <a:pt x="187947" y="19050"/>
                  </a:lnTo>
                  <a:lnTo>
                    <a:pt x="187947" y="17792"/>
                  </a:lnTo>
                  <a:close/>
                </a:path>
                <a:path w="187959" h="19050">
                  <a:moveTo>
                    <a:pt x="187960" y="16510"/>
                  </a:moveTo>
                  <a:lnTo>
                    <a:pt x="186690" y="16510"/>
                  </a:lnTo>
                  <a:lnTo>
                    <a:pt x="186690" y="15240"/>
                  </a:lnTo>
                  <a:lnTo>
                    <a:pt x="186690" y="13970"/>
                  </a:lnTo>
                  <a:lnTo>
                    <a:pt x="186690" y="12700"/>
                  </a:lnTo>
                  <a:lnTo>
                    <a:pt x="185420" y="12700"/>
                  </a:lnTo>
                  <a:lnTo>
                    <a:pt x="185420" y="11430"/>
                  </a:lnTo>
                  <a:lnTo>
                    <a:pt x="185420" y="10160"/>
                  </a:lnTo>
                  <a:lnTo>
                    <a:pt x="185420" y="8890"/>
                  </a:lnTo>
                  <a:lnTo>
                    <a:pt x="184150" y="8890"/>
                  </a:lnTo>
                  <a:lnTo>
                    <a:pt x="184150" y="7620"/>
                  </a:lnTo>
                  <a:lnTo>
                    <a:pt x="184150" y="6350"/>
                  </a:lnTo>
                  <a:lnTo>
                    <a:pt x="182880" y="6350"/>
                  </a:lnTo>
                  <a:lnTo>
                    <a:pt x="182880" y="5092"/>
                  </a:lnTo>
                  <a:lnTo>
                    <a:pt x="8890" y="5092"/>
                  </a:lnTo>
                  <a:lnTo>
                    <a:pt x="8890" y="6350"/>
                  </a:lnTo>
                  <a:lnTo>
                    <a:pt x="7620" y="6350"/>
                  </a:lnTo>
                  <a:lnTo>
                    <a:pt x="7620" y="7620"/>
                  </a:lnTo>
                  <a:lnTo>
                    <a:pt x="6350" y="7620"/>
                  </a:lnTo>
                  <a:lnTo>
                    <a:pt x="6350" y="8890"/>
                  </a:lnTo>
                  <a:lnTo>
                    <a:pt x="6350" y="10160"/>
                  </a:lnTo>
                  <a:lnTo>
                    <a:pt x="5067" y="10160"/>
                  </a:lnTo>
                  <a:lnTo>
                    <a:pt x="5067" y="11430"/>
                  </a:lnTo>
                  <a:lnTo>
                    <a:pt x="3810" y="11430"/>
                  </a:lnTo>
                  <a:lnTo>
                    <a:pt x="3810" y="12700"/>
                  </a:lnTo>
                  <a:lnTo>
                    <a:pt x="3810" y="13970"/>
                  </a:lnTo>
                  <a:lnTo>
                    <a:pt x="2540" y="13970"/>
                  </a:lnTo>
                  <a:lnTo>
                    <a:pt x="2540" y="15240"/>
                  </a:lnTo>
                  <a:lnTo>
                    <a:pt x="1270" y="15240"/>
                  </a:lnTo>
                  <a:lnTo>
                    <a:pt x="1270" y="16510"/>
                  </a:lnTo>
                  <a:lnTo>
                    <a:pt x="1270" y="17780"/>
                  </a:lnTo>
                  <a:lnTo>
                    <a:pt x="187960" y="17780"/>
                  </a:lnTo>
                  <a:lnTo>
                    <a:pt x="187960" y="16510"/>
                  </a:lnTo>
                  <a:close/>
                </a:path>
              </a:pathLst>
            </a:custGeom>
            <a:solidFill>
              <a:srgbClr val="2A2A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6529070" y="5459729"/>
              <a:ext cx="203200" cy="17780"/>
            </a:xfrm>
            <a:custGeom>
              <a:avLst/>
              <a:gdLst/>
              <a:ahLst/>
              <a:cxnLst/>
              <a:rect l="l" t="t" r="r" b="b"/>
              <a:pathLst>
                <a:path w="203200" h="17779">
                  <a:moveTo>
                    <a:pt x="203200" y="13970"/>
                  </a:moveTo>
                  <a:lnTo>
                    <a:pt x="201930" y="13970"/>
                  </a:lnTo>
                  <a:lnTo>
                    <a:pt x="201930" y="11430"/>
                  </a:lnTo>
                  <a:lnTo>
                    <a:pt x="201930" y="10160"/>
                  </a:lnTo>
                  <a:lnTo>
                    <a:pt x="200660" y="10160"/>
                  </a:lnTo>
                  <a:lnTo>
                    <a:pt x="200660" y="7620"/>
                  </a:lnTo>
                  <a:lnTo>
                    <a:pt x="200660" y="6350"/>
                  </a:lnTo>
                  <a:lnTo>
                    <a:pt x="199390" y="6350"/>
                  </a:lnTo>
                  <a:lnTo>
                    <a:pt x="199390" y="5080"/>
                  </a:lnTo>
                  <a:lnTo>
                    <a:pt x="199390" y="2540"/>
                  </a:lnTo>
                  <a:lnTo>
                    <a:pt x="198107" y="2540"/>
                  </a:lnTo>
                  <a:lnTo>
                    <a:pt x="198107" y="0"/>
                  </a:lnTo>
                  <a:lnTo>
                    <a:pt x="8877" y="0"/>
                  </a:lnTo>
                  <a:lnTo>
                    <a:pt x="8877" y="2540"/>
                  </a:lnTo>
                  <a:lnTo>
                    <a:pt x="7620" y="2540"/>
                  </a:lnTo>
                  <a:lnTo>
                    <a:pt x="7620" y="5080"/>
                  </a:lnTo>
                  <a:lnTo>
                    <a:pt x="6350" y="5080"/>
                  </a:lnTo>
                  <a:lnTo>
                    <a:pt x="6350" y="6350"/>
                  </a:lnTo>
                  <a:lnTo>
                    <a:pt x="6350" y="7620"/>
                  </a:lnTo>
                  <a:lnTo>
                    <a:pt x="5080" y="7620"/>
                  </a:lnTo>
                  <a:lnTo>
                    <a:pt x="5080" y="10160"/>
                  </a:lnTo>
                  <a:lnTo>
                    <a:pt x="3810" y="10160"/>
                  </a:lnTo>
                  <a:lnTo>
                    <a:pt x="3810" y="11430"/>
                  </a:lnTo>
                  <a:lnTo>
                    <a:pt x="2527" y="11430"/>
                  </a:lnTo>
                  <a:lnTo>
                    <a:pt x="2527" y="13970"/>
                  </a:lnTo>
                  <a:lnTo>
                    <a:pt x="1270" y="13970"/>
                  </a:lnTo>
                  <a:lnTo>
                    <a:pt x="1270" y="16510"/>
                  </a:lnTo>
                  <a:lnTo>
                    <a:pt x="0" y="16510"/>
                  </a:lnTo>
                  <a:lnTo>
                    <a:pt x="0" y="17780"/>
                  </a:lnTo>
                  <a:lnTo>
                    <a:pt x="203200" y="17780"/>
                  </a:lnTo>
                  <a:lnTo>
                    <a:pt x="203200" y="16510"/>
                  </a:lnTo>
                  <a:lnTo>
                    <a:pt x="203200" y="13970"/>
                  </a:lnTo>
                  <a:close/>
                </a:path>
              </a:pathLst>
            </a:custGeom>
            <a:solidFill>
              <a:srgbClr val="2929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6521450" y="5477509"/>
              <a:ext cx="214629" cy="19050"/>
            </a:xfrm>
            <a:custGeom>
              <a:avLst/>
              <a:gdLst/>
              <a:ahLst/>
              <a:cxnLst/>
              <a:rect l="l" t="t" r="r" b="b"/>
              <a:pathLst>
                <a:path w="214629" h="19050">
                  <a:moveTo>
                    <a:pt x="213360" y="7620"/>
                  </a:moveTo>
                  <a:lnTo>
                    <a:pt x="212077" y="7620"/>
                  </a:lnTo>
                  <a:lnTo>
                    <a:pt x="212077" y="6350"/>
                  </a:lnTo>
                  <a:lnTo>
                    <a:pt x="212077" y="3810"/>
                  </a:lnTo>
                  <a:lnTo>
                    <a:pt x="212090" y="1270"/>
                  </a:lnTo>
                  <a:lnTo>
                    <a:pt x="210820" y="1270"/>
                  </a:lnTo>
                  <a:lnTo>
                    <a:pt x="210820" y="0"/>
                  </a:lnTo>
                  <a:lnTo>
                    <a:pt x="7620" y="0"/>
                  </a:lnTo>
                  <a:lnTo>
                    <a:pt x="7620" y="1270"/>
                  </a:lnTo>
                  <a:lnTo>
                    <a:pt x="6350" y="1270"/>
                  </a:lnTo>
                  <a:lnTo>
                    <a:pt x="6350" y="3810"/>
                  </a:lnTo>
                  <a:lnTo>
                    <a:pt x="5080" y="3810"/>
                  </a:lnTo>
                  <a:lnTo>
                    <a:pt x="5080" y="6350"/>
                  </a:lnTo>
                  <a:lnTo>
                    <a:pt x="3797" y="6350"/>
                  </a:lnTo>
                  <a:lnTo>
                    <a:pt x="3797" y="7620"/>
                  </a:lnTo>
                  <a:lnTo>
                    <a:pt x="3797" y="10160"/>
                  </a:lnTo>
                  <a:lnTo>
                    <a:pt x="213360" y="10160"/>
                  </a:lnTo>
                  <a:lnTo>
                    <a:pt x="213360" y="7620"/>
                  </a:lnTo>
                  <a:close/>
                </a:path>
                <a:path w="214629" h="19050">
                  <a:moveTo>
                    <a:pt x="214630" y="13970"/>
                  </a:moveTo>
                  <a:lnTo>
                    <a:pt x="213360" y="13970"/>
                  </a:lnTo>
                  <a:lnTo>
                    <a:pt x="213360" y="10172"/>
                  </a:lnTo>
                  <a:lnTo>
                    <a:pt x="2540" y="10172"/>
                  </a:lnTo>
                  <a:lnTo>
                    <a:pt x="2540" y="13970"/>
                  </a:lnTo>
                  <a:lnTo>
                    <a:pt x="1270" y="13970"/>
                  </a:lnTo>
                  <a:lnTo>
                    <a:pt x="1270" y="17780"/>
                  </a:lnTo>
                  <a:lnTo>
                    <a:pt x="0" y="17780"/>
                  </a:lnTo>
                  <a:lnTo>
                    <a:pt x="0" y="19050"/>
                  </a:lnTo>
                  <a:lnTo>
                    <a:pt x="214630" y="19050"/>
                  </a:lnTo>
                  <a:lnTo>
                    <a:pt x="214630" y="17780"/>
                  </a:lnTo>
                  <a:lnTo>
                    <a:pt x="214630" y="13970"/>
                  </a:lnTo>
                  <a:close/>
                </a:path>
              </a:pathLst>
            </a:custGeom>
            <a:solidFill>
              <a:srgbClr val="2929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6515100" y="5496559"/>
              <a:ext cx="223520" cy="19050"/>
            </a:xfrm>
            <a:custGeom>
              <a:avLst/>
              <a:gdLst/>
              <a:ahLst/>
              <a:cxnLst/>
              <a:rect l="l" t="t" r="r" b="b"/>
              <a:pathLst>
                <a:path w="223520" h="19050">
                  <a:moveTo>
                    <a:pt x="223520" y="12700"/>
                  </a:moveTo>
                  <a:lnTo>
                    <a:pt x="222250" y="12700"/>
                  </a:lnTo>
                  <a:lnTo>
                    <a:pt x="222250" y="11430"/>
                  </a:lnTo>
                  <a:lnTo>
                    <a:pt x="222250" y="7620"/>
                  </a:lnTo>
                  <a:lnTo>
                    <a:pt x="222250" y="5080"/>
                  </a:lnTo>
                  <a:lnTo>
                    <a:pt x="222250" y="2540"/>
                  </a:lnTo>
                  <a:lnTo>
                    <a:pt x="220980" y="2540"/>
                  </a:lnTo>
                  <a:lnTo>
                    <a:pt x="220980" y="1270"/>
                  </a:lnTo>
                  <a:lnTo>
                    <a:pt x="220980" y="0"/>
                  </a:lnTo>
                  <a:lnTo>
                    <a:pt x="6350" y="0"/>
                  </a:lnTo>
                  <a:lnTo>
                    <a:pt x="6350" y="1270"/>
                  </a:lnTo>
                  <a:lnTo>
                    <a:pt x="5080" y="1270"/>
                  </a:lnTo>
                  <a:lnTo>
                    <a:pt x="5080" y="2540"/>
                  </a:lnTo>
                  <a:lnTo>
                    <a:pt x="5080" y="5080"/>
                  </a:lnTo>
                  <a:lnTo>
                    <a:pt x="3797" y="5080"/>
                  </a:lnTo>
                  <a:lnTo>
                    <a:pt x="3797" y="7620"/>
                  </a:lnTo>
                  <a:lnTo>
                    <a:pt x="2540" y="7620"/>
                  </a:lnTo>
                  <a:lnTo>
                    <a:pt x="2540" y="11430"/>
                  </a:lnTo>
                  <a:lnTo>
                    <a:pt x="1270" y="11430"/>
                  </a:lnTo>
                  <a:lnTo>
                    <a:pt x="1270" y="12700"/>
                  </a:lnTo>
                  <a:lnTo>
                    <a:pt x="1270" y="15240"/>
                  </a:lnTo>
                  <a:lnTo>
                    <a:pt x="0" y="15240"/>
                  </a:lnTo>
                  <a:lnTo>
                    <a:pt x="0" y="19050"/>
                  </a:lnTo>
                  <a:lnTo>
                    <a:pt x="223520" y="19050"/>
                  </a:lnTo>
                  <a:lnTo>
                    <a:pt x="223520" y="15240"/>
                  </a:lnTo>
                  <a:lnTo>
                    <a:pt x="223520" y="12700"/>
                  </a:lnTo>
                  <a:close/>
                </a:path>
              </a:pathLst>
            </a:custGeom>
            <a:solidFill>
              <a:srgbClr val="2828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6510020" y="5515609"/>
              <a:ext cx="231140" cy="17780"/>
            </a:xfrm>
            <a:custGeom>
              <a:avLst/>
              <a:gdLst/>
              <a:ahLst/>
              <a:cxnLst/>
              <a:rect l="l" t="t" r="r" b="b"/>
              <a:pathLst>
                <a:path w="231140" h="17779">
                  <a:moveTo>
                    <a:pt x="231140" y="15240"/>
                  </a:moveTo>
                  <a:lnTo>
                    <a:pt x="229870" y="15240"/>
                  </a:lnTo>
                  <a:lnTo>
                    <a:pt x="229870" y="13970"/>
                  </a:lnTo>
                  <a:lnTo>
                    <a:pt x="229870" y="8890"/>
                  </a:lnTo>
                  <a:lnTo>
                    <a:pt x="229857" y="7620"/>
                  </a:lnTo>
                  <a:lnTo>
                    <a:pt x="229857" y="6350"/>
                  </a:lnTo>
                  <a:lnTo>
                    <a:pt x="228587" y="6350"/>
                  </a:lnTo>
                  <a:lnTo>
                    <a:pt x="228587" y="5080"/>
                  </a:lnTo>
                  <a:lnTo>
                    <a:pt x="228600" y="3810"/>
                  </a:lnTo>
                  <a:lnTo>
                    <a:pt x="228600" y="1270"/>
                  </a:lnTo>
                  <a:lnTo>
                    <a:pt x="228600" y="0"/>
                  </a:lnTo>
                  <a:lnTo>
                    <a:pt x="3810" y="0"/>
                  </a:lnTo>
                  <a:lnTo>
                    <a:pt x="3810" y="1270"/>
                  </a:lnTo>
                  <a:lnTo>
                    <a:pt x="3810" y="2540"/>
                  </a:lnTo>
                  <a:lnTo>
                    <a:pt x="3810" y="3810"/>
                  </a:lnTo>
                  <a:lnTo>
                    <a:pt x="2527" y="3810"/>
                  </a:lnTo>
                  <a:lnTo>
                    <a:pt x="2527" y="5080"/>
                  </a:lnTo>
                  <a:lnTo>
                    <a:pt x="2527" y="6350"/>
                  </a:lnTo>
                  <a:lnTo>
                    <a:pt x="1270" y="6350"/>
                  </a:lnTo>
                  <a:lnTo>
                    <a:pt x="1270" y="7620"/>
                  </a:lnTo>
                  <a:lnTo>
                    <a:pt x="1270" y="8890"/>
                  </a:lnTo>
                  <a:lnTo>
                    <a:pt x="1270" y="11430"/>
                  </a:lnTo>
                  <a:lnTo>
                    <a:pt x="0" y="11430"/>
                  </a:lnTo>
                  <a:lnTo>
                    <a:pt x="0" y="13970"/>
                  </a:lnTo>
                  <a:lnTo>
                    <a:pt x="0" y="17780"/>
                  </a:lnTo>
                  <a:lnTo>
                    <a:pt x="102870" y="17780"/>
                  </a:lnTo>
                  <a:lnTo>
                    <a:pt x="102870" y="13970"/>
                  </a:lnTo>
                  <a:lnTo>
                    <a:pt x="104140" y="13970"/>
                  </a:lnTo>
                  <a:lnTo>
                    <a:pt x="104140" y="11430"/>
                  </a:lnTo>
                  <a:lnTo>
                    <a:pt x="105410" y="11430"/>
                  </a:lnTo>
                  <a:lnTo>
                    <a:pt x="105410" y="8890"/>
                  </a:lnTo>
                  <a:lnTo>
                    <a:pt x="106680" y="8890"/>
                  </a:lnTo>
                  <a:lnTo>
                    <a:pt x="106680" y="7620"/>
                  </a:lnTo>
                  <a:lnTo>
                    <a:pt x="107950" y="7620"/>
                  </a:lnTo>
                  <a:lnTo>
                    <a:pt x="107950" y="6350"/>
                  </a:lnTo>
                  <a:lnTo>
                    <a:pt x="109207" y="6350"/>
                  </a:lnTo>
                  <a:lnTo>
                    <a:pt x="109207" y="5080"/>
                  </a:lnTo>
                  <a:lnTo>
                    <a:pt x="110477" y="5080"/>
                  </a:lnTo>
                  <a:lnTo>
                    <a:pt x="110477" y="3810"/>
                  </a:lnTo>
                  <a:lnTo>
                    <a:pt x="113030" y="3810"/>
                  </a:lnTo>
                  <a:lnTo>
                    <a:pt x="113030" y="2540"/>
                  </a:lnTo>
                  <a:lnTo>
                    <a:pt x="115557" y="2540"/>
                  </a:lnTo>
                  <a:lnTo>
                    <a:pt x="115557" y="1270"/>
                  </a:lnTo>
                  <a:lnTo>
                    <a:pt x="119380" y="1270"/>
                  </a:lnTo>
                  <a:lnTo>
                    <a:pt x="119380" y="3810"/>
                  </a:lnTo>
                  <a:lnTo>
                    <a:pt x="121920" y="3810"/>
                  </a:lnTo>
                  <a:lnTo>
                    <a:pt x="121920" y="5080"/>
                  </a:lnTo>
                  <a:lnTo>
                    <a:pt x="123177" y="5080"/>
                  </a:lnTo>
                  <a:lnTo>
                    <a:pt x="123177" y="6350"/>
                  </a:lnTo>
                  <a:lnTo>
                    <a:pt x="123177" y="7620"/>
                  </a:lnTo>
                  <a:lnTo>
                    <a:pt x="124460" y="7620"/>
                  </a:lnTo>
                  <a:lnTo>
                    <a:pt x="124460" y="8890"/>
                  </a:lnTo>
                  <a:lnTo>
                    <a:pt x="125730" y="8890"/>
                  </a:lnTo>
                  <a:lnTo>
                    <a:pt x="125730" y="13970"/>
                  </a:lnTo>
                  <a:lnTo>
                    <a:pt x="127000" y="13970"/>
                  </a:lnTo>
                  <a:lnTo>
                    <a:pt x="127000" y="15240"/>
                  </a:lnTo>
                  <a:lnTo>
                    <a:pt x="127000" y="17780"/>
                  </a:lnTo>
                  <a:lnTo>
                    <a:pt x="231140" y="17780"/>
                  </a:lnTo>
                  <a:lnTo>
                    <a:pt x="231140" y="15240"/>
                  </a:lnTo>
                  <a:close/>
                </a:path>
              </a:pathLst>
            </a:custGeom>
            <a:solidFill>
              <a:srgbClr val="2727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6504940" y="5533389"/>
              <a:ext cx="237490" cy="19050"/>
            </a:xfrm>
            <a:custGeom>
              <a:avLst/>
              <a:gdLst/>
              <a:ahLst/>
              <a:cxnLst/>
              <a:rect l="l" t="t" r="r" b="b"/>
              <a:pathLst>
                <a:path w="237490" h="19050">
                  <a:moveTo>
                    <a:pt x="105410" y="17792"/>
                  </a:moveTo>
                  <a:lnTo>
                    <a:pt x="0" y="17792"/>
                  </a:lnTo>
                  <a:lnTo>
                    <a:pt x="0" y="19050"/>
                  </a:lnTo>
                  <a:lnTo>
                    <a:pt x="105410" y="19050"/>
                  </a:lnTo>
                  <a:lnTo>
                    <a:pt x="105410" y="17792"/>
                  </a:lnTo>
                  <a:close/>
                </a:path>
                <a:path w="237490" h="19050">
                  <a:moveTo>
                    <a:pt x="105410" y="11442"/>
                  </a:moveTo>
                  <a:lnTo>
                    <a:pt x="1257" y="11442"/>
                  </a:lnTo>
                  <a:lnTo>
                    <a:pt x="1257" y="17780"/>
                  </a:lnTo>
                  <a:lnTo>
                    <a:pt x="105410" y="17780"/>
                  </a:lnTo>
                  <a:lnTo>
                    <a:pt x="105410" y="11442"/>
                  </a:lnTo>
                  <a:close/>
                </a:path>
                <a:path w="237490" h="19050">
                  <a:moveTo>
                    <a:pt x="107950" y="0"/>
                  </a:moveTo>
                  <a:lnTo>
                    <a:pt x="3810" y="0"/>
                  </a:lnTo>
                  <a:lnTo>
                    <a:pt x="3810" y="2540"/>
                  </a:lnTo>
                  <a:lnTo>
                    <a:pt x="3810" y="6350"/>
                  </a:lnTo>
                  <a:lnTo>
                    <a:pt x="2540" y="6350"/>
                  </a:lnTo>
                  <a:lnTo>
                    <a:pt x="2540" y="7620"/>
                  </a:lnTo>
                  <a:lnTo>
                    <a:pt x="2540" y="11430"/>
                  </a:lnTo>
                  <a:lnTo>
                    <a:pt x="105410" y="11430"/>
                  </a:lnTo>
                  <a:lnTo>
                    <a:pt x="105410" y="7620"/>
                  </a:lnTo>
                  <a:lnTo>
                    <a:pt x="106680" y="7620"/>
                  </a:lnTo>
                  <a:lnTo>
                    <a:pt x="106680" y="6350"/>
                  </a:lnTo>
                  <a:lnTo>
                    <a:pt x="106680" y="2540"/>
                  </a:lnTo>
                  <a:lnTo>
                    <a:pt x="107950" y="2540"/>
                  </a:lnTo>
                  <a:lnTo>
                    <a:pt x="107950" y="0"/>
                  </a:lnTo>
                  <a:close/>
                </a:path>
                <a:path w="237490" h="19050">
                  <a:moveTo>
                    <a:pt x="237490" y="17792"/>
                  </a:moveTo>
                  <a:lnTo>
                    <a:pt x="134607" y="17792"/>
                  </a:lnTo>
                  <a:lnTo>
                    <a:pt x="134607" y="19050"/>
                  </a:lnTo>
                  <a:lnTo>
                    <a:pt x="237490" y="19050"/>
                  </a:lnTo>
                  <a:lnTo>
                    <a:pt x="237490" y="17792"/>
                  </a:lnTo>
                  <a:close/>
                </a:path>
                <a:path w="237490" h="19050">
                  <a:moveTo>
                    <a:pt x="237490" y="10160"/>
                  </a:moveTo>
                  <a:lnTo>
                    <a:pt x="236220" y="10160"/>
                  </a:lnTo>
                  <a:lnTo>
                    <a:pt x="236220" y="3810"/>
                  </a:lnTo>
                  <a:lnTo>
                    <a:pt x="236220" y="0"/>
                  </a:lnTo>
                  <a:lnTo>
                    <a:pt x="132080" y="0"/>
                  </a:lnTo>
                  <a:lnTo>
                    <a:pt x="132080" y="3810"/>
                  </a:lnTo>
                  <a:lnTo>
                    <a:pt x="133350" y="3810"/>
                  </a:lnTo>
                  <a:lnTo>
                    <a:pt x="133350" y="10160"/>
                  </a:lnTo>
                  <a:lnTo>
                    <a:pt x="133350" y="11430"/>
                  </a:lnTo>
                  <a:lnTo>
                    <a:pt x="133350" y="15240"/>
                  </a:lnTo>
                  <a:lnTo>
                    <a:pt x="134607" y="15240"/>
                  </a:lnTo>
                  <a:lnTo>
                    <a:pt x="134607" y="17780"/>
                  </a:lnTo>
                  <a:lnTo>
                    <a:pt x="237490" y="17780"/>
                  </a:lnTo>
                  <a:lnTo>
                    <a:pt x="237490" y="15240"/>
                  </a:lnTo>
                  <a:lnTo>
                    <a:pt x="237490" y="11430"/>
                  </a:lnTo>
                  <a:lnTo>
                    <a:pt x="237490" y="10160"/>
                  </a:lnTo>
                  <a:close/>
                </a:path>
              </a:pathLst>
            </a:custGeom>
            <a:solidFill>
              <a:srgbClr val="2727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6503670" y="5552439"/>
              <a:ext cx="240029" cy="19050"/>
            </a:xfrm>
            <a:custGeom>
              <a:avLst/>
              <a:gdLst/>
              <a:ahLst/>
              <a:cxnLst/>
              <a:rect l="l" t="t" r="r" b="b"/>
              <a:pathLst>
                <a:path w="240029" h="19050">
                  <a:moveTo>
                    <a:pt x="106680" y="0"/>
                  </a:moveTo>
                  <a:lnTo>
                    <a:pt x="1270" y="0"/>
                  </a:lnTo>
                  <a:lnTo>
                    <a:pt x="1270" y="8890"/>
                  </a:lnTo>
                  <a:lnTo>
                    <a:pt x="1270" y="10160"/>
                  </a:lnTo>
                  <a:lnTo>
                    <a:pt x="0" y="10160"/>
                  </a:lnTo>
                  <a:lnTo>
                    <a:pt x="0" y="19050"/>
                  </a:lnTo>
                  <a:lnTo>
                    <a:pt x="105410" y="19050"/>
                  </a:lnTo>
                  <a:lnTo>
                    <a:pt x="105410" y="10160"/>
                  </a:lnTo>
                  <a:lnTo>
                    <a:pt x="105410" y="8890"/>
                  </a:lnTo>
                  <a:lnTo>
                    <a:pt x="106680" y="8890"/>
                  </a:lnTo>
                  <a:lnTo>
                    <a:pt x="106680" y="0"/>
                  </a:lnTo>
                  <a:close/>
                </a:path>
                <a:path w="240029" h="19050">
                  <a:moveTo>
                    <a:pt x="240030" y="10160"/>
                  </a:moveTo>
                  <a:lnTo>
                    <a:pt x="238760" y="10160"/>
                  </a:lnTo>
                  <a:lnTo>
                    <a:pt x="238760" y="0"/>
                  </a:lnTo>
                  <a:lnTo>
                    <a:pt x="135877" y="0"/>
                  </a:lnTo>
                  <a:lnTo>
                    <a:pt x="135877" y="10160"/>
                  </a:lnTo>
                  <a:lnTo>
                    <a:pt x="135877" y="19050"/>
                  </a:lnTo>
                  <a:lnTo>
                    <a:pt x="240030" y="19050"/>
                  </a:lnTo>
                  <a:lnTo>
                    <a:pt x="240030" y="10160"/>
                  </a:lnTo>
                  <a:close/>
                </a:path>
              </a:pathLst>
            </a:custGeom>
            <a:solidFill>
              <a:srgbClr val="262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6502400" y="5571489"/>
              <a:ext cx="241300" cy="17780"/>
            </a:xfrm>
            <a:custGeom>
              <a:avLst/>
              <a:gdLst/>
              <a:ahLst/>
              <a:cxnLst/>
              <a:rect l="l" t="t" r="r" b="b"/>
              <a:pathLst>
                <a:path w="241300" h="17779">
                  <a:moveTo>
                    <a:pt x="106680" y="0"/>
                  </a:moveTo>
                  <a:lnTo>
                    <a:pt x="1270" y="0"/>
                  </a:lnTo>
                  <a:lnTo>
                    <a:pt x="1270" y="6350"/>
                  </a:lnTo>
                  <a:lnTo>
                    <a:pt x="0" y="6350"/>
                  </a:lnTo>
                  <a:lnTo>
                    <a:pt x="0" y="17780"/>
                  </a:lnTo>
                  <a:lnTo>
                    <a:pt x="106680" y="17780"/>
                  </a:lnTo>
                  <a:lnTo>
                    <a:pt x="106680" y="6350"/>
                  </a:lnTo>
                  <a:lnTo>
                    <a:pt x="106680" y="0"/>
                  </a:lnTo>
                  <a:close/>
                </a:path>
                <a:path w="241300" h="17779">
                  <a:moveTo>
                    <a:pt x="241300" y="0"/>
                  </a:moveTo>
                  <a:lnTo>
                    <a:pt x="137147" y="0"/>
                  </a:lnTo>
                  <a:lnTo>
                    <a:pt x="137147" y="7620"/>
                  </a:lnTo>
                  <a:lnTo>
                    <a:pt x="138430" y="7620"/>
                  </a:lnTo>
                  <a:lnTo>
                    <a:pt x="138430" y="17780"/>
                  </a:lnTo>
                  <a:lnTo>
                    <a:pt x="241300" y="17780"/>
                  </a:lnTo>
                  <a:lnTo>
                    <a:pt x="241300" y="7620"/>
                  </a:lnTo>
                  <a:lnTo>
                    <a:pt x="241300" y="0"/>
                  </a:lnTo>
                  <a:close/>
                </a:path>
              </a:pathLst>
            </a:custGeom>
            <a:solidFill>
              <a:srgbClr val="2626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6501130" y="5589269"/>
              <a:ext cx="242570" cy="19050"/>
            </a:xfrm>
            <a:custGeom>
              <a:avLst/>
              <a:gdLst/>
              <a:ahLst/>
              <a:cxnLst/>
              <a:rect l="l" t="t" r="r" b="b"/>
              <a:pathLst>
                <a:path w="242570" h="19050">
                  <a:moveTo>
                    <a:pt x="107950" y="0"/>
                  </a:moveTo>
                  <a:lnTo>
                    <a:pt x="1270" y="0"/>
                  </a:lnTo>
                  <a:lnTo>
                    <a:pt x="1270" y="5080"/>
                  </a:lnTo>
                  <a:lnTo>
                    <a:pt x="0" y="5080"/>
                  </a:lnTo>
                  <a:lnTo>
                    <a:pt x="0" y="19050"/>
                  </a:lnTo>
                  <a:lnTo>
                    <a:pt x="107950" y="19050"/>
                  </a:lnTo>
                  <a:lnTo>
                    <a:pt x="107950" y="5080"/>
                  </a:lnTo>
                  <a:lnTo>
                    <a:pt x="107950" y="0"/>
                  </a:lnTo>
                  <a:close/>
                </a:path>
                <a:path w="242570" h="19050">
                  <a:moveTo>
                    <a:pt x="242570" y="0"/>
                  </a:moveTo>
                  <a:lnTo>
                    <a:pt x="139700" y="0"/>
                  </a:lnTo>
                  <a:lnTo>
                    <a:pt x="139700" y="19050"/>
                  </a:lnTo>
                  <a:lnTo>
                    <a:pt x="242570" y="19050"/>
                  </a:lnTo>
                  <a:lnTo>
                    <a:pt x="242570" y="0"/>
                  </a:lnTo>
                  <a:close/>
                </a:path>
              </a:pathLst>
            </a:custGeom>
            <a:solidFill>
              <a:srgbClr val="2525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6499860" y="5608319"/>
              <a:ext cx="243840" cy="19050"/>
            </a:xfrm>
            <a:custGeom>
              <a:avLst/>
              <a:gdLst/>
              <a:ahLst/>
              <a:cxnLst/>
              <a:rect l="l" t="t" r="r" b="b"/>
              <a:pathLst>
                <a:path w="243840" h="19050">
                  <a:moveTo>
                    <a:pt x="109220" y="0"/>
                  </a:moveTo>
                  <a:lnTo>
                    <a:pt x="1270" y="0"/>
                  </a:lnTo>
                  <a:lnTo>
                    <a:pt x="1270" y="3810"/>
                  </a:lnTo>
                  <a:lnTo>
                    <a:pt x="0" y="3810"/>
                  </a:lnTo>
                  <a:lnTo>
                    <a:pt x="0" y="19050"/>
                  </a:lnTo>
                  <a:lnTo>
                    <a:pt x="109220" y="19050"/>
                  </a:lnTo>
                  <a:lnTo>
                    <a:pt x="109220" y="3810"/>
                  </a:lnTo>
                  <a:lnTo>
                    <a:pt x="109220" y="0"/>
                  </a:lnTo>
                  <a:close/>
                </a:path>
                <a:path w="243840" h="19050">
                  <a:moveTo>
                    <a:pt x="243840" y="0"/>
                  </a:moveTo>
                  <a:lnTo>
                    <a:pt x="140970" y="0"/>
                  </a:lnTo>
                  <a:lnTo>
                    <a:pt x="140970" y="19050"/>
                  </a:lnTo>
                  <a:lnTo>
                    <a:pt x="243840" y="19050"/>
                  </a:lnTo>
                  <a:lnTo>
                    <a:pt x="243840" y="0"/>
                  </a:lnTo>
                  <a:close/>
                </a:path>
              </a:pathLst>
            </a:custGeom>
            <a:solidFill>
              <a:srgbClr val="2525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6498590" y="5627369"/>
              <a:ext cx="245110" cy="17780"/>
            </a:xfrm>
            <a:custGeom>
              <a:avLst/>
              <a:gdLst/>
              <a:ahLst/>
              <a:cxnLst/>
              <a:rect l="l" t="t" r="r" b="b"/>
              <a:pathLst>
                <a:path w="245109" h="17779">
                  <a:moveTo>
                    <a:pt x="110490" y="0"/>
                  </a:moveTo>
                  <a:lnTo>
                    <a:pt x="1270" y="0"/>
                  </a:lnTo>
                  <a:lnTo>
                    <a:pt x="1270" y="3810"/>
                  </a:lnTo>
                  <a:lnTo>
                    <a:pt x="0" y="3810"/>
                  </a:lnTo>
                  <a:lnTo>
                    <a:pt x="0" y="17780"/>
                  </a:lnTo>
                  <a:lnTo>
                    <a:pt x="110490" y="17780"/>
                  </a:lnTo>
                  <a:lnTo>
                    <a:pt x="110490" y="3810"/>
                  </a:lnTo>
                  <a:lnTo>
                    <a:pt x="110490" y="0"/>
                  </a:lnTo>
                  <a:close/>
                </a:path>
                <a:path w="245109" h="17779">
                  <a:moveTo>
                    <a:pt x="245110" y="0"/>
                  </a:moveTo>
                  <a:lnTo>
                    <a:pt x="142240" y="0"/>
                  </a:lnTo>
                  <a:lnTo>
                    <a:pt x="142240" y="16510"/>
                  </a:lnTo>
                  <a:lnTo>
                    <a:pt x="142240" y="17780"/>
                  </a:lnTo>
                  <a:lnTo>
                    <a:pt x="243840" y="17780"/>
                  </a:lnTo>
                  <a:lnTo>
                    <a:pt x="243840" y="16510"/>
                  </a:lnTo>
                  <a:lnTo>
                    <a:pt x="245110" y="16510"/>
                  </a:lnTo>
                  <a:lnTo>
                    <a:pt x="245110" y="0"/>
                  </a:lnTo>
                  <a:close/>
                </a:path>
              </a:pathLst>
            </a:custGeom>
            <a:solidFill>
              <a:srgbClr val="2424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6498590" y="5645149"/>
              <a:ext cx="238760" cy="19050"/>
            </a:xfrm>
            <a:custGeom>
              <a:avLst/>
              <a:gdLst/>
              <a:ahLst/>
              <a:cxnLst/>
              <a:rect l="l" t="t" r="r" b="b"/>
              <a:pathLst>
                <a:path w="238759" h="19050">
                  <a:moveTo>
                    <a:pt x="110490" y="16522"/>
                  </a:moveTo>
                  <a:lnTo>
                    <a:pt x="0" y="16522"/>
                  </a:lnTo>
                  <a:lnTo>
                    <a:pt x="0" y="19050"/>
                  </a:lnTo>
                  <a:lnTo>
                    <a:pt x="110490" y="19050"/>
                  </a:lnTo>
                  <a:lnTo>
                    <a:pt x="110490" y="16522"/>
                  </a:lnTo>
                  <a:close/>
                </a:path>
                <a:path w="238759" h="19050">
                  <a:moveTo>
                    <a:pt x="110490" y="13982"/>
                  </a:moveTo>
                  <a:lnTo>
                    <a:pt x="0" y="13982"/>
                  </a:lnTo>
                  <a:lnTo>
                    <a:pt x="0" y="16510"/>
                  </a:lnTo>
                  <a:lnTo>
                    <a:pt x="110490" y="16510"/>
                  </a:lnTo>
                  <a:lnTo>
                    <a:pt x="110490" y="13982"/>
                  </a:lnTo>
                  <a:close/>
                </a:path>
                <a:path w="238759" h="19050">
                  <a:moveTo>
                    <a:pt x="110490" y="10172"/>
                  </a:moveTo>
                  <a:lnTo>
                    <a:pt x="0" y="10172"/>
                  </a:lnTo>
                  <a:lnTo>
                    <a:pt x="0" y="13970"/>
                  </a:lnTo>
                  <a:lnTo>
                    <a:pt x="110490" y="13970"/>
                  </a:lnTo>
                  <a:lnTo>
                    <a:pt x="110490" y="10172"/>
                  </a:lnTo>
                  <a:close/>
                </a:path>
                <a:path w="238759" h="19050">
                  <a:moveTo>
                    <a:pt x="110490" y="7632"/>
                  </a:moveTo>
                  <a:lnTo>
                    <a:pt x="0" y="7632"/>
                  </a:lnTo>
                  <a:lnTo>
                    <a:pt x="0" y="10160"/>
                  </a:lnTo>
                  <a:lnTo>
                    <a:pt x="110490" y="10160"/>
                  </a:lnTo>
                  <a:lnTo>
                    <a:pt x="110490" y="7632"/>
                  </a:lnTo>
                  <a:close/>
                </a:path>
                <a:path w="238759" h="19050">
                  <a:moveTo>
                    <a:pt x="110490" y="3822"/>
                  </a:moveTo>
                  <a:lnTo>
                    <a:pt x="0" y="3822"/>
                  </a:lnTo>
                  <a:lnTo>
                    <a:pt x="0" y="7620"/>
                  </a:lnTo>
                  <a:lnTo>
                    <a:pt x="110490" y="7620"/>
                  </a:lnTo>
                  <a:lnTo>
                    <a:pt x="110490" y="3822"/>
                  </a:lnTo>
                  <a:close/>
                </a:path>
                <a:path w="238759" h="19050">
                  <a:moveTo>
                    <a:pt x="110490" y="1282"/>
                  </a:moveTo>
                  <a:lnTo>
                    <a:pt x="0" y="1282"/>
                  </a:lnTo>
                  <a:lnTo>
                    <a:pt x="0" y="3810"/>
                  </a:lnTo>
                  <a:lnTo>
                    <a:pt x="110490" y="3810"/>
                  </a:lnTo>
                  <a:lnTo>
                    <a:pt x="110490" y="1282"/>
                  </a:lnTo>
                  <a:close/>
                </a:path>
                <a:path w="238759" h="19050">
                  <a:moveTo>
                    <a:pt x="11049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10490" y="1270"/>
                  </a:lnTo>
                  <a:lnTo>
                    <a:pt x="110490" y="0"/>
                  </a:lnTo>
                  <a:close/>
                </a:path>
                <a:path w="238759" h="19050">
                  <a:moveTo>
                    <a:pt x="238760" y="0"/>
                  </a:moveTo>
                  <a:lnTo>
                    <a:pt x="142240" y="0"/>
                  </a:lnTo>
                  <a:lnTo>
                    <a:pt x="142240" y="1270"/>
                  </a:lnTo>
                  <a:lnTo>
                    <a:pt x="142240" y="2540"/>
                  </a:lnTo>
                  <a:lnTo>
                    <a:pt x="142240" y="19050"/>
                  </a:lnTo>
                  <a:lnTo>
                    <a:pt x="172720" y="19050"/>
                  </a:lnTo>
                  <a:lnTo>
                    <a:pt x="172720" y="17780"/>
                  </a:lnTo>
                  <a:lnTo>
                    <a:pt x="177787" y="17780"/>
                  </a:lnTo>
                  <a:lnTo>
                    <a:pt x="177787" y="16510"/>
                  </a:lnTo>
                  <a:lnTo>
                    <a:pt x="182880" y="16510"/>
                  </a:lnTo>
                  <a:lnTo>
                    <a:pt x="182880" y="15240"/>
                  </a:lnTo>
                  <a:lnTo>
                    <a:pt x="186690" y="15240"/>
                  </a:lnTo>
                  <a:lnTo>
                    <a:pt x="186690" y="13970"/>
                  </a:lnTo>
                  <a:lnTo>
                    <a:pt x="191770" y="13970"/>
                  </a:lnTo>
                  <a:lnTo>
                    <a:pt x="191770" y="12700"/>
                  </a:lnTo>
                  <a:lnTo>
                    <a:pt x="196837" y="12700"/>
                  </a:lnTo>
                  <a:lnTo>
                    <a:pt x="196837" y="11430"/>
                  </a:lnTo>
                  <a:lnTo>
                    <a:pt x="201930" y="11430"/>
                  </a:lnTo>
                  <a:lnTo>
                    <a:pt x="201930" y="10160"/>
                  </a:lnTo>
                  <a:lnTo>
                    <a:pt x="205740" y="10160"/>
                  </a:lnTo>
                  <a:lnTo>
                    <a:pt x="205740" y="8890"/>
                  </a:lnTo>
                  <a:lnTo>
                    <a:pt x="210820" y="8890"/>
                  </a:lnTo>
                  <a:lnTo>
                    <a:pt x="210820" y="7620"/>
                  </a:lnTo>
                  <a:lnTo>
                    <a:pt x="215887" y="7620"/>
                  </a:lnTo>
                  <a:lnTo>
                    <a:pt x="215887" y="6350"/>
                  </a:lnTo>
                  <a:lnTo>
                    <a:pt x="219710" y="6350"/>
                  </a:lnTo>
                  <a:lnTo>
                    <a:pt x="219710" y="5080"/>
                  </a:lnTo>
                  <a:lnTo>
                    <a:pt x="224790" y="5080"/>
                  </a:lnTo>
                  <a:lnTo>
                    <a:pt x="224790" y="3810"/>
                  </a:lnTo>
                  <a:lnTo>
                    <a:pt x="229870" y="3810"/>
                  </a:lnTo>
                  <a:lnTo>
                    <a:pt x="229870" y="2540"/>
                  </a:lnTo>
                  <a:lnTo>
                    <a:pt x="233680" y="2540"/>
                  </a:lnTo>
                  <a:lnTo>
                    <a:pt x="233680" y="1270"/>
                  </a:lnTo>
                  <a:lnTo>
                    <a:pt x="238760" y="1270"/>
                  </a:lnTo>
                  <a:lnTo>
                    <a:pt x="238760" y="0"/>
                  </a:lnTo>
                  <a:close/>
                </a:path>
              </a:pathLst>
            </a:custGeom>
            <a:solidFill>
              <a:srgbClr val="232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6498590" y="5664199"/>
              <a:ext cx="168910" cy="17780"/>
            </a:xfrm>
            <a:custGeom>
              <a:avLst/>
              <a:gdLst/>
              <a:ahLst/>
              <a:cxnLst/>
              <a:rect l="l" t="t" r="r" b="b"/>
              <a:pathLst>
                <a:path w="168909" h="17779">
                  <a:moveTo>
                    <a:pt x="110490" y="3822"/>
                  </a:moveTo>
                  <a:lnTo>
                    <a:pt x="0" y="3822"/>
                  </a:lnTo>
                  <a:lnTo>
                    <a:pt x="0" y="17780"/>
                  </a:lnTo>
                  <a:lnTo>
                    <a:pt x="110490" y="17780"/>
                  </a:lnTo>
                  <a:lnTo>
                    <a:pt x="110490" y="3822"/>
                  </a:lnTo>
                  <a:close/>
                </a:path>
                <a:path w="168909" h="17779">
                  <a:moveTo>
                    <a:pt x="110490" y="1282"/>
                  </a:moveTo>
                  <a:lnTo>
                    <a:pt x="0" y="1282"/>
                  </a:lnTo>
                  <a:lnTo>
                    <a:pt x="0" y="3810"/>
                  </a:lnTo>
                  <a:lnTo>
                    <a:pt x="110490" y="3810"/>
                  </a:lnTo>
                  <a:lnTo>
                    <a:pt x="110490" y="1282"/>
                  </a:lnTo>
                  <a:close/>
                </a:path>
                <a:path w="168909" h="17779">
                  <a:moveTo>
                    <a:pt x="11049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10490" y="1270"/>
                  </a:lnTo>
                  <a:lnTo>
                    <a:pt x="110490" y="0"/>
                  </a:lnTo>
                  <a:close/>
                </a:path>
                <a:path w="168909" h="17779">
                  <a:moveTo>
                    <a:pt x="168910" y="0"/>
                  </a:moveTo>
                  <a:lnTo>
                    <a:pt x="142240" y="0"/>
                  </a:lnTo>
                  <a:lnTo>
                    <a:pt x="142240" y="1270"/>
                  </a:lnTo>
                  <a:lnTo>
                    <a:pt x="142240" y="2540"/>
                  </a:lnTo>
                  <a:lnTo>
                    <a:pt x="142240" y="3810"/>
                  </a:lnTo>
                  <a:lnTo>
                    <a:pt x="142240" y="5080"/>
                  </a:lnTo>
                  <a:lnTo>
                    <a:pt x="142240" y="6350"/>
                  </a:lnTo>
                  <a:lnTo>
                    <a:pt x="142240" y="7620"/>
                  </a:lnTo>
                  <a:lnTo>
                    <a:pt x="143510" y="7620"/>
                  </a:lnTo>
                  <a:lnTo>
                    <a:pt x="143510" y="6350"/>
                  </a:lnTo>
                  <a:lnTo>
                    <a:pt x="149860" y="6350"/>
                  </a:lnTo>
                  <a:lnTo>
                    <a:pt x="149860" y="5080"/>
                  </a:lnTo>
                  <a:lnTo>
                    <a:pt x="154940" y="5080"/>
                  </a:lnTo>
                  <a:lnTo>
                    <a:pt x="154940" y="3810"/>
                  </a:lnTo>
                  <a:lnTo>
                    <a:pt x="158737" y="3810"/>
                  </a:lnTo>
                  <a:lnTo>
                    <a:pt x="158737" y="2540"/>
                  </a:lnTo>
                  <a:lnTo>
                    <a:pt x="163830" y="2540"/>
                  </a:lnTo>
                  <a:lnTo>
                    <a:pt x="163830" y="1270"/>
                  </a:lnTo>
                  <a:lnTo>
                    <a:pt x="168910" y="1270"/>
                  </a:lnTo>
                  <a:lnTo>
                    <a:pt x="168910" y="0"/>
                  </a:lnTo>
                  <a:close/>
                </a:path>
              </a:pathLst>
            </a:custGeom>
            <a:solidFill>
              <a:srgbClr val="2323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6498590" y="5681979"/>
              <a:ext cx="110489" cy="19050"/>
            </a:xfrm>
            <a:custGeom>
              <a:avLst/>
              <a:gdLst/>
              <a:ahLst/>
              <a:cxnLst/>
              <a:rect l="l" t="t" r="r" b="b"/>
              <a:pathLst>
                <a:path w="110490" h="19050">
                  <a:moveTo>
                    <a:pt x="0" y="19050"/>
                  </a:moveTo>
                  <a:lnTo>
                    <a:pt x="0" y="0"/>
                  </a:lnTo>
                  <a:lnTo>
                    <a:pt x="110489" y="0"/>
                  </a:lnTo>
                  <a:lnTo>
                    <a:pt x="110489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222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6498590" y="5701029"/>
              <a:ext cx="110489" cy="19050"/>
            </a:xfrm>
            <a:custGeom>
              <a:avLst/>
              <a:gdLst/>
              <a:ahLst/>
              <a:cxnLst/>
              <a:rect l="l" t="t" r="r" b="b"/>
              <a:pathLst>
                <a:path w="110490" h="19050">
                  <a:moveTo>
                    <a:pt x="0" y="19050"/>
                  </a:moveTo>
                  <a:lnTo>
                    <a:pt x="0" y="0"/>
                  </a:lnTo>
                  <a:lnTo>
                    <a:pt x="110489" y="0"/>
                  </a:lnTo>
                  <a:lnTo>
                    <a:pt x="110489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222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6498590" y="5720079"/>
              <a:ext cx="110489" cy="17780"/>
            </a:xfrm>
            <a:custGeom>
              <a:avLst/>
              <a:gdLst/>
              <a:ahLst/>
              <a:cxnLst/>
              <a:rect l="l" t="t" r="r" b="b"/>
              <a:pathLst>
                <a:path w="110490" h="17779">
                  <a:moveTo>
                    <a:pt x="0" y="17780"/>
                  </a:moveTo>
                  <a:lnTo>
                    <a:pt x="0" y="0"/>
                  </a:lnTo>
                  <a:lnTo>
                    <a:pt x="110489" y="0"/>
                  </a:lnTo>
                  <a:lnTo>
                    <a:pt x="110489" y="17780"/>
                  </a:lnTo>
                  <a:lnTo>
                    <a:pt x="0" y="17780"/>
                  </a:lnTo>
                  <a:close/>
                </a:path>
              </a:pathLst>
            </a:custGeom>
            <a:solidFill>
              <a:srgbClr val="212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6498590" y="5737859"/>
              <a:ext cx="110489" cy="19050"/>
            </a:xfrm>
            <a:custGeom>
              <a:avLst/>
              <a:gdLst/>
              <a:ahLst/>
              <a:cxnLst/>
              <a:rect l="l" t="t" r="r" b="b"/>
              <a:pathLst>
                <a:path w="110490" h="19050">
                  <a:moveTo>
                    <a:pt x="0" y="19049"/>
                  </a:moveTo>
                  <a:lnTo>
                    <a:pt x="0" y="0"/>
                  </a:lnTo>
                  <a:lnTo>
                    <a:pt x="110489" y="0"/>
                  </a:lnTo>
                  <a:lnTo>
                    <a:pt x="110489" y="19049"/>
                  </a:lnTo>
                  <a:lnTo>
                    <a:pt x="0" y="19049"/>
                  </a:lnTo>
                  <a:close/>
                </a:path>
              </a:pathLst>
            </a:custGeom>
            <a:solidFill>
              <a:srgbClr val="2121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6498590" y="5756909"/>
              <a:ext cx="110489" cy="17780"/>
            </a:xfrm>
            <a:custGeom>
              <a:avLst/>
              <a:gdLst/>
              <a:ahLst/>
              <a:cxnLst/>
              <a:rect l="l" t="t" r="r" b="b"/>
              <a:pathLst>
                <a:path w="110490" h="17779">
                  <a:moveTo>
                    <a:pt x="0" y="17779"/>
                  </a:moveTo>
                  <a:lnTo>
                    <a:pt x="0" y="0"/>
                  </a:lnTo>
                  <a:lnTo>
                    <a:pt x="110489" y="0"/>
                  </a:lnTo>
                  <a:lnTo>
                    <a:pt x="110489" y="17779"/>
                  </a:lnTo>
                  <a:lnTo>
                    <a:pt x="0" y="17779"/>
                  </a:lnTo>
                  <a:close/>
                </a:path>
              </a:pathLst>
            </a:custGeom>
            <a:solidFill>
              <a:srgbClr val="202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6498590" y="5774689"/>
              <a:ext cx="110489" cy="19050"/>
            </a:xfrm>
            <a:custGeom>
              <a:avLst/>
              <a:gdLst/>
              <a:ahLst/>
              <a:cxnLst/>
              <a:rect l="l" t="t" r="r" b="b"/>
              <a:pathLst>
                <a:path w="110490" h="19050">
                  <a:moveTo>
                    <a:pt x="0" y="19050"/>
                  </a:moveTo>
                  <a:lnTo>
                    <a:pt x="0" y="0"/>
                  </a:lnTo>
                  <a:lnTo>
                    <a:pt x="110489" y="0"/>
                  </a:lnTo>
                  <a:lnTo>
                    <a:pt x="110489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1F1F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6498590" y="5793739"/>
              <a:ext cx="245110" cy="19050"/>
            </a:xfrm>
            <a:custGeom>
              <a:avLst/>
              <a:gdLst/>
              <a:ahLst/>
              <a:cxnLst/>
              <a:rect l="l" t="t" r="r" b="b"/>
              <a:pathLst>
                <a:path w="245109" h="19050">
                  <a:moveTo>
                    <a:pt x="110490" y="17792"/>
                  </a:moveTo>
                  <a:lnTo>
                    <a:pt x="0" y="17792"/>
                  </a:lnTo>
                  <a:lnTo>
                    <a:pt x="0" y="19050"/>
                  </a:lnTo>
                  <a:lnTo>
                    <a:pt x="110490" y="19050"/>
                  </a:lnTo>
                  <a:lnTo>
                    <a:pt x="110490" y="17792"/>
                  </a:lnTo>
                  <a:close/>
                </a:path>
                <a:path w="245109" h="19050">
                  <a:moveTo>
                    <a:pt x="110490" y="13982"/>
                  </a:moveTo>
                  <a:lnTo>
                    <a:pt x="0" y="13982"/>
                  </a:lnTo>
                  <a:lnTo>
                    <a:pt x="0" y="17780"/>
                  </a:lnTo>
                  <a:lnTo>
                    <a:pt x="110490" y="17780"/>
                  </a:lnTo>
                  <a:lnTo>
                    <a:pt x="110490" y="13982"/>
                  </a:lnTo>
                  <a:close/>
                </a:path>
                <a:path w="245109" h="19050">
                  <a:moveTo>
                    <a:pt x="110490" y="11442"/>
                  </a:moveTo>
                  <a:lnTo>
                    <a:pt x="0" y="11442"/>
                  </a:lnTo>
                  <a:lnTo>
                    <a:pt x="0" y="13970"/>
                  </a:lnTo>
                  <a:lnTo>
                    <a:pt x="110490" y="13970"/>
                  </a:lnTo>
                  <a:lnTo>
                    <a:pt x="110490" y="11442"/>
                  </a:lnTo>
                  <a:close/>
                </a:path>
                <a:path w="245109" h="19050">
                  <a:moveTo>
                    <a:pt x="110490" y="7632"/>
                  </a:moveTo>
                  <a:lnTo>
                    <a:pt x="0" y="7632"/>
                  </a:lnTo>
                  <a:lnTo>
                    <a:pt x="0" y="11430"/>
                  </a:lnTo>
                  <a:lnTo>
                    <a:pt x="110490" y="11430"/>
                  </a:lnTo>
                  <a:lnTo>
                    <a:pt x="110490" y="7632"/>
                  </a:lnTo>
                  <a:close/>
                </a:path>
                <a:path w="245109" h="19050">
                  <a:moveTo>
                    <a:pt x="110490" y="5092"/>
                  </a:moveTo>
                  <a:lnTo>
                    <a:pt x="0" y="5092"/>
                  </a:lnTo>
                  <a:lnTo>
                    <a:pt x="0" y="7620"/>
                  </a:lnTo>
                  <a:lnTo>
                    <a:pt x="110490" y="7620"/>
                  </a:lnTo>
                  <a:lnTo>
                    <a:pt x="110490" y="5092"/>
                  </a:lnTo>
                  <a:close/>
                </a:path>
                <a:path w="245109" h="19050">
                  <a:moveTo>
                    <a:pt x="110490" y="1282"/>
                  </a:moveTo>
                  <a:lnTo>
                    <a:pt x="0" y="1282"/>
                  </a:lnTo>
                  <a:lnTo>
                    <a:pt x="0" y="5080"/>
                  </a:lnTo>
                  <a:lnTo>
                    <a:pt x="110490" y="5080"/>
                  </a:lnTo>
                  <a:lnTo>
                    <a:pt x="110490" y="1282"/>
                  </a:lnTo>
                  <a:close/>
                </a:path>
                <a:path w="245109" h="19050">
                  <a:moveTo>
                    <a:pt x="11049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10490" y="1270"/>
                  </a:lnTo>
                  <a:lnTo>
                    <a:pt x="110490" y="0"/>
                  </a:lnTo>
                  <a:close/>
                </a:path>
                <a:path w="245109" h="19050">
                  <a:moveTo>
                    <a:pt x="245110" y="17792"/>
                  </a:moveTo>
                  <a:lnTo>
                    <a:pt x="182880" y="17792"/>
                  </a:lnTo>
                  <a:lnTo>
                    <a:pt x="182880" y="19050"/>
                  </a:lnTo>
                  <a:lnTo>
                    <a:pt x="245110" y="19050"/>
                  </a:lnTo>
                  <a:lnTo>
                    <a:pt x="245110" y="17792"/>
                  </a:lnTo>
                  <a:close/>
                </a:path>
                <a:path w="245109" h="19050">
                  <a:moveTo>
                    <a:pt x="245110" y="2540"/>
                  </a:moveTo>
                  <a:lnTo>
                    <a:pt x="238760" y="2540"/>
                  </a:lnTo>
                  <a:lnTo>
                    <a:pt x="238760" y="3810"/>
                  </a:lnTo>
                  <a:lnTo>
                    <a:pt x="233680" y="3810"/>
                  </a:lnTo>
                  <a:lnTo>
                    <a:pt x="233680" y="5080"/>
                  </a:lnTo>
                  <a:lnTo>
                    <a:pt x="229870" y="5080"/>
                  </a:lnTo>
                  <a:lnTo>
                    <a:pt x="229870" y="6350"/>
                  </a:lnTo>
                  <a:lnTo>
                    <a:pt x="224790" y="6350"/>
                  </a:lnTo>
                  <a:lnTo>
                    <a:pt x="224790" y="7620"/>
                  </a:lnTo>
                  <a:lnTo>
                    <a:pt x="219710" y="7620"/>
                  </a:lnTo>
                  <a:lnTo>
                    <a:pt x="219710" y="8890"/>
                  </a:lnTo>
                  <a:lnTo>
                    <a:pt x="215900" y="8890"/>
                  </a:lnTo>
                  <a:lnTo>
                    <a:pt x="215900" y="10160"/>
                  </a:lnTo>
                  <a:lnTo>
                    <a:pt x="210820" y="10160"/>
                  </a:lnTo>
                  <a:lnTo>
                    <a:pt x="210820" y="11430"/>
                  </a:lnTo>
                  <a:lnTo>
                    <a:pt x="205740" y="11430"/>
                  </a:lnTo>
                  <a:lnTo>
                    <a:pt x="205740" y="12700"/>
                  </a:lnTo>
                  <a:lnTo>
                    <a:pt x="201930" y="12700"/>
                  </a:lnTo>
                  <a:lnTo>
                    <a:pt x="201930" y="13970"/>
                  </a:lnTo>
                  <a:lnTo>
                    <a:pt x="196850" y="13970"/>
                  </a:lnTo>
                  <a:lnTo>
                    <a:pt x="196850" y="15240"/>
                  </a:lnTo>
                  <a:lnTo>
                    <a:pt x="191770" y="15240"/>
                  </a:lnTo>
                  <a:lnTo>
                    <a:pt x="191770" y="16510"/>
                  </a:lnTo>
                  <a:lnTo>
                    <a:pt x="187960" y="16510"/>
                  </a:lnTo>
                  <a:lnTo>
                    <a:pt x="187960" y="17780"/>
                  </a:lnTo>
                  <a:lnTo>
                    <a:pt x="245110" y="17780"/>
                  </a:lnTo>
                  <a:lnTo>
                    <a:pt x="245110" y="16510"/>
                  </a:lnTo>
                  <a:lnTo>
                    <a:pt x="245110" y="15240"/>
                  </a:lnTo>
                  <a:lnTo>
                    <a:pt x="245110" y="3810"/>
                  </a:lnTo>
                  <a:lnTo>
                    <a:pt x="245110" y="2540"/>
                  </a:lnTo>
                  <a:close/>
                </a:path>
              </a:pathLst>
            </a:custGeom>
            <a:solidFill>
              <a:srgbClr val="1F1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6498590" y="5812789"/>
              <a:ext cx="245110" cy="36830"/>
            </a:xfrm>
            <a:custGeom>
              <a:avLst/>
              <a:gdLst/>
              <a:ahLst/>
              <a:cxnLst/>
              <a:rect l="l" t="t" r="r" b="b"/>
              <a:pathLst>
                <a:path w="245109" h="36829">
                  <a:moveTo>
                    <a:pt x="110490" y="7632"/>
                  </a:moveTo>
                  <a:lnTo>
                    <a:pt x="0" y="7632"/>
                  </a:lnTo>
                  <a:lnTo>
                    <a:pt x="0" y="17780"/>
                  </a:lnTo>
                  <a:lnTo>
                    <a:pt x="0" y="36830"/>
                  </a:lnTo>
                  <a:lnTo>
                    <a:pt x="110490" y="36830"/>
                  </a:lnTo>
                  <a:lnTo>
                    <a:pt x="110490" y="17780"/>
                  </a:lnTo>
                  <a:lnTo>
                    <a:pt x="110490" y="7632"/>
                  </a:lnTo>
                  <a:close/>
                </a:path>
                <a:path w="245109" h="36829">
                  <a:moveTo>
                    <a:pt x="110490" y="5092"/>
                  </a:moveTo>
                  <a:lnTo>
                    <a:pt x="0" y="5092"/>
                  </a:lnTo>
                  <a:lnTo>
                    <a:pt x="0" y="7620"/>
                  </a:lnTo>
                  <a:lnTo>
                    <a:pt x="110490" y="7620"/>
                  </a:lnTo>
                  <a:lnTo>
                    <a:pt x="110490" y="5092"/>
                  </a:lnTo>
                  <a:close/>
                </a:path>
                <a:path w="245109" h="36829">
                  <a:moveTo>
                    <a:pt x="110490" y="1282"/>
                  </a:moveTo>
                  <a:lnTo>
                    <a:pt x="0" y="1282"/>
                  </a:lnTo>
                  <a:lnTo>
                    <a:pt x="0" y="5080"/>
                  </a:lnTo>
                  <a:lnTo>
                    <a:pt x="110490" y="5080"/>
                  </a:lnTo>
                  <a:lnTo>
                    <a:pt x="110490" y="1282"/>
                  </a:lnTo>
                  <a:close/>
                </a:path>
                <a:path w="245109" h="36829">
                  <a:moveTo>
                    <a:pt x="11049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10490" y="1270"/>
                  </a:lnTo>
                  <a:lnTo>
                    <a:pt x="110490" y="0"/>
                  </a:lnTo>
                  <a:close/>
                </a:path>
                <a:path w="245109" h="36829">
                  <a:moveTo>
                    <a:pt x="245110" y="0"/>
                  </a:moveTo>
                  <a:lnTo>
                    <a:pt x="177800" y="0"/>
                  </a:lnTo>
                  <a:lnTo>
                    <a:pt x="177800" y="1270"/>
                  </a:lnTo>
                  <a:lnTo>
                    <a:pt x="173990" y="1270"/>
                  </a:lnTo>
                  <a:lnTo>
                    <a:pt x="173990" y="2540"/>
                  </a:lnTo>
                  <a:lnTo>
                    <a:pt x="168910" y="2540"/>
                  </a:lnTo>
                  <a:lnTo>
                    <a:pt x="168910" y="3810"/>
                  </a:lnTo>
                  <a:lnTo>
                    <a:pt x="163830" y="3810"/>
                  </a:lnTo>
                  <a:lnTo>
                    <a:pt x="163830" y="5080"/>
                  </a:lnTo>
                  <a:lnTo>
                    <a:pt x="160020" y="5080"/>
                  </a:lnTo>
                  <a:lnTo>
                    <a:pt x="160020" y="6350"/>
                  </a:lnTo>
                  <a:lnTo>
                    <a:pt x="154940" y="6350"/>
                  </a:lnTo>
                  <a:lnTo>
                    <a:pt x="154940" y="7620"/>
                  </a:lnTo>
                  <a:lnTo>
                    <a:pt x="149860" y="7620"/>
                  </a:lnTo>
                  <a:lnTo>
                    <a:pt x="149860" y="8890"/>
                  </a:lnTo>
                  <a:lnTo>
                    <a:pt x="147307" y="8890"/>
                  </a:lnTo>
                  <a:lnTo>
                    <a:pt x="147307" y="17780"/>
                  </a:lnTo>
                  <a:lnTo>
                    <a:pt x="147307" y="36830"/>
                  </a:lnTo>
                  <a:lnTo>
                    <a:pt x="245110" y="36830"/>
                  </a:lnTo>
                  <a:lnTo>
                    <a:pt x="245110" y="1270"/>
                  </a:lnTo>
                  <a:lnTo>
                    <a:pt x="245110" y="0"/>
                  </a:lnTo>
                  <a:close/>
                </a:path>
              </a:pathLst>
            </a:custGeom>
            <a:solidFill>
              <a:srgbClr val="1E1E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6498590" y="5849619"/>
              <a:ext cx="245110" cy="17780"/>
            </a:xfrm>
            <a:custGeom>
              <a:avLst/>
              <a:gdLst/>
              <a:ahLst/>
              <a:cxnLst/>
              <a:rect l="l" t="t" r="r" b="b"/>
              <a:pathLst>
                <a:path w="245109" h="17779">
                  <a:moveTo>
                    <a:pt x="110490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110490" y="17780"/>
                  </a:lnTo>
                  <a:lnTo>
                    <a:pt x="110490" y="0"/>
                  </a:lnTo>
                  <a:close/>
                </a:path>
                <a:path w="245109" h="17779">
                  <a:moveTo>
                    <a:pt x="245110" y="0"/>
                  </a:moveTo>
                  <a:lnTo>
                    <a:pt x="147307" y="0"/>
                  </a:lnTo>
                  <a:lnTo>
                    <a:pt x="147307" y="17780"/>
                  </a:lnTo>
                  <a:lnTo>
                    <a:pt x="245110" y="17780"/>
                  </a:lnTo>
                  <a:lnTo>
                    <a:pt x="245110" y="0"/>
                  </a:lnTo>
                  <a:close/>
                </a:path>
              </a:pathLst>
            </a:custGeom>
            <a:solidFill>
              <a:srgbClr val="1D1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6498590" y="5867399"/>
              <a:ext cx="245110" cy="19050"/>
            </a:xfrm>
            <a:custGeom>
              <a:avLst/>
              <a:gdLst/>
              <a:ahLst/>
              <a:cxnLst/>
              <a:rect l="l" t="t" r="r" b="b"/>
              <a:pathLst>
                <a:path w="245109" h="19050">
                  <a:moveTo>
                    <a:pt x="11049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10490" y="19050"/>
                  </a:lnTo>
                  <a:lnTo>
                    <a:pt x="110490" y="0"/>
                  </a:lnTo>
                  <a:close/>
                </a:path>
                <a:path w="245109" h="19050">
                  <a:moveTo>
                    <a:pt x="245110" y="0"/>
                  </a:moveTo>
                  <a:lnTo>
                    <a:pt x="147307" y="0"/>
                  </a:lnTo>
                  <a:lnTo>
                    <a:pt x="147307" y="19050"/>
                  </a:lnTo>
                  <a:lnTo>
                    <a:pt x="245110" y="19050"/>
                  </a:lnTo>
                  <a:lnTo>
                    <a:pt x="245110" y="0"/>
                  </a:lnTo>
                  <a:close/>
                </a:path>
              </a:pathLst>
            </a:custGeom>
            <a:solidFill>
              <a:srgbClr val="1D1D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6498590" y="5886449"/>
              <a:ext cx="245110" cy="19050"/>
            </a:xfrm>
            <a:custGeom>
              <a:avLst/>
              <a:gdLst/>
              <a:ahLst/>
              <a:cxnLst/>
              <a:rect l="l" t="t" r="r" b="b"/>
              <a:pathLst>
                <a:path w="245109" h="19050">
                  <a:moveTo>
                    <a:pt x="110490" y="1282"/>
                  </a:moveTo>
                  <a:lnTo>
                    <a:pt x="0" y="1282"/>
                  </a:lnTo>
                  <a:lnTo>
                    <a:pt x="0" y="19050"/>
                  </a:lnTo>
                  <a:lnTo>
                    <a:pt x="110490" y="19050"/>
                  </a:lnTo>
                  <a:lnTo>
                    <a:pt x="110490" y="1282"/>
                  </a:lnTo>
                  <a:close/>
                </a:path>
                <a:path w="245109" h="19050">
                  <a:moveTo>
                    <a:pt x="11049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10490" y="1270"/>
                  </a:lnTo>
                  <a:lnTo>
                    <a:pt x="110490" y="0"/>
                  </a:lnTo>
                  <a:close/>
                </a:path>
                <a:path w="245109" h="19050">
                  <a:moveTo>
                    <a:pt x="243840" y="1282"/>
                  </a:moveTo>
                  <a:lnTo>
                    <a:pt x="147307" y="1282"/>
                  </a:lnTo>
                  <a:lnTo>
                    <a:pt x="147307" y="19050"/>
                  </a:lnTo>
                  <a:lnTo>
                    <a:pt x="243840" y="19050"/>
                  </a:lnTo>
                  <a:lnTo>
                    <a:pt x="243840" y="1282"/>
                  </a:lnTo>
                  <a:close/>
                </a:path>
                <a:path w="245109" h="19050">
                  <a:moveTo>
                    <a:pt x="245110" y="0"/>
                  </a:moveTo>
                  <a:lnTo>
                    <a:pt x="147307" y="0"/>
                  </a:lnTo>
                  <a:lnTo>
                    <a:pt x="147307" y="1270"/>
                  </a:lnTo>
                  <a:lnTo>
                    <a:pt x="245110" y="1270"/>
                  </a:lnTo>
                  <a:lnTo>
                    <a:pt x="245110" y="0"/>
                  </a:lnTo>
                  <a:close/>
                </a:path>
              </a:pathLst>
            </a:custGeom>
            <a:solidFill>
              <a:srgbClr val="1C1C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6498590" y="5905499"/>
              <a:ext cx="243840" cy="17780"/>
            </a:xfrm>
            <a:custGeom>
              <a:avLst/>
              <a:gdLst/>
              <a:ahLst/>
              <a:cxnLst/>
              <a:rect l="l" t="t" r="r" b="b"/>
              <a:pathLst>
                <a:path w="243840" h="17779">
                  <a:moveTo>
                    <a:pt x="110490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110490" y="17780"/>
                  </a:lnTo>
                  <a:lnTo>
                    <a:pt x="110490" y="0"/>
                  </a:lnTo>
                  <a:close/>
                </a:path>
                <a:path w="243840" h="17779">
                  <a:moveTo>
                    <a:pt x="243840" y="0"/>
                  </a:moveTo>
                  <a:lnTo>
                    <a:pt x="147307" y="0"/>
                  </a:lnTo>
                  <a:lnTo>
                    <a:pt x="147307" y="8890"/>
                  </a:lnTo>
                  <a:lnTo>
                    <a:pt x="147307" y="17780"/>
                  </a:lnTo>
                  <a:lnTo>
                    <a:pt x="242570" y="17780"/>
                  </a:lnTo>
                  <a:lnTo>
                    <a:pt x="242570" y="8890"/>
                  </a:lnTo>
                  <a:lnTo>
                    <a:pt x="243840" y="8890"/>
                  </a:lnTo>
                  <a:lnTo>
                    <a:pt x="243840" y="0"/>
                  </a:lnTo>
                  <a:close/>
                </a:path>
              </a:pathLst>
            </a:custGeom>
            <a:solidFill>
              <a:srgbClr val="1B1B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6498590" y="5923279"/>
              <a:ext cx="242570" cy="19050"/>
            </a:xfrm>
            <a:custGeom>
              <a:avLst/>
              <a:gdLst/>
              <a:ahLst/>
              <a:cxnLst/>
              <a:rect l="l" t="t" r="r" b="b"/>
              <a:pathLst>
                <a:path w="242570" h="19050">
                  <a:moveTo>
                    <a:pt x="11049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10490" y="19050"/>
                  </a:lnTo>
                  <a:lnTo>
                    <a:pt x="110490" y="0"/>
                  </a:lnTo>
                  <a:close/>
                </a:path>
                <a:path w="242570" h="19050">
                  <a:moveTo>
                    <a:pt x="242570" y="0"/>
                  </a:moveTo>
                  <a:lnTo>
                    <a:pt x="147307" y="0"/>
                  </a:lnTo>
                  <a:lnTo>
                    <a:pt x="147307" y="8890"/>
                  </a:lnTo>
                  <a:lnTo>
                    <a:pt x="147307" y="19050"/>
                  </a:lnTo>
                  <a:lnTo>
                    <a:pt x="241287" y="19050"/>
                  </a:lnTo>
                  <a:lnTo>
                    <a:pt x="241287" y="8890"/>
                  </a:lnTo>
                  <a:lnTo>
                    <a:pt x="242570" y="8890"/>
                  </a:lnTo>
                  <a:lnTo>
                    <a:pt x="242570" y="0"/>
                  </a:lnTo>
                  <a:close/>
                </a:path>
              </a:pathLst>
            </a:custGeom>
            <a:solidFill>
              <a:srgbClr val="1B1B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6498590" y="5942329"/>
              <a:ext cx="241300" cy="19050"/>
            </a:xfrm>
            <a:custGeom>
              <a:avLst/>
              <a:gdLst/>
              <a:ahLst/>
              <a:cxnLst/>
              <a:rect l="l" t="t" r="r" b="b"/>
              <a:pathLst>
                <a:path w="241300" h="19050">
                  <a:moveTo>
                    <a:pt x="110490" y="8902"/>
                  </a:moveTo>
                  <a:lnTo>
                    <a:pt x="1270" y="8902"/>
                  </a:lnTo>
                  <a:lnTo>
                    <a:pt x="1270" y="19050"/>
                  </a:lnTo>
                  <a:lnTo>
                    <a:pt x="110490" y="19050"/>
                  </a:lnTo>
                  <a:lnTo>
                    <a:pt x="110490" y="8902"/>
                  </a:lnTo>
                  <a:close/>
                </a:path>
                <a:path w="241300" h="19050">
                  <a:moveTo>
                    <a:pt x="11049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10490" y="8890"/>
                  </a:lnTo>
                  <a:lnTo>
                    <a:pt x="110490" y="0"/>
                  </a:lnTo>
                  <a:close/>
                </a:path>
                <a:path w="241300" h="19050">
                  <a:moveTo>
                    <a:pt x="241287" y="8902"/>
                  </a:moveTo>
                  <a:lnTo>
                    <a:pt x="147307" y="8902"/>
                  </a:lnTo>
                  <a:lnTo>
                    <a:pt x="147307" y="10160"/>
                  </a:lnTo>
                  <a:lnTo>
                    <a:pt x="146050" y="10160"/>
                  </a:lnTo>
                  <a:lnTo>
                    <a:pt x="146050" y="16510"/>
                  </a:lnTo>
                  <a:lnTo>
                    <a:pt x="146050" y="19050"/>
                  </a:lnTo>
                  <a:lnTo>
                    <a:pt x="238760" y="19050"/>
                  </a:lnTo>
                  <a:lnTo>
                    <a:pt x="238760" y="16510"/>
                  </a:lnTo>
                  <a:lnTo>
                    <a:pt x="240030" y="16510"/>
                  </a:lnTo>
                  <a:lnTo>
                    <a:pt x="240030" y="10160"/>
                  </a:lnTo>
                  <a:lnTo>
                    <a:pt x="241287" y="10160"/>
                  </a:lnTo>
                  <a:lnTo>
                    <a:pt x="241287" y="8902"/>
                  </a:lnTo>
                  <a:close/>
                </a:path>
                <a:path w="241300" h="19050">
                  <a:moveTo>
                    <a:pt x="241287" y="0"/>
                  </a:moveTo>
                  <a:lnTo>
                    <a:pt x="147307" y="0"/>
                  </a:lnTo>
                  <a:lnTo>
                    <a:pt x="147307" y="8890"/>
                  </a:lnTo>
                  <a:lnTo>
                    <a:pt x="241287" y="8890"/>
                  </a:lnTo>
                  <a:lnTo>
                    <a:pt x="241287" y="0"/>
                  </a:lnTo>
                  <a:close/>
                </a:path>
              </a:pathLst>
            </a:custGeom>
            <a:solidFill>
              <a:srgbClr val="1A1A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6499860" y="5961379"/>
              <a:ext cx="237490" cy="17780"/>
            </a:xfrm>
            <a:custGeom>
              <a:avLst/>
              <a:gdLst/>
              <a:ahLst/>
              <a:cxnLst/>
              <a:rect l="l" t="t" r="r" b="b"/>
              <a:pathLst>
                <a:path w="237490" h="17779">
                  <a:moveTo>
                    <a:pt x="110490" y="7620"/>
                  </a:moveTo>
                  <a:lnTo>
                    <a:pt x="109220" y="7620"/>
                  </a:lnTo>
                  <a:lnTo>
                    <a:pt x="109220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0" y="11430"/>
                  </a:lnTo>
                  <a:lnTo>
                    <a:pt x="1270" y="11430"/>
                  </a:lnTo>
                  <a:lnTo>
                    <a:pt x="1270" y="17780"/>
                  </a:lnTo>
                  <a:lnTo>
                    <a:pt x="110490" y="17780"/>
                  </a:lnTo>
                  <a:lnTo>
                    <a:pt x="110490" y="11430"/>
                  </a:lnTo>
                  <a:lnTo>
                    <a:pt x="110490" y="7620"/>
                  </a:lnTo>
                  <a:close/>
                </a:path>
                <a:path w="237490" h="17779">
                  <a:moveTo>
                    <a:pt x="237490" y="0"/>
                  </a:moveTo>
                  <a:lnTo>
                    <a:pt x="144780" y="0"/>
                  </a:lnTo>
                  <a:lnTo>
                    <a:pt x="144780" y="2540"/>
                  </a:lnTo>
                  <a:lnTo>
                    <a:pt x="144780" y="7620"/>
                  </a:lnTo>
                  <a:lnTo>
                    <a:pt x="144780" y="8890"/>
                  </a:lnTo>
                  <a:lnTo>
                    <a:pt x="143510" y="8890"/>
                  </a:lnTo>
                  <a:lnTo>
                    <a:pt x="143510" y="16510"/>
                  </a:lnTo>
                  <a:lnTo>
                    <a:pt x="143510" y="17780"/>
                  </a:lnTo>
                  <a:lnTo>
                    <a:pt x="233680" y="17780"/>
                  </a:lnTo>
                  <a:lnTo>
                    <a:pt x="233680" y="16510"/>
                  </a:lnTo>
                  <a:lnTo>
                    <a:pt x="234950" y="16510"/>
                  </a:lnTo>
                  <a:lnTo>
                    <a:pt x="234950" y="8890"/>
                  </a:lnTo>
                  <a:lnTo>
                    <a:pt x="234950" y="7620"/>
                  </a:lnTo>
                  <a:lnTo>
                    <a:pt x="236220" y="7620"/>
                  </a:lnTo>
                  <a:lnTo>
                    <a:pt x="236220" y="2540"/>
                  </a:lnTo>
                  <a:lnTo>
                    <a:pt x="237490" y="2540"/>
                  </a:lnTo>
                  <a:lnTo>
                    <a:pt x="237490" y="0"/>
                  </a:lnTo>
                  <a:close/>
                </a:path>
              </a:pathLst>
            </a:custGeom>
            <a:solidFill>
              <a:srgbClr val="1A1A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6501130" y="5979159"/>
              <a:ext cx="232410" cy="19050"/>
            </a:xfrm>
            <a:custGeom>
              <a:avLst/>
              <a:gdLst/>
              <a:ahLst/>
              <a:cxnLst/>
              <a:rect l="l" t="t" r="r" b="b"/>
              <a:pathLst>
                <a:path w="232409" h="19050">
                  <a:moveTo>
                    <a:pt x="10922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109220" y="3810"/>
                  </a:lnTo>
                  <a:lnTo>
                    <a:pt x="109220" y="0"/>
                  </a:lnTo>
                  <a:close/>
                </a:path>
                <a:path w="232409" h="19050">
                  <a:moveTo>
                    <a:pt x="113017" y="13970"/>
                  </a:moveTo>
                  <a:lnTo>
                    <a:pt x="111760" y="13970"/>
                  </a:lnTo>
                  <a:lnTo>
                    <a:pt x="111760" y="12700"/>
                  </a:lnTo>
                  <a:lnTo>
                    <a:pt x="111760" y="8890"/>
                  </a:lnTo>
                  <a:lnTo>
                    <a:pt x="110490" y="8890"/>
                  </a:lnTo>
                  <a:lnTo>
                    <a:pt x="110490" y="3822"/>
                  </a:lnTo>
                  <a:lnTo>
                    <a:pt x="0" y="3822"/>
                  </a:lnTo>
                  <a:lnTo>
                    <a:pt x="0" y="8890"/>
                  </a:lnTo>
                  <a:lnTo>
                    <a:pt x="1270" y="8890"/>
                  </a:lnTo>
                  <a:lnTo>
                    <a:pt x="1270" y="12700"/>
                  </a:lnTo>
                  <a:lnTo>
                    <a:pt x="1270" y="13970"/>
                  </a:lnTo>
                  <a:lnTo>
                    <a:pt x="1270" y="19050"/>
                  </a:lnTo>
                  <a:lnTo>
                    <a:pt x="113017" y="19050"/>
                  </a:lnTo>
                  <a:lnTo>
                    <a:pt x="113017" y="13970"/>
                  </a:lnTo>
                  <a:close/>
                </a:path>
                <a:path w="232409" h="19050">
                  <a:moveTo>
                    <a:pt x="232410" y="0"/>
                  </a:moveTo>
                  <a:lnTo>
                    <a:pt x="142240" y="0"/>
                  </a:lnTo>
                  <a:lnTo>
                    <a:pt x="142240" y="3810"/>
                  </a:lnTo>
                  <a:lnTo>
                    <a:pt x="142240" y="5080"/>
                  </a:lnTo>
                  <a:lnTo>
                    <a:pt x="140970" y="5080"/>
                  </a:lnTo>
                  <a:lnTo>
                    <a:pt x="140970" y="7620"/>
                  </a:lnTo>
                  <a:lnTo>
                    <a:pt x="140970" y="11430"/>
                  </a:lnTo>
                  <a:lnTo>
                    <a:pt x="140970" y="12700"/>
                  </a:lnTo>
                  <a:lnTo>
                    <a:pt x="139700" y="12700"/>
                  </a:lnTo>
                  <a:lnTo>
                    <a:pt x="139700" y="15240"/>
                  </a:lnTo>
                  <a:lnTo>
                    <a:pt x="139700" y="16510"/>
                  </a:lnTo>
                  <a:lnTo>
                    <a:pt x="138417" y="16510"/>
                  </a:lnTo>
                  <a:lnTo>
                    <a:pt x="138417" y="19050"/>
                  </a:lnTo>
                  <a:lnTo>
                    <a:pt x="228600" y="19050"/>
                  </a:lnTo>
                  <a:lnTo>
                    <a:pt x="228600" y="16510"/>
                  </a:lnTo>
                  <a:lnTo>
                    <a:pt x="228600" y="15240"/>
                  </a:lnTo>
                  <a:lnTo>
                    <a:pt x="229870" y="15240"/>
                  </a:lnTo>
                  <a:lnTo>
                    <a:pt x="229870" y="12700"/>
                  </a:lnTo>
                  <a:lnTo>
                    <a:pt x="229870" y="11430"/>
                  </a:lnTo>
                  <a:lnTo>
                    <a:pt x="231140" y="11430"/>
                  </a:lnTo>
                  <a:lnTo>
                    <a:pt x="231140" y="7620"/>
                  </a:lnTo>
                  <a:lnTo>
                    <a:pt x="232410" y="7620"/>
                  </a:lnTo>
                  <a:lnTo>
                    <a:pt x="232410" y="5080"/>
                  </a:lnTo>
                  <a:lnTo>
                    <a:pt x="232410" y="3810"/>
                  </a:lnTo>
                  <a:lnTo>
                    <a:pt x="232410" y="0"/>
                  </a:lnTo>
                  <a:close/>
                </a:path>
              </a:pathLst>
            </a:custGeom>
            <a:solidFill>
              <a:srgbClr val="191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6503670" y="5998209"/>
              <a:ext cx="226060" cy="19050"/>
            </a:xfrm>
            <a:custGeom>
              <a:avLst/>
              <a:gdLst/>
              <a:ahLst/>
              <a:cxnLst/>
              <a:rect l="l" t="t" r="r" b="b"/>
              <a:pathLst>
                <a:path w="226059" h="19050">
                  <a:moveTo>
                    <a:pt x="116840" y="11430"/>
                  </a:moveTo>
                  <a:lnTo>
                    <a:pt x="115570" y="11430"/>
                  </a:lnTo>
                  <a:lnTo>
                    <a:pt x="115570" y="10160"/>
                  </a:lnTo>
                  <a:lnTo>
                    <a:pt x="115570" y="8890"/>
                  </a:lnTo>
                  <a:lnTo>
                    <a:pt x="114300" y="8890"/>
                  </a:lnTo>
                  <a:lnTo>
                    <a:pt x="114300" y="6350"/>
                  </a:lnTo>
                  <a:lnTo>
                    <a:pt x="113030" y="6350"/>
                  </a:lnTo>
                  <a:lnTo>
                    <a:pt x="113030" y="5080"/>
                  </a:lnTo>
                  <a:lnTo>
                    <a:pt x="111760" y="5080"/>
                  </a:lnTo>
                  <a:lnTo>
                    <a:pt x="111760" y="3810"/>
                  </a:lnTo>
                  <a:lnTo>
                    <a:pt x="111760" y="1270"/>
                  </a:lnTo>
                  <a:lnTo>
                    <a:pt x="110490" y="1270"/>
                  </a:lnTo>
                  <a:lnTo>
                    <a:pt x="11049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12700"/>
                  </a:lnTo>
                  <a:lnTo>
                    <a:pt x="116840" y="12700"/>
                  </a:lnTo>
                  <a:lnTo>
                    <a:pt x="116840" y="11430"/>
                  </a:lnTo>
                  <a:close/>
                </a:path>
                <a:path w="226059" h="19050">
                  <a:moveTo>
                    <a:pt x="224790" y="6362"/>
                  </a:moveTo>
                  <a:lnTo>
                    <a:pt x="132080" y="6362"/>
                  </a:lnTo>
                  <a:lnTo>
                    <a:pt x="132080" y="7620"/>
                  </a:lnTo>
                  <a:lnTo>
                    <a:pt x="130810" y="7620"/>
                  </a:lnTo>
                  <a:lnTo>
                    <a:pt x="130810" y="8890"/>
                  </a:lnTo>
                  <a:lnTo>
                    <a:pt x="129527" y="8890"/>
                  </a:lnTo>
                  <a:lnTo>
                    <a:pt x="129527" y="10160"/>
                  </a:lnTo>
                  <a:lnTo>
                    <a:pt x="128270" y="10160"/>
                  </a:lnTo>
                  <a:lnTo>
                    <a:pt x="128270" y="11430"/>
                  </a:lnTo>
                  <a:lnTo>
                    <a:pt x="125730" y="11430"/>
                  </a:lnTo>
                  <a:lnTo>
                    <a:pt x="125730" y="12700"/>
                  </a:lnTo>
                  <a:lnTo>
                    <a:pt x="121920" y="12700"/>
                  </a:lnTo>
                  <a:lnTo>
                    <a:pt x="121920" y="13970"/>
                  </a:lnTo>
                  <a:lnTo>
                    <a:pt x="120650" y="13970"/>
                  </a:lnTo>
                  <a:lnTo>
                    <a:pt x="120650" y="12712"/>
                  </a:lnTo>
                  <a:lnTo>
                    <a:pt x="0" y="12712"/>
                  </a:lnTo>
                  <a:lnTo>
                    <a:pt x="0" y="13970"/>
                  </a:lnTo>
                  <a:lnTo>
                    <a:pt x="1270" y="13970"/>
                  </a:lnTo>
                  <a:lnTo>
                    <a:pt x="1270" y="16510"/>
                  </a:lnTo>
                  <a:lnTo>
                    <a:pt x="1270" y="19050"/>
                  </a:lnTo>
                  <a:lnTo>
                    <a:pt x="220980" y="19050"/>
                  </a:lnTo>
                  <a:lnTo>
                    <a:pt x="220980" y="16510"/>
                  </a:lnTo>
                  <a:lnTo>
                    <a:pt x="222250" y="16510"/>
                  </a:lnTo>
                  <a:lnTo>
                    <a:pt x="222250" y="13970"/>
                  </a:lnTo>
                  <a:lnTo>
                    <a:pt x="222250" y="12700"/>
                  </a:lnTo>
                  <a:lnTo>
                    <a:pt x="223520" y="12700"/>
                  </a:lnTo>
                  <a:lnTo>
                    <a:pt x="223520" y="11430"/>
                  </a:lnTo>
                  <a:lnTo>
                    <a:pt x="223520" y="10160"/>
                  </a:lnTo>
                  <a:lnTo>
                    <a:pt x="223507" y="8890"/>
                  </a:lnTo>
                  <a:lnTo>
                    <a:pt x="223507" y="7620"/>
                  </a:lnTo>
                  <a:lnTo>
                    <a:pt x="224790" y="7620"/>
                  </a:lnTo>
                  <a:lnTo>
                    <a:pt x="224790" y="6362"/>
                  </a:lnTo>
                  <a:close/>
                </a:path>
                <a:path w="226059" h="19050">
                  <a:moveTo>
                    <a:pt x="226060" y="0"/>
                  </a:moveTo>
                  <a:lnTo>
                    <a:pt x="134620" y="0"/>
                  </a:lnTo>
                  <a:lnTo>
                    <a:pt x="134620" y="1270"/>
                  </a:lnTo>
                  <a:lnTo>
                    <a:pt x="134620" y="3810"/>
                  </a:lnTo>
                  <a:lnTo>
                    <a:pt x="133350" y="3810"/>
                  </a:lnTo>
                  <a:lnTo>
                    <a:pt x="133350" y="5080"/>
                  </a:lnTo>
                  <a:lnTo>
                    <a:pt x="132080" y="5080"/>
                  </a:lnTo>
                  <a:lnTo>
                    <a:pt x="132080" y="6350"/>
                  </a:lnTo>
                  <a:lnTo>
                    <a:pt x="224790" y="6350"/>
                  </a:lnTo>
                  <a:lnTo>
                    <a:pt x="224790" y="5080"/>
                  </a:lnTo>
                  <a:lnTo>
                    <a:pt x="224790" y="3810"/>
                  </a:lnTo>
                  <a:lnTo>
                    <a:pt x="224790" y="1270"/>
                  </a:lnTo>
                  <a:lnTo>
                    <a:pt x="226060" y="1270"/>
                  </a:lnTo>
                  <a:lnTo>
                    <a:pt x="226060" y="0"/>
                  </a:lnTo>
                  <a:close/>
                </a:path>
              </a:pathLst>
            </a:custGeom>
            <a:solidFill>
              <a:srgbClr val="1919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6504940" y="6017259"/>
              <a:ext cx="219710" cy="17780"/>
            </a:xfrm>
            <a:custGeom>
              <a:avLst/>
              <a:gdLst/>
              <a:ahLst/>
              <a:cxnLst/>
              <a:rect l="l" t="t" r="r" b="b"/>
              <a:pathLst>
                <a:path w="219709" h="17779">
                  <a:moveTo>
                    <a:pt x="21971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1257" y="7620"/>
                  </a:lnTo>
                  <a:lnTo>
                    <a:pt x="1257" y="10160"/>
                  </a:lnTo>
                  <a:lnTo>
                    <a:pt x="1257" y="15240"/>
                  </a:lnTo>
                  <a:lnTo>
                    <a:pt x="2540" y="15240"/>
                  </a:lnTo>
                  <a:lnTo>
                    <a:pt x="2540" y="17780"/>
                  </a:lnTo>
                  <a:lnTo>
                    <a:pt x="214630" y="17780"/>
                  </a:lnTo>
                  <a:lnTo>
                    <a:pt x="214630" y="15240"/>
                  </a:lnTo>
                  <a:lnTo>
                    <a:pt x="215887" y="15240"/>
                  </a:lnTo>
                  <a:lnTo>
                    <a:pt x="215887" y="10160"/>
                  </a:lnTo>
                  <a:lnTo>
                    <a:pt x="217170" y="10160"/>
                  </a:lnTo>
                  <a:lnTo>
                    <a:pt x="217170" y="7620"/>
                  </a:lnTo>
                  <a:lnTo>
                    <a:pt x="217170" y="6350"/>
                  </a:lnTo>
                  <a:lnTo>
                    <a:pt x="218440" y="6350"/>
                  </a:lnTo>
                  <a:lnTo>
                    <a:pt x="218440" y="2540"/>
                  </a:lnTo>
                  <a:lnTo>
                    <a:pt x="219710" y="2540"/>
                  </a:lnTo>
                  <a:lnTo>
                    <a:pt x="219710" y="0"/>
                  </a:lnTo>
                  <a:close/>
                </a:path>
              </a:pathLst>
            </a:custGeom>
            <a:solidFill>
              <a:srgbClr val="181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6507480" y="6035039"/>
              <a:ext cx="212090" cy="19050"/>
            </a:xfrm>
            <a:custGeom>
              <a:avLst/>
              <a:gdLst/>
              <a:ahLst/>
              <a:cxnLst/>
              <a:rect l="l" t="t" r="r" b="b"/>
              <a:pathLst>
                <a:path w="212090" h="19050">
                  <a:moveTo>
                    <a:pt x="21209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1270" y="5080"/>
                  </a:lnTo>
                  <a:lnTo>
                    <a:pt x="1270" y="8890"/>
                  </a:lnTo>
                  <a:lnTo>
                    <a:pt x="1270" y="11430"/>
                  </a:lnTo>
                  <a:lnTo>
                    <a:pt x="1270" y="12700"/>
                  </a:lnTo>
                  <a:lnTo>
                    <a:pt x="2540" y="12700"/>
                  </a:lnTo>
                  <a:lnTo>
                    <a:pt x="2540" y="13970"/>
                  </a:lnTo>
                  <a:lnTo>
                    <a:pt x="2540" y="16510"/>
                  </a:lnTo>
                  <a:lnTo>
                    <a:pt x="2540" y="19050"/>
                  </a:lnTo>
                  <a:lnTo>
                    <a:pt x="204470" y="19050"/>
                  </a:lnTo>
                  <a:lnTo>
                    <a:pt x="204470" y="16510"/>
                  </a:lnTo>
                  <a:lnTo>
                    <a:pt x="205740" y="16510"/>
                  </a:lnTo>
                  <a:lnTo>
                    <a:pt x="205740" y="13970"/>
                  </a:lnTo>
                  <a:lnTo>
                    <a:pt x="207010" y="13970"/>
                  </a:lnTo>
                  <a:lnTo>
                    <a:pt x="207010" y="12700"/>
                  </a:lnTo>
                  <a:lnTo>
                    <a:pt x="207010" y="11430"/>
                  </a:lnTo>
                  <a:lnTo>
                    <a:pt x="208280" y="11430"/>
                  </a:lnTo>
                  <a:lnTo>
                    <a:pt x="208280" y="8890"/>
                  </a:lnTo>
                  <a:lnTo>
                    <a:pt x="209550" y="8890"/>
                  </a:lnTo>
                  <a:lnTo>
                    <a:pt x="209550" y="5080"/>
                  </a:lnTo>
                  <a:lnTo>
                    <a:pt x="210820" y="5080"/>
                  </a:lnTo>
                  <a:lnTo>
                    <a:pt x="210820" y="1270"/>
                  </a:lnTo>
                  <a:lnTo>
                    <a:pt x="212090" y="1270"/>
                  </a:lnTo>
                  <a:lnTo>
                    <a:pt x="212090" y="0"/>
                  </a:lnTo>
                  <a:close/>
                </a:path>
              </a:pathLst>
            </a:custGeom>
            <a:solidFill>
              <a:srgbClr val="171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6510020" y="6054089"/>
              <a:ext cx="201930" cy="17780"/>
            </a:xfrm>
            <a:custGeom>
              <a:avLst/>
              <a:gdLst/>
              <a:ahLst/>
              <a:cxnLst/>
              <a:rect l="l" t="t" r="r" b="b"/>
              <a:pathLst>
                <a:path w="201929" h="17779">
                  <a:moveTo>
                    <a:pt x="201930" y="0"/>
                  </a:moveTo>
                  <a:lnTo>
                    <a:pt x="200660" y="0"/>
                  </a:lnTo>
                  <a:lnTo>
                    <a:pt x="1270" y="0"/>
                  </a:lnTo>
                  <a:lnTo>
                    <a:pt x="0" y="0"/>
                  </a:lnTo>
                  <a:lnTo>
                    <a:pt x="0" y="127"/>
                  </a:lnTo>
                  <a:lnTo>
                    <a:pt x="1270" y="127"/>
                  </a:lnTo>
                  <a:lnTo>
                    <a:pt x="1270" y="2540"/>
                  </a:lnTo>
                  <a:lnTo>
                    <a:pt x="1270" y="5080"/>
                  </a:lnTo>
                  <a:lnTo>
                    <a:pt x="1270" y="6350"/>
                  </a:lnTo>
                  <a:lnTo>
                    <a:pt x="2527" y="6350"/>
                  </a:lnTo>
                  <a:lnTo>
                    <a:pt x="2527" y="7620"/>
                  </a:lnTo>
                  <a:lnTo>
                    <a:pt x="2527" y="10160"/>
                  </a:lnTo>
                  <a:lnTo>
                    <a:pt x="2527" y="11430"/>
                  </a:lnTo>
                  <a:lnTo>
                    <a:pt x="3810" y="11430"/>
                  </a:lnTo>
                  <a:lnTo>
                    <a:pt x="3810" y="12700"/>
                  </a:lnTo>
                  <a:lnTo>
                    <a:pt x="3810" y="15240"/>
                  </a:lnTo>
                  <a:lnTo>
                    <a:pt x="3810" y="16510"/>
                  </a:lnTo>
                  <a:lnTo>
                    <a:pt x="5080" y="16510"/>
                  </a:lnTo>
                  <a:lnTo>
                    <a:pt x="5080" y="17780"/>
                  </a:lnTo>
                  <a:lnTo>
                    <a:pt x="193040" y="17780"/>
                  </a:lnTo>
                  <a:lnTo>
                    <a:pt x="193040" y="16510"/>
                  </a:lnTo>
                  <a:lnTo>
                    <a:pt x="193040" y="15240"/>
                  </a:lnTo>
                  <a:lnTo>
                    <a:pt x="194310" y="15240"/>
                  </a:lnTo>
                  <a:lnTo>
                    <a:pt x="194310" y="12700"/>
                  </a:lnTo>
                  <a:lnTo>
                    <a:pt x="195580" y="12700"/>
                  </a:lnTo>
                  <a:lnTo>
                    <a:pt x="195580" y="11430"/>
                  </a:lnTo>
                  <a:lnTo>
                    <a:pt x="195580" y="10160"/>
                  </a:lnTo>
                  <a:lnTo>
                    <a:pt x="196837" y="10160"/>
                  </a:lnTo>
                  <a:lnTo>
                    <a:pt x="196837" y="7620"/>
                  </a:lnTo>
                  <a:lnTo>
                    <a:pt x="198107" y="7620"/>
                  </a:lnTo>
                  <a:lnTo>
                    <a:pt x="198107" y="6350"/>
                  </a:lnTo>
                  <a:lnTo>
                    <a:pt x="198120" y="5080"/>
                  </a:lnTo>
                  <a:lnTo>
                    <a:pt x="199390" y="5080"/>
                  </a:lnTo>
                  <a:lnTo>
                    <a:pt x="199390" y="2540"/>
                  </a:lnTo>
                  <a:lnTo>
                    <a:pt x="200660" y="2540"/>
                  </a:lnTo>
                  <a:lnTo>
                    <a:pt x="200660" y="127"/>
                  </a:lnTo>
                  <a:lnTo>
                    <a:pt x="201930" y="127"/>
                  </a:lnTo>
                  <a:lnTo>
                    <a:pt x="201930" y="0"/>
                  </a:lnTo>
                  <a:close/>
                </a:path>
              </a:pathLst>
            </a:custGeom>
            <a:solidFill>
              <a:srgbClr val="1717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6515100" y="6071869"/>
              <a:ext cx="187960" cy="19050"/>
            </a:xfrm>
            <a:custGeom>
              <a:avLst/>
              <a:gdLst/>
              <a:ahLst/>
              <a:cxnLst/>
              <a:rect l="l" t="t" r="r" b="b"/>
              <a:pathLst>
                <a:path w="187959" h="19050">
                  <a:moveTo>
                    <a:pt x="182880" y="7747"/>
                  </a:moveTo>
                  <a:lnTo>
                    <a:pt x="2540" y="7747"/>
                  </a:lnTo>
                  <a:lnTo>
                    <a:pt x="2540" y="10160"/>
                  </a:lnTo>
                  <a:lnTo>
                    <a:pt x="3797" y="10160"/>
                  </a:lnTo>
                  <a:lnTo>
                    <a:pt x="3797" y="12700"/>
                  </a:lnTo>
                  <a:lnTo>
                    <a:pt x="3797" y="13970"/>
                  </a:lnTo>
                  <a:lnTo>
                    <a:pt x="5080" y="13970"/>
                  </a:lnTo>
                  <a:lnTo>
                    <a:pt x="5080" y="16510"/>
                  </a:lnTo>
                  <a:lnTo>
                    <a:pt x="5080" y="17780"/>
                  </a:lnTo>
                  <a:lnTo>
                    <a:pt x="6350" y="17780"/>
                  </a:lnTo>
                  <a:lnTo>
                    <a:pt x="6350" y="19050"/>
                  </a:lnTo>
                  <a:lnTo>
                    <a:pt x="176530" y="19050"/>
                  </a:lnTo>
                  <a:lnTo>
                    <a:pt x="176530" y="17780"/>
                  </a:lnTo>
                  <a:lnTo>
                    <a:pt x="177800" y="17780"/>
                  </a:lnTo>
                  <a:lnTo>
                    <a:pt x="177800" y="16510"/>
                  </a:lnTo>
                  <a:lnTo>
                    <a:pt x="179070" y="16510"/>
                  </a:lnTo>
                  <a:lnTo>
                    <a:pt x="179070" y="14097"/>
                  </a:lnTo>
                  <a:lnTo>
                    <a:pt x="180327" y="14097"/>
                  </a:lnTo>
                  <a:lnTo>
                    <a:pt x="180327" y="13970"/>
                  </a:lnTo>
                  <a:lnTo>
                    <a:pt x="180327" y="12700"/>
                  </a:lnTo>
                  <a:lnTo>
                    <a:pt x="181610" y="12700"/>
                  </a:lnTo>
                  <a:lnTo>
                    <a:pt x="181610" y="10160"/>
                  </a:lnTo>
                  <a:lnTo>
                    <a:pt x="182880" y="10160"/>
                  </a:lnTo>
                  <a:lnTo>
                    <a:pt x="182880" y="7747"/>
                  </a:lnTo>
                  <a:close/>
                </a:path>
                <a:path w="187959" h="19050">
                  <a:moveTo>
                    <a:pt x="186690" y="127"/>
                  </a:moveTo>
                  <a:lnTo>
                    <a:pt x="0" y="127"/>
                  </a:lnTo>
                  <a:lnTo>
                    <a:pt x="0" y="2540"/>
                  </a:lnTo>
                  <a:lnTo>
                    <a:pt x="1270" y="2540"/>
                  </a:lnTo>
                  <a:lnTo>
                    <a:pt x="1270" y="5080"/>
                  </a:lnTo>
                  <a:lnTo>
                    <a:pt x="1270" y="6350"/>
                  </a:lnTo>
                  <a:lnTo>
                    <a:pt x="2540" y="6350"/>
                  </a:lnTo>
                  <a:lnTo>
                    <a:pt x="2540" y="7620"/>
                  </a:lnTo>
                  <a:lnTo>
                    <a:pt x="184150" y="7620"/>
                  </a:lnTo>
                  <a:lnTo>
                    <a:pt x="184150" y="6350"/>
                  </a:lnTo>
                  <a:lnTo>
                    <a:pt x="184150" y="5080"/>
                  </a:lnTo>
                  <a:lnTo>
                    <a:pt x="185420" y="5080"/>
                  </a:lnTo>
                  <a:lnTo>
                    <a:pt x="185420" y="2540"/>
                  </a:lnTo>
                  <a:lnTo>
                    <a:pt x="186690" y="2540"/>
                  </a:lnTo>
                  <a:lnTo>
                    <a:pt x="186690" y="127"/>
                  </a:lnTo>
                  <a:close/>
                </a:path>
                <a:path w="187959" h="19050">
                  <a:moveTo>
                    <a:pt x="187960" y="0"/>
                  </a:moveTo>
                  <a:lnTo>
                    <a:pt x="186690" y="0"/>
                  </a:lnTo>
                  <a:lnTo>
                    <a:pt x="186690" y="127"/>
                  </a:lnTo>
                  <a:lnTo>
                    <a:pt x="187960" y="127"/>
                  </a:lnTo>
                  <a:lnTo>
                    <a:pt x="187960" y="0"/>
                  </a:lnTo>
                  <a:close/>
                </a:path>
              </a:pathLst>
            </a:custGeom>
            <a:solidFill>
              <a:srgbClr val="1616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6521450" y="6090919"/>
              <a:ext cx="168910" cy="17780"/>
            </a:xfrm>
            <a:custGeom>
              <a:avLst/>
              <a:gdLst/>
              <a:ahLst/>
              <a:cxnLst/>
              <a:rect l="l" t="t" r="r" b="b"/>
              <a:pathLst>
                <a:path w="168909" h="17779">
                  <a:moveTo>
                    <a:pt x="158750" y="14097"/>
                  </a:moveTo>
                  <a:lnTo>
                    <a:pt x="7620" y="14097"/>
                  </a:lnTo>
                  <a:lnTo>
                    <a:pt x="7620" y="16510"/>
                  </a:lnTo>
                  <a:lnTo>
                    <a:pt x="8890" y="16510"/>
                  </a:lnTo>
                  <a:lnTo>
                    <a:pt x="8890" y="17780"/>
                  </a:lnTo>
                  <a:lnTo>
                    <a:pt x="157480" y="17780"/>
                  </a:lnTo>
                  <a:lnTo>
                    <a:pt x="157480" y="16510"/>
                  </a:lnTo>
                  <a:lnTo>
                    <a:pt x="158750" y="16510"/>
                  </a:lnTo>
                  <a:lnTo>
                    <a:pt x="158750" y="14097"/>
                  </a:lnTo>
                  <a:close/>
                </a:path>
                <a:path w="168909" h="17779">
                  <a:moveTo>
                    <a:pt x="1689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1270" y="3810"/>
                  </a:lnTo>
                  <a:lnTo>
                    <a:pt x="2540" y="3810"/>
                  </a:lnTo>
                  <a:lnTo>
                    <a:pt x="2540" y="6477"/>
                  </a:lnTo>
                  <a:lnTo>
                    <a:pt x="3797" y="6477"/>
                  </a:lnTo>
                  <a:lnTo>
                    <a:pt x="3797" y="7620"/>
                  </a:lnTo>
                  <a:lnTo>
                    <a:pt x="3797" y="8890"/>
                  </a:lnTo>
                  <a:lnTo>
                    <a:pt x="5080" y="8890"/>
                  </a:lnTo>
                  <a:lnTo>
                    <a:pt x="5080" y="10160"/>
                  </a:lnTo>
                  <a:lnTo>
                    <a:pt x="5080" y="11430"/>
                  </a:lnTo>
                  <a:lnTo>
                    <a:pt x="6350" y="11430"/>
                  </a:lnTo>
                  <a:lnTo>
                    <a:pt x="6350" y="12700"/>
                  </a:lnTo>
                  <a:lnTo>
                    <a:pt x="6350" y="13970"/>
                  </a:lnTo>
                  <a:lnTo>
                    <a:pt x="158750" y="13970"/>
                  </a:lnTo>
                  <a:lnTo>
                    <a:pt x="158750" y="14097"/>
                  </a:lnTo>
                  <a:lnTo>
                    <a:pt x="160020" y="14097"/>
                  </a:lnTo>
                  <a:lnTo>
                    <a:pt x="160020" y="13970"/>
                  </a:lnTo>
                  <a:lnTo>
                    <a:pt x="160020" y="12700"/>
                  </a:lnTo>
                  <a:lnTo>
                    <a:pt x="161290" y="12700"/>
                  </a:lnTo>
                  <a:lnTo>
                    <a:pt x="161290" y="11430"/>
                  </a:lnTo>
                  <a:lnTo>
                    <a:pt x="162560" y="11430"/>
                  </a:lnTo>
                  <a:lnTo>
                    <a:pt x="162560" y="10160"/>
                  </a:lnTo>
                  <a:lnTo>
                    <a:pt x="163830" y="10160"/>
                  </a:lnTo>
                  <a:lnTo>
                    <a:pt x="163830" y="8890"/>
                  </a:lnTo>
                  <a:lnTo>
                    <a:pt x="163830" y="7620"/>
                  </a:lnTo>
                  <a:lnTo>
                    <a:pt x="165100" y="7620"/>
                  </a:lnTo>
                  <a:lnTo>
                    <a:pt x="165100" y="6477"/>
                  </a:lnTo>
                  <a:lnTo>
                    <a:pt x="166370" y="6477"/>
                  </a:lnTo>
                  <a:lnTo>
                    <a:pt x="166370" y="3810"/>
                  </a:lnTo>
                  <a:lnTo>
                    <a:pt x="167640" y="3810"/>
                  </a:lnTo>
                  <a:lnTo>
                    <a:pt x="167640" y="2540"/>
                  </a:lnTo>
                  <a:lnTo>
                    <a:pt x="168910" y="2540"/>
                  </a:lnTo>
                  <a:lnTo>
                    <a:pt x="168910" y="1270"/>
                  </a:lnTo>
                  <a:lnTo>
                    <a:pt x="168910" y="0"/>
                  </a:lnTo>
                  <a:close/>
                </a:path>
              </a:pathLst>
            </a:custGeom>
            <a:solidFill>
              <a:srgbClr val="1616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6530340" y="6108699"/>
              <a:ext cx="147320" cy="19050"/>
            </a:xfrm>
            <a:custGeom>
              <a:avLst/>
              <a:gdLst/>
              <a:ahLst/>
              <a:cxnLst/>
              <a:rect l="l" t="t" r="r" b="b"/>
              <a:pathLst>
                <a:path w="147320" h="19050">
                  <a:moveTo>
                    <a:pt x="129540" y="15367"/>
                  </a:moveTo>
                  <a:lnTo>
                    <a:pt x="12700" y="15367"/>
                  </a:lnTo>
                  <a:lnTo>
                    <a:pt x="12700" y="16510"/>
                  </a:lnTo>
                  <a:lnTo>
                    <a:pt x="13957" y="16510"/>
                  </a:lnTo>
                  <a:lnTo>
                    <a:pt x="13957" y="17780"/>
                  </a:lnTo>
                  <a:lnTo>
                    <a:pt x="15240" y="17780"/>
                  </a:lnTo>
                  <a:lnTo>
                    <a:pt x="15240" y="19050"/>
                  </a:lnTo>
                  <a:lnTo>
                    <a:pt x="125730" y="19050"/>
                  </a:lnTo>
                  <a:lnTo>
                    <a:pt x="125730" y="17780"/>
                  </a:lnTo>
                  <a:lnTo>
                    <a:pt x="126987" y="17780"/>
                  </a:lnTo>
                  <a:lnTo>
                    <a:pt x="126987" y="16510"/>
                  </a:lnTo>
                  <a:lnTo>
                    <a:pt x="129540" y="16510"/>
                  </a:lnTo>
                  <a:lnTo>
                    <a:pt x="129540" y="15367"/>
                  </a:lnTo>
                  <a:close/>
                </a:path>
                <a:path w="147320" h="19050">
                  <a:moveTo>
                    <a:pt x="143510" y="2667"/>
                  </a:moveTo>
                  <a:lnTo>
                    <a:pt x="2540" y="2667"/>
                  </a:lnTo>
                  <a:lnTo>
                    <a:pt x="2540" y="3810"/>
                  </a:lnTo>
                  <a:lnTo>
                    <a:pt x="3810" y="3810"/>
                  </a:lnTo>
                  <a:lnTo>
                    <a:pt x="3810" y="5080"/>
                  </a:lnTo>
                  <a:lnTo>
                    <a:pt x="3810" y="6350"/>
                  </a:lnTo>
                  <a:lnTo>
                    <a:pt x="5080" y="6350"/>
                  </a:lnTo>
                  <a:lnTo>
                    <a:pt x="5080" y="7747"/>
                  </a:lnTo>
                  <a:lnTo>
                    <a:pt x="6350" y="7747"/>
                  </a:lnTo>
                  <a:lnTo>
                    <a:pt x="6350" y="8890"/>
                  </a:lnTo>
                  <a:lnTo>
                    <a:pt x="7607" y="8890"/>
                  </a:lnTo>
                  <a:lnTo>
                    <a:pt x="7607" y="10160"/>
                  </a:lnTo>
                  <a:lnTo>
                    <a:pt x="7607" y="11430"/>
                  </a:lnTo>
                  <a:lnTo>
                    <a:pt x="8890" y="11430"/>
                  </a:lnTo>
                  <a:lnTo>
                    <a:pt x="8890" y="12700"/>
                  </a:lnTo>
                  <a:lnTo>
                    <a:pt x="10160" y="12700"/>
                  </a:lnTo>
                  <a:lnTo>
                    <a:pt x="10160" y="14097"/>
                  </a:lnTo>
                  <a:lnTo>
                    <a:pt x="11430" y="14097"/>
                  </a:lnTo>
                  <a:lnTo>
                    <a:pt x="11430" y="15240"/>
                  </a:lnTo>
                  <a:lnTo>
                    <a:pt x="129540" y="15240"/>
                  </a:lnTo>
                  <a:lnTo>
                    <a:pt x="129540" y="15367"/>
                  </a:lnTo>
                  <a:lnTo>
                    <a:pt x="130810" y="15367"/>
                  </a:lnTo>
                  <a:lnTo>
                    <a:pt x="130810" y="15240"/>
                  </a:lnTo>
                  <a:lnTo>
                    <a:pt x="130810" y="14097"/>
                  </a:lnTo>
                  <a:lnTo>
                    <a:pt x="132080" y="14097"/>
                  </a:lnTo>
                  <a:lnTo>
                    <a:pt x="132080" y="12700"/>
                  </a:lnTo>
                  <a:lnTo>
                    <a:pt x="133337" y="12700"/>
                  </a:lnTo>
                  <a:lnTo>
                    <a:pt x="133337" y="11430"/>
                  </a:lnTo>
                  <a:lnTo>
                    <a:pt x="134620" y="11430"/>
                  </a:lnTo>
                  <a:lnTo>
                    <a:pt x="134620" y="10160"/>
                  </a:lnTo>
                  <a:lnTo>
                    <a:pt x="135890" y="10160"/>
                  </a:lnTo>
                  <a:lnTo>
                    <a:pt x="135890" y="9017"/>
                  </a:lnTo>
                  <a:lnTo>
                    <a:pt x="137160" y="9017"/>
                  </a:lnTo>
                  <a:lnTo>
                    <a:pt x="137160" y="8890"/>
                  </a:lnTo>
                  <a:lnTo>
                    <a:pt x="137160" y="7747"/>
                  </a:lnTo>
                  <a:lnTo>
                    <a:pt x="138430" y="7747"/>
                  </a:lnTo>
                  <a:lnTo>
                    <a:pt x="138430" y="6350"/>
                  </a:lnTo>
                  <a:lnTo>
                    <a:pt x="139700" y="6350"/>
                  </a:lnTo>
                  <a:lnTo>
                    <a:pt x="139700" y="5080"/>
                  </a:lnTo>
                  <a:lnTo>
                    <a:pt x="142240" y="5080"/>
                  </a:lnTo>
                  <a:lnTo>
                    <a:pt x="142240" y="3810"/>
                  </a:lnTo>
                  <a:lnTo>
                    <a:pt x="143510" y="3810"/>
                  </a:lnTo>
                  <a:lnTo>
                    <a:pt x="143510" y="2667"/>
                  </a:lnTo>
                  <a:close/>
                </a:path>
                <a:path w="147320" h="19050">
                  <a:moveTo>
                    <a:pt x="147320" y="0"/>
                  </a:moveTo>
                  <a:lnTo>
                    <a:pt x="0" y="0"/>
                  </a:lnTo>
                  <a:lnTo>
                    <a:pt x="0" y="1397"/>
                  </a:lnTo>
                  <a:lnTo>
                    <a:pt x="1257" y="1397"/>
                  </a:lnTo>
                  <a:lnTo>
                    <a:pt x="1257" y="2540"/>
                  </a:lnTo>
                  <a:lnTo>
                    <a:pt x="143510" y="2540"/>
                  </a:lnTo>
                  <a:lnTo>
                    <a:pt x="143510" y="2667"/>
                  </a:lnTo>
                  <a:lnTo>
                    <a:pt x="146037" y="2667"/>
                  </a:lnTo>
                  <a:lnTo>
                    <a:pt x="146037" y="2540"/>
                  </a:lnTo>
                  <a:lnTo>
                    <a:pt x="146037" y="1397"/>
                  </a:lnTo>
                  <a:lnTo>
                    <a:pt x="147320" y="1397"/>
                  </a:lnTo>
                  <a:lnTo>
                    <a:pt x="147320" y="0"/>
                  </a:lnTo>
                  <a:close/>
                </a:path>
              </a:pathLst>
            </a:custGeom>
            <a:solidFill>
              <a:srgbClr val="1515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6546850" y="6127749"/>
              <a:ext cx="107950" cy="19050"/>
            </a:xfrm>
            <a:custGeom>
              <a:avLst/>
              <a:gdLst/>
              <a:ahLst/>
              <a:cxnLst/>
              <a:rect l="l" t="t" r="r" b="b"/>
              <a:pathLst>
                <a:path w="107950" h="19050">
                  <a:moveTo>
                    <a:pt x="64770" y="15367"/>
                  </a:moveTo>
                  <a:lnTo>
                    <a:pt x="30480" y="15367"/>
                  </a:lnTo>
                  <a:lnTo>
                    <a:pt x="30480" y="16510"/>
                  </a:lnTo>
                  <a:lnTo>
                    <a:pt x="33020" y="16510"/>
                  </a:lnTo>
                  <a:lnTo>
                    <a:pt x="33020" y="17780"/>
                  </a:lnTo>
                  <a:lnTo>
                    <a:pt x="41897" y="17780"/>
                  </a:lnTo>
                  <a:lnTo>
                    <a:pt x="41897" y="19050"/>
                  </a:lnTo>
                  <a:lnTo>
                    <a:pt x="43180" y="19050"/>
                  </a:lnTo>
                  <a:lnTo>
                    <a:pt x="43180" y="17780"/>
                  </a:lnTo>
                  <a:lnTo>
                    <a:pt x="53340" y="17780"/>
                  </a:lnTo>
                  <a:lnTo>
                    <a:pt x="53340" y="16510"/>
                  </a:lnTo>
                  <a:lnTo>
                    <a:pt x="64770" y="16510"/>
                  </a:lnTo>
                  <a:lnTo>
                    <a:pt x="64770" y="15367"/>
                  </a:lnTo>
                  <a:close/>
                </a:path>
                <a:path w="107950" h="19050">
                  <a:moveTo>
                    <a:pt x="90170" y="9017"/>
                  </a:moveTo>
                  <a:lnTo>
                    <a:pt x="11430" y="9017"/>
                  </a:lnTo>
                  <a:lnTo>
                    <a:pt x="11430" y="10160"/>
                  </a:lnTo>
                  <a:lnTo>
                    <a:pt x="13970" y="10160"/>
                  </a:lnTo>
                  <a:lnTo>
                    <a:pt x="13970" y="11430"/>
                  </a:lnTo>
                  <a:lnTo>
                    <a:pt x="16497" y="11430"/>
                  </a:lnTo>
                  <a:lnTo>
                    <a:pt x="16497" y="12700"/>
                  </a:lnTo>
                  <a:lnTo>
                    <a:pt x="21590" y="12700"/>
                  </a:lnTo>
                  <a:lnTo>
                    <a:pt x="21590" y="14097"/>
                  </a:lnTo>
                  <a:lnTo>
                    <a:pt x="24130" y="14097"/>
                  </a:lnTo>
                  <a:lnTo>
                    <a:pt x="24130" y="15240"/>
                  </a:lnTo>
                  <a:lnTo>
                    <a:pt x="64770" y="15240"/>
                  </a:lnTo>
                  <a:lnTo>
                    <a:pt x="64770" y="15367"/>
                  </a:lnTo>
                  <a:lnTo>
                    <a:pt x="72377" y="15367"/>
                  </a:lnTo>
                  <a:lnTo>
                    <a:pt x="72377" y="15240"/>
                  </a:lnTo>
                  <a:lnTo>
                    <a:pt x="72377" y="14097"/>
                  </a:lnTo>
                  <a:lnTo>
                    <a:pt x="76200" y="14097"/>
                  </a:lnTo>
                  <a:lnTo>
                    <a:pt x="76200" y="12700"/>
                  </a:lnTo>
                  <a:lnTo>
                    <a:pt x="82550" y="12700"/>
                  </a:lnTo>
                  <a:lnTo>
                    <a:pt x="82550" y="11430"/>
                  </a:lnTo>
                  <a:lnTo>
                    <a:pt x="85090" y="11430"/>
                  </a:lnTo>
                  <a:lnTo>
                    <a:pt x="85090" y="10160"/>
                  </a:lnTo>
                  <a:lnTo>
                    <a:pt x="90170" y="10160"/>
                  </a:lnTo>
                  <a:lnTo>
                    <a:pt x="90170" y="9017"/>
                  </a:lnTo>
                  <a:close/>
                </a:path>
                <a:path w="107950" h="19050">
                  <a:moveTo>
                    <a:pt x="101600" y="2667"/>
                  </a:moveTo>
                  <a:lnTo>
                    <a:pt x="2540" y="2667"/>
                  </a:lnTo>
                  <a:lnTo>
                    <a:pt x="2540" y="3810"/>
                  </a:lnTo>
                  <a:lnTo>
                    <a:pt x="3797" y="3810"/>
                  </a:lnTo>
                  <a:lnTo>
                    <a:pt x="3797" y="5080"/>
                  </a:lnTo>
                  <a:lnTo>
                    <a:pt x="5080" y="5080"/>
                  </a:lnTo>
                  <a:lnTo>
                    <a:pt x="5080" y="6350"/>
                  </a:lnTo>
                  <a:lnTo>
                    <a:pt x="6350" y="6350"/>
                  </a:lnTo>
                  <a:lnTo>
                    <a:pt x="6350" y="7747"/>
                  </a:lnTo>
                  <a:lnTo>
                    <a:pt x="7620" y="7747"/>
                  </a:lnTo>
                  <a:lnTo>
                    <a:pt x="7620" y="8890"/>
                  </a:lnTo>
                  <a:lnTo>
                    <a:pt x="90170" y="8890"/>
                  </a:lnTo>
                  <a:lnTo>
                    <a:pt x="90170" y="9017"/>
                  </a:lnTo>
                  <a:lnTo>
                    <a:pt x="92710" y="9017"/>
                  </a:lnTo>
                  <a:lnTo>
                    <a:pt x="92710" y="8890"/>
                  </a:lnTo>
                  <a:lnTo>
                    <a:pt x="92710" y="7747"/>
                  </a:lnTo>
                  <a:lnTo>
                    <a:pt x="95250" y="7747"/>
                  </a:lnTo>
                  <a:lnTo>
                    <a:pt x="95250" y="6350"/>
                  </a:lnTo>
                  <a:lnTo>
                    <a:pt x="97777" y="6350"/>
                  </a:lnTo>
                  <a:lnTo>
                    <a:pt x="97777" y="5080"/>
                  </a:lnTo>
                  <a:lnTo>
                    <a:pt x="100330" y="5080"/>
                  </a:lnTo>
                  <a:lnTo>
                    <a:pt x="100330" y="3810"/>
                  </a:lnTo>
                  <a:lnTo>
                    <a:pt x="101600" y="3810"/>
                  </a:lnTo>
                  <a:lnTo>
                    <a:pt x="101600" y="2667"/>
                  </a:lnTo>
                  <a:close/>
                </a:path>
                <a:path w="107950" h="19050">
                  <a:moveTo>
                    <a:pt x="107950" y="0"/>
                  </a:moveTo>
                  <a:lnTo>
                    <a:pt x="0" y="0"/>
                  </a:lnTo>
                  <a:lnTo>
                    <a:pt x="0" y="1397"/>
                  </a:lnTo>
                  <a:lnTo>
                    <a:pt x="1270" y="1397"/>
                  </a:lnTo>
                  <a:lnTo>
                    <a:pt x="1270" y="2540"/>
                  </a:lnTo>
                  <a:lnTo>
                    <a:pt x="101600" y="2540"/>
                  </a:lnTo>
                  <a:lnTo>
                    <a:pt x="101600" y="2667"/>
                  </a:lnTo>
                  <a:lnTo>
                    <a:pt x="105410" y="2667"/>
                  </a:lnTo>
                  <a:lnTo>
                    <a:pt x="105410" y="2540"/>
                  </a:lnTo>
                  <a:lnTo>
                    <a:pt x="105410" y="1397"/>
                  </a:lnTo>
                  <a:lnTo>
                    <a:pt x="107950" y="1397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1515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6498590" y="5386069"/>
              <a:ext cx="245110" cy="759460"/>
            </a:xfrm>
            <a:custGeom>
              <a:avLst/>
              <a:gdLst/>
              <a:ahLst/>
              <a:cxnLst/>
              <a:rect l="l" t="t" r="r" b="b"/>
              <a:pathLst>
                <a:path w="245109" h="759460">
                  <a:moveTo>
                    <a:pt x="245110" y="256539"/>
                  </a:moveTo>
                  <a:lnTo>
                    <a:pt x="142239" y="284479"/>
                  </a:lnTo>
                  <a:lnTo>
                    <a:pt x="142239" y="201929"/>
                  </a:lnTo>
                  <a:lnTo>
                    <a:pt x="140969" y="181609"/>
                  </a:lnTo>
                  <a:lnTo>
                    <a:pt x="140969" y="172719"/>
                  </a:lnTo>
                  <a:lnTo>
                    <a:pt x="140969" y="165099"/>
                  </a:lnTo>
                  <a:lnTo>
                    <a:pt x="139700" y="158749"/>
                  </a:lnTo>
                  <a:lnTo>
                    <a:pt x="139700" y="152399"/>
                  </a:lnTo>
                  <a:lnTo>
                    <a:pt x="138430" y="147319"/>
                  </a:lnTo>
                  <a:lnTo>
                    <a:pt x="138430" y="144779"/>
                  </a:lnTo>
                  <a:lnTo>
                    <a:pt x="138430" y="143509"/>
                  </a:lnTo>
                  <a:lnTo>
                    <a:pt x="137160" y="140969"/>
                  </a:lnTo>
                  <a:lnTo>
                    <a:pt x="137160" y="139699"/>
                  </a:lnTo>
                  <a:lnTo>
                    <a:pt x="137160" y="138429"/>
                  </a:lnTo>
                  <a:lnTo>
                    <a:pt x="135889" y="137159"/>
                  </a:lnTo>
                  <a:lnTo>
                    <a:pt x="134619" y="135889"/>
                  </a:lnTo>
                  <a:lnTo>
                    <a:pt x="134619" y="134619"/>
                  </a:lnTo>
                  <a:lnTo>
                    <a:pt x="133350" y="133349"/>
                  </a:lnTo>
                  <a:lnTo>
                    <a:pt x="132080" y="132079"/>
                  </a:lnTo>
                  <a:lnTo>
                    <a:pt x="130810" y="132079"/>
                  </a:lnTo>
                  <a:lnTo>
                    <a:pt x="130810" y="130809"/>
                  </a:lnTo>
                  <a:lnTo>
                    <a:pt x="125730" y="130809"/>
                  </a:lnTo>
                  <a:lnTo>
                    <a:pt x="123189" y="132079"/>
                  </a:lnTo>
                  <a:lnTo>
                    <a:pt x="121919" y="133349"/>
                  </a:lnTo>
                  <a:lnTo>
                    <a:pt x="120650" y="133349"/>
                  </a:lnTo>
                  <a:lnTo>
                    <a:pt x="119380" y="134619"/>
                  </a:lnTo>
                  <a:lnTo>
                    <a:pt x="118110" y="135889"/>
                  </a:lnTo>
                  <a:lnTo>
                    <a:pt x="118110" y="137159"/>
                  </a:lnTo>
                  <a:lnTo>
                    <a:pt x="116839" y="137159"/>
                  </a:lnTo>
                  <a:lnTo>
                    <a:pt x="115569" y="138429"/>
                  </a:lnTo>
                  <a:lnTo>
                    <a:pt x="115569" y="139699"/>
                  </a:lnTo>
                  <a:lnTo>
                    <a:pt x="114300" y="142239"/>
                  </a:lnTo>
                  <a:lnTo>
                    <a:pt x="113030" y="144779"/>
                  </a:lnTo>
                  <a:lnTo>
                    <a:pt x="113030" y="147319"/>
                  </a:lnTo>
                  <a:lnTo>
                    <a:pt x="113030" y="148589"/>
                  </a:lnTo>
                  <a:lnTo>
                    <a:pt x="111760" y="149859"/>
                  </a:lnTo>
                  <a:lnTo>
                    <a:pt x="111760" y="152399"/>
                  </a:lnTo>
                  <a:lnTo>
                    <a:pt x="110489" y="157479"/>
                  </a:lnTo>
                  <a:lnTo>
                    <a:pt x="110489" y="163829"/>
                  </a:lnTo>
                  <a:lnTo>
                    <a:pt x="110489" y="171449"/>
                  </a:lnTo>
                  <a:lnTo>
                    <a:pt x="109219" y="179069"/>
                  </a:lnTo>
                  <a:lnTo>
                    <a:pt x="109219" y="187959"/>
                  </a:lnTo>
                  <a:lnTo>
                    <a:pt x="109219" y="210819"/>
                  </a:lnTo>
                  <a:lnTo>
                    <a:pt x="109219" y="552449"/>
                  </a:lnTo>
                  <a:lnTo>
                    <a:pt x="109219" y="561339"/>
                  </a:lnTo>
                  <a:lnTo>
                    <a:pt x="109219" y="570229"/>
                  </a:lnTo>
                  <a:lnTo>
                    <a:pt x="109219" y="579119"/>
                  </a:lnTo>
                  <a:lnTo>
                    <a:pt x="110489" y="586739"/>
                  </a:lnTo>
                  <a:lnTo>
                    <a:pt x="110489" y="593089"/>
                  </a:lnTo>
                  <a:lnTo>
                    <a:pt x="111760" y="599439"/>
                  </a:lnTo>
                  <a:lnTo>
                    <a:pt x="113030" y="604519"/>
                  </a:lnTo>
                  <a:lnTo>
                    <a:pt x="114300" y="609599"/>
                  </a:lnTo>
                  <a:lnTo>
                    <a:pt x="114300" y="612139"/>
                  </a:lnTo>
                  <a:lnTo>
                    <a:pt x="115569" y="613409"/>
                  </a:lnTo>
                  <a:lnTo>
                    <a:pt x="115569" y="615949"/>
                  </a:lnTo>
                  <a:lnTo>
                    <a:pt x="116839" y="617219"/>
                  </a:lnTo>
                  <a:lnTo>
                    <a:pt x="118110" y="618489"/>
                  </a:lnTo>
                  <a:lnTo>
                    <a:pt x="118110" y="619759"/>
                  </a:lnTo>
                  <a:lnTo>
                    <a:pt x="119380" y="621029"/>
                  </a:lnTo>
                  <a:lnTo>
                    <a:pt x="119380" y="622299"/>
                  </a:lnTo>
                  <a:lnTo>
                    <a:pt x="120650" y="623569"/>
                  </a:lnTo>
                  <a:lnTo>
                    <a:pt x="121919" y="623569"/>
                  </a:lnTo>
                  <a:lnTo>
                    <a:pt x="123189" y="623569"/>
                  </a:lnTo>
                  <a:lnTo>
                    <a:pt x="124460" y="624839"/>
                  </a:lnTo>
                  <a:lnTo>
                    <a:pt x="125730" y="626109"/>
                  </a:lnTo>
                  <a:lnTo>
                    <a:pt x="127000" y="624839"/>
                  </a:lnTo>
                  <a:lnTo>
                    <a:pt x="128269" y="624839"/>
                  </a:lnTo>
                  <a:lnTo>
                    <a:pt x="129539" y="624839"/>
                  </a:lnTo>
                  <a:lnTo>
                    <a:pt x="130810" y="623569"/>
                  </a:lnTo>
                  <a:lnTo>
                    <a:pt x="132080" y="623569"/>
                  </a:lnTo>
                  <a:lnTo>
                    <a:pt x="133350" y="622299"/>
                  </a:lnTo>
                  <a:lnTo>
                    <a:pt x="134619" y="621029"/>
                  </a:lnTo>
                  <a:lnTo>
                    <a:pt x="135889" y="619759"/>
                  </a:lnTo>
                  <a:lnTo>
                    <a:pt x="137160" y="618489"/>
                  </a:lnTo>
                  <a:lnTo>
                    <a:pt x="137160" y="617219"/>
                  </a:lnTo>
                  <a:lnTo>
                    <a:pt x="138430" y="615949"/>
                  </a:lnTo>
                  <a:lnTo>
                    <a:pt x="139700" y="614679"/>
                  </a:lnTo>
                  <a:lnTo>
                    <a:pt x="139700" y="612139"/>
                  </a:lnTo>
                  <a:lnTo>
                    <a:pt x="140969" y="609599"/>
                  </a:lnTo>
                  <a:lnTo>
                    <a:pt x="142239" y="608329"/>
                  </a:lnTo>
                  <a:lnTo>
                    <a:pt x="142239" y="605789"/>
                  </a:lnTo>
                  <a:lnTo>
                    <a:pt x="143510" y="603249"/>
                  </a:lnTo>
                  <a:lnTo>
                    <a:pt x="143510" y="600709"/>
                  </a:lnTo>
                  <a:lnTo>
                    <a:pt x="144780" y="594359"/>
                  </a:lnTo>
                  <a:lnTo>
                    <a:pt x="144780" y="588009"/>
                  </a:lnTo>
                  <a:lnTo>
                    <a:pt x="146050" y="579119"/>
                  </a:lnTo>
                  <a:lnTo>
                    <a:pt x="146050" y="570229"/>
                  </a:lnTo>
                  <a:lnTo>
                    <a:pt x="147319" y="560069"/>
                  </a:lnTo>
                  <a:lnTo>
                    <a:pt x="147319" y="548639"/>
                  </a:lnTo>
                  <a:lnTo>
                    <a:pt x="147319" y="523239"/>
                  </a:lnTo>
                  <a:lnTo>
                    <a:pt x="147319" y="435609"/>
                  </a:lnTo>
                  <a:lnTo>
                    <a:pt x="245110" y="408939"/>
                  </a:lnTo>
                  <a:lnTo>
                    <a:pt x="245110" y="450849"/>
                  </a:lnTo>
                  <a:lnTo>
                    <a:pt x="243839" y="486409"/>
                  </a:lnTo>
                  <a:lnTo>
                    <a:pt x="242569" y="515619"/>
                  </a:lnTo>
                  <a:lnTo>
                    <a:pt x="241300" y="541019"/>
                  </a:lnTo>
                  <a:lnTo>
                    <a:pt x="240030" y="551179"/>
                  </a:lnTo>
                  <a:lnTo>
                    <a:pt x="240030" y="562609"/>
                  </a:lnTo>
                  <a:lnTo>
                    <a:pt x="237489" y="575309"/>
                  </a:lnTo>
                  <a:lnTo>
                    <a:pt x="234950" y="585469"/>
                  </a:lnTo>
                  <a:lnTo>
                    <a:pt x="233680" y="598169"/>
                  </a:lnTo>
                  <a:lnTo>
                    <a:pt x="229869" y="609599"/>
                  </a:lnTo>
                  <a:lnTo>
                    <a:pt x="227330" y="622299"/>
                  </a:lnTo>
                  <a:lnTo>
                    <a:pt x="223519" y="634999"/>
                  </a:lnTo>
                  <a:lnTo>
                    <a:pt x="219710" y="647699"/>
                  </a:lnTo>
                  <a:lnTo>
                    <a:pt x="215900" y="659129"/>
                  </a:lnTo>
                  <a:lnTo>
                    <a:pt x="210819" y="669289"/>
                  </a:lnTo>
                  <a:lnTo>
                    <a:pt x="205739" y="679449"/>
                  </a:lnTo>
                  <a:lnTo>
                    <a:pt x="200660" y="689609"/>
                  </a:lnTo>
                  <a:lnTo>
                    <a:pt x="195580" y="698499"/>
                  </a:lnTo>
                  <a:lnTo>
                    <a:pt x="189230" y="707389"/>
                  </a:lnTo>
                  <a:lnTo>
                    <a:pt x="184150" y="715009"/>
                  </a:lnTo>
                  <a:lnTo>
                    <a:pt x="177800" y="722629"/>
                  </a:lnTo>
                  <a:lnTo>
                    <a:pt x="170180" y="727709"/>
                  </a:lnTo>
                  <a:lnTo>
                    <a:pt x="163830" y="734059"/>
                  </a:lnTo>
                  <a:lnTo>
                    <a:pt x="156210" y="740409"/>
                  </a:lnTo>
                  <a:lnTo>
                    <a:pt x="148589" y="744219"/>
                  </a:lnTo>
                  <a:lnTo>
                    <a:pt x="139700" y="749299"/>
                  </a:lnTo>
                  <a:lnTo>
                    <a:pt x="132080" y="751839"/>
                  </a:lnTo>
                  <a:lnTo>
                    <a:pt x="123189" y="754379"/>
                  </a:lnTo>
                  <a:lnTo>
                    <a:pt x="111760" y="756919"/>
                  </a:lnTo>
                  <a:lnTo>
                    <a:pt x="100330" y="758189"/>
                  </a:lnTo>
                  <a:lnTo>
                    <a:pt x="90169" y="759459"/>
                  </a:lnTo>
                  <a:lnTo>
                    <a:pt x="49530" y="742949"/>
                  </a:lnTo>
                  <a:lnTo>
                    <a:pt x="43180" y="736599"/>
                  </a:lnTo>
                  <a:lnTo>
                    <a:pt x="36830" y="728979"/>
                  </a:lnTo>
                  <a:lnTo>
                    <a:pt x="30480" y="720089"/>
                  </a:lnTo>
                  <a:lnTo>
                    <a:pt x="26669" y="711199"/>
                  </a:lnTo>
                  <a:lnTo>
                    <a:pt x="21589" y="701039"/>
                  </a:lnTo>
                  <a:lnTo>
                    <a:pt x="11430" y="664209"/>
                  </a:lnTo>
                  <a:lnTo>
                    <a:pt x="5080" y="615949"/>
                  </a:lnTo>
                  <a:lnTo>
                    <a:pt x="2539" y="596899"/>
                  </a:lnTo>
                  <a:lnTo>
                    <a:pt x="1270" y="575309"/>
                  </a:lnTo>
                  <a:lnTo>
                    <a:pt x="0" y="553719"/>
                  </a:lnTo>
                  <a:lnTo>
                    <a:pt x="0" y="502919"/>
                  </a:lnTo>
                  <a:lnTo>
                    <a:pt x="0" y="298449"/>
                  </a:lnTo>
                  <a:lnTo>
                    <a:pt x="0" y="253999"/>
                  </a:lnTo>
                  <a:lnTo>
                    <a:pt x="1270" y="233679"/>
                  </a:lnTo>
                  <a:lnTo>
                    <a:pt x="2539" y="215899"/>
                  </a:lnTo>
                  <a:lnTo>
                    <a:pt x="3810" y="198119"/>
                  </a:lnTo>
                  <a:lnTo>
                    <a:pt x="5080" y="182879"/>
                  </a:lnTo>
                  <a:lnTo>
                    <a:pt x="6350" y="167639"/>
                  </a:lnTo>
                  <a:lnTo>
                    <a:pt x="8889" y="154939"/>
                  </a:lnTo>
                  <a:lnTo>
                    <a:pt x="10160" y="149859"/>
                  </a:lnTo>
                  <a:lnTo>
                    <a:pt x="11430" y="143509"/>
                  </a:lnTo>
                  <a:lnTo>
                    <a:pt x="12700" y="137159"/>
                  </a:lnTo>
                  <a:lnTo>
                    <a:pt x="15239" y="130809"/>
                  </a:lnTo>
                  <a:lnTo>
                    <a:pt x="19050" y="119379"/>
                  </a:lnTo>
                  <a:lnTo>
                    <a:pt x="24130" y="106679"/>
                  </a:lnTo>
                  <a:lnTo>
                    <a:pt x="27939" y="95249"/>
                  </a:lnTo>
                  <a:lnTo>
                    <a:pt x="34289" y="83819"/>
                  </a:lnTo>
                  <a:lnTo>
                    <a:pt x="40639" y="72389"/>
                  </a:lnTo>
                  <a:lnTo>
                    <a:pt x="48260" y="60959"/>
                  </a:lnTo>
                  <a:lnTo>
                    <a:pt x="55880" y="50799"/>
                  </a:lnTo>
                  <a:lnTo>
                    <a:pt x="64769" y="40639"/>
                  </a:lnTo>
                  <a:lnTo>
                    <a:pt x="72389" y="31749"/>
                  </a:lnTo>
                  <a:lnTo>
                    <a:pt x="81280" y="24129"/>
                  </a:lnTo>
                  <a:lnTo>
                    <a:pt x="91439" y="17779"/>
                  </a:lnTo>
                  <a:lnTo>
                    <a:pt x="100330" y="11429"/>
                  </a:lnTo>
                  <a:lnTo>
                    <a:pt x="110489" y="7619"/>
                  </a:lnTo>
                  <a:lnTo>
                    <a:pt x="121919" y="3809"/>
                  </a:lnTo>
                  <a:lnTo>
                    <a:pt x="132080" y="1269"/>
                  </a:lnTo>
                  <a:lnTo>
                    <a:pt x="142239" y="0"/>
                  </a:lnTo>
                  <a:lnTo>
                    <a:pt x="151130" y="0"/>
                  </a:lnTo>
                  <a:lnTo>
                    <a:pt x="186689" y="13969"/>
                  </a:lnTo>
                  <a:lnTo>
                    <a:pt x="194310" y="20319"/>
                  </a:lnTo>
                  <a:lnTo>
                    <a:pt x="201930" y="26669"/>
                  </a:lnTo>
                  <a:lnTo>
                    <a:pt x="208280" y="35559"/>
                  </a:lnTo>
                  <a:lnTo>
                    <a:pt x="214630" y="44449"/>
                  </a:lnTo>
                  <a:lnTo>
                    <a:pt x="219710" y="54609"/>
                  </a:lnTo>
                  <a:lnTo>
                    <a:pt x="224789" y="64769"/>
                  </a:lnTo>
                  <a:lnTo>
                    <a:pt x="228600" y="77469"/>
                  </a:lnTo>
                  <a:lnTo>
                    <a:pt x="232410" y="88899"/>
                  </a:lnTo>
                  <a:lnTo>
                    <a:pt x="234950" y="101599"/>
                  </a:lnTo>
                  <a:lnTo>
                    <a:pt x="237489" y="115569"/>
                  </a:lnTo>
                  <a:lnTo>
                    <a:pt x="238760" y="130809"/>
                  </a:lnTo>
                  <a:lnTo>
                    <a:pt x="241300" y="148589"/>
                  </a:lnTo>
                  <a:lnTo>
                    <a:pt x="242569" y="166369"/>
                  </a:lnTo>
                  <a:lnTo>
                    <a:pt x="243839" y="186689"/>
                  </a:lnTo>
                  <a:lnTo>
                    <a:pt x="243839" y="209549"/>
                  </a:lnTo>
                  <a:lnTo>
                    <a:pt x="245110" y="256539"/>
                  </a:lnTo>
                  <a:close/>
                </a:path>
              </a:pathLst>
            </a:custGeom>
            <a:ln w="9344">
              <a:solidFill>
                <a:srgbClr val="9898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5041900" y="5598172"/>
              <a:ext cx="125730" cy="25400"/>
            </a:xfrm>
            <a:custGeom>
              <a:avLst/>
              <a:gdLst/>
              <a:ahLst/>
              <a:cxnLst/>
              <a:rect l="l" t="t" r="r" b="b"/>
              <a:pathLst>
                <a:path w="125729" h="25400">
                  <a:moveTo>
                    <a:pt x="92710" y="2527"/>
                  </a:moveTo>
                  <a:lnTo>
                    <a:pt x="85090" y="2527"/>
                  </a:lnTo>
                  <a:lnTo>
                    <a:pt x="85090" y="1257"/>
                  </a:lnTo>
                  <a:lnTo>
                    <a:pt x="77457" y="1257"/>
                  </a:lnTo>
                  <a:lnTo>
                    <a:pt x="77457" y="0"/>
                  </a:lnTo>
                  <a:lnTo>
                    <a:pt x="59690" y="0"/>
                  </a:lnTo>
                  <a:lnTo>
                    <a:pt x="59690" y="1257"/>
                  </a:lnTo>
                  <a:lnTo>
                    <a:pt x="50800" y="1257"/>
                  </a:lnTo>
                  <a:lnTo>
                    <a:pt x="50800" y="2527"/>
                  </a:lnTo>
                  <a:lnTo>
                    <a:pt x="41910" y="2527"/>
                  </a:lnTo>
                  <a:lnTo>
                    <a:pt x="41910" y="3797"/>
                  </a:lnTo>
                  <a:lnTo>
                    <a:pt x="92710" y="3797"/>
                  </a:lnTo>
                  <a:lnTo>
                    <a:pt x="92710" y="2527"/>
                  </a:lnTo>
                  <a:close/>
                </a:path>
                <a:path w="125729" h="25400">
                  <a:moveTo>
                    <a:pt x="100330" y="5067"/>
                  </a:moveTo>
                  <a:lnTo>
                    <a:pt x="95250" y="5067"/>
                  </a:lnTo>
                  <a:lnTo>
                    <a:pt x="95250" y="3810"/>
                  </a:lnTo>
                  <a:lnTo>
                    <a:pt x="38100" y="3810"/>
                  </a:lnTo>
                  <a:lnTo>
                    <a:pt x="38100" y="5067"/>
                  </a:lnTo>
                  <a:lnTo>
                    <a:pt x="35560" y="5067"/>
                  </a:lnTo>
                  <a:lnTo>
                    <a:pt x="35560" y="6337"/>
                  </a:lnTo>
                  <a:lnTo>
                    <a:pt x="100330" y="6337"/>
                  </a:lnTo>
                  <a:lnTo>
                    <a:pt x="100330" y="5067"/>
                  </a:lnTo>
                  <a:close/>
                </a:path>
                <a:path w="125729" h="25400">
                  <a:moveTo>
                    <a:pt x="106680" y="8877"/>
                  </a:moveTo>
                  <a:lnTo>
                    <a:pt x="104140" y="8877"/>
                  </a:lnTo>
                  <a:lnTo>
                    <a:pt x="104140" y="7607"/>
                  </a:lnTo>
                  <a:lnTo>
                    <a:pt x="101600" y="7607"/>
                  </a:lnTo>
                  <a:lnTo>
                    <a:pt x="101600" y="6350"/>
                  </a:lnTo>
                  <a:lnTo>
                    <a:pt x="33020" y="6350"/>
                  </a:lnTo>
                  <a:lnTo>
                    <a:pt x="33020" y="7607"/>
                  </a:lnTo>
                  <a:lnTo>
                    <a:pt x="29210" y="7607"/>
                  </a:lnTo>
                  <a:lnTo>
                    <a:pt x="29210" y="8877"/>
                  </a:lnTo>
                  <a:lnTo>
                    <a:pt x="26670" y="8877"/>
                  </a:lnTo>
                  <a:lnTo>
                    <a:pt x="26670" y="10147"/>
                  </a:lnTo>
                  <a:lnTo>
                    <a:pt x="106680" y="10147"/>
                  </a:lnTo>
                  <a:lnTo>
                    <a:pt x="106680" y="8877"/>
                  </a:lnTo>
                  <a:close/>
                </a:path>
                <a:path w="125729" h="25400">
                  <a:moveTo>
                    <a:pt x="109220" y="11417"/>
                  </a:moveTo>
                  <a:lnTo>
                    <a:pt x="107950" y="11417"/>
                  </a:lnTo>
                  <a:lnTo>
                    <a:pt x="107950" y="10160"/>
                  </a:lnTo>
                  <a:lnTo>
                    <a:pt x="24130" y="10160"/>
                  </a:lnTo>
                  <a:lnTo>
                    <a:pt x="24130" y="11417"/>
                  </a:lnTo>
                  <a:lnTo>
                    <a:pt x="20320" y="11417"/>
                  </a:lnTo>
                  <a:lnTo>
                    <a:pt x="20320" y="12687"/>
                  </a:lnTo>
                  <a:lnTo>
                    <a:pt x="109220" y="12687"/>
                  </a:lnTo>
                  <a:lnTo>
                    <a:pt x="109220" y="11417"/>
                  </a:lnTo>
                  <a:close/>
                </a:path>
                <a:path w="125729" h="25400">
                  <a:moveTo>
                    <a:pt x="114300" y="15227"/>
                  </a:moveTo>
                  <a:lnTo>
                    <a:pt x="113030" y="15227"/>
                  </a:lnTo>
                  <a:lnTo>
                    <a:pt x="113030" y="13957"/>
                  </a:lnTo>
                  <a:lnTo>
                    <a:pt x="111747" y="13957"/>
                  </a:lnTo>
                  <a:lnTo>
                    <a:pt x="111747" y="12700"/>
                  </a:lnTo>
                  <a:lnTo>
                    <a:pt x="17780" y="12700"/>
                  </a:lnTo>
                  <a:lnTo>
                    <a:pt x="17780" y="13957"/>
                  </a:lnTo>
                  <a:lnTo>
                    <a:pt x="15240" y="13957"/>
                  </a:lnTo>
                  <a:lnTo>
                    <a:pt x="15240" y="15227"/>
                  </a:lnTo>
                  <a:lnTo>
                    <a:pt x="12700" y="15227"/>
                  </a:lnTo>
                  <a:lnTo>
                    <a:pt x="12700" y="16497"/>
                  </a:lnTo>
                  <a:lnTo>
                    <a:pt x="114300" y="16497"/>
                  </a:lnTo>
                  <a:lnTo>
                    <a:pt x="114300" y="15227"/>
                  </a:lnTo>
                  <a:close/>
                </a:path>
                <a:path w="125729" h="25400">
                  <a:moveTo>
                    <a:pt x="120650" y="17767"/>
                  </a:moveTo>
                  <a:lnTo>
                    <a:pt x="116840" y="17767"/>
                  </a:lnTo>
                  <a:lnTo>
                    <a:pt x="116840" y="16510"/>
                  </a:lnTo>
                  <a:lnTo>
                    <a:pt x="11430" y="16510"/>
                  </a:lnTo>
                  <a:lnTo>
                    <a:pt x="11430" y="17767"/>
                  </a:lnTo>
                  <a:lnTo>
                    <a:pt x="8890" y="17767"/>
                  </a:lnTo>
                  <a:lnTo>
                    <a:pt x="8890" y="19037"/>
                  </a:lnTo>
                  <a:lnTo>
                    <a:pt x="120650" y="19037"/>
                  </a:lnTo>
                  <a:lnTo>
                    <a:pt x="120650" y="17767"/>
                  </a:lnTo>
                  <a:close/>
                </a:path>
                <a:path w="125729" h="25400">
                  <a:moveTo>
                    <a:pt x="123190" y="20307"/>
                  </a:moveTo>
                  <a:lnTo>
                    <a:pt x="121920" y="20307"/>
                  </a:lnTo>
                  <a:lnTo>
                    <a:pt x="121920" y="19050"/>
                  </a:lnTo>
                  <a:lnTo>
                    <a:pt x="7620" y="19050"/>
                  </a:lnTo>
                  <a:lnTo>
                    <a:pt x="7620" y="20307"/>
                  </a:lnTo>
                  <a:lnTo>
                    <a:pt x="5080" y="20307"/>
                  </a:lnTo>
                  <a:lnTo>
                    <a:pt x="5080" y="21577"/>
                  </a:lnTo>
                  <a:lnTo>
                    <a:pt x="3810" y="21577"/>
                  </a:lnTo>
                  <a:lnTo>
                    <a:pt x="3810" y="22847"/>
                  </a:lnTo>
                  <a:lnTo>
                    <a:pt x="123190" y="22847"/>
                  </a:lnTo>
                  <a:lnTo>
                    <a:pt x="123190" y="21577"/>
                  </a:lnTo>
                  <a:lnTo>
                    <a:pt x="123190" y="20307"/>
                  </a:lnTo>
                  <a:close/>
                </a:path>
                <a:path w="125729" h="25400">
                  <a:moveTo>
                    <a:pt x="125730" y="24117"/>
                  </a:moveTo>
                  <a:lnTo>
                    <a:pt x="124460" y="24117"/>
                  </a:lnTo>
                  <a:lnTo>
                    <a:pt x="124460" y="22860"/>
                  </a:lnTo>
                  <a:lnTo>
                    <a:pt x="1270" y="22860"/>
                  </a:lnTo>
                  <a:lnTo>
                    <a:pt x="1270" y="24117"/>
                  </a:lnTo>
                  <a:lnTo>
                    <a:pt x="0" y="24117"/>
                  </a:lnTo>
                  <a:lnTo>
                    <a:pt x="0" y="25387"/>
                  </a:lnTo>
                  <a:lnTo>
                    <a:pt x="125730" y="25387"/>
                  </a:lnTo>
                  <a:lnTo>
                    <a:pt x="125730" y="24117"/>
                  </a:lnTo>
                  <a:close/>
                </a:path>
              </a:pathLst>
            </a:custGeom>
            <a:solidFill>
              <a:srgbClr val="007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5026660" y="5623572"/>
              <a:ext cx="152400" cy="13970"/>
            </a:xfrm>
            <a:custGeom>
              <a:avLst/>
              <a:gdLst/>
              <a:ahLst/>
              <a:cxnLst/>
              <a:rect l="l" t="t" r="r" b="b"/>
              <a:pathLst>
                <a:path w="152400" h="13970">
                  <a:moveTo>
                    <a:pt x="144780" y="2527"/>
                  </a:moveTo>
                  <a:lnTo>
                    <a:pt x="143497" y="2527"/>
                  </a:lnTo>
                  <a:lnTo>
                    <a:pt x="143497" y="1257"/>
                  </a:lnTo>
                  <a:lnTo>
                    <a:pt x="142240" y="1257"/>
                  </a:lnTo>
                  <a:lnTo>
                    <a:pt x="142240" y="0"/>
                  </a:lnTo>
                  <a:lnTo>
                    <a:pt x="12700" y="0"/>
                  </a:lnTo>
                  <a:lnTo>
                    <a:pt x="12700" y="1257"/>
                  </a:lnTo>
                  <a:lnTo>
                    <a:pt x="11430" y="1257"/>
                  </a:lnTo>
                  <a:lnTo>
                    <a:pt x="11430" y="2527"/>
                  </a:lnTo>
                  <a:lnTo>
                    <a:pt x="10160" y="2527"/>
                  </a:lnTo>
                  <a:lnTo>
                    <a:pt x="10160" y="3797"/>
                  </a:lnTo>
                  <a:lnTo>
                    <a:pt x="144780" y="3797"/>
                  </a:lnTo>
                  <a:lnTo>
                    <a:pt x="144780" y="2527"/>
                  </a:lnTo>
                  <a:close/>
                </a:path>
                <a:path w="152400" h="13970">
                  <a:moveTo>
                    <a:pt x="146050" y="5067"/>
                  </a:moveTo>
                  <a:lnTo>
                    <a:pt x="144780" y="5067"/>
                  </a:lnTo>
                  <a:lnTo>
                    <a:pt x="144780" y="3810"/>
                  </a:lnTo>
                  <a:lnTo>
                    <a:pt x="7620" y="3810"/>
                  </a:lnTo>
                  <a:lnTo>
                    <a:pt x="7620" y="5067"/>
                  </a:lnTo>
                  <a:lnTo>
                    <a:pt x="6350" y="5067"/>
                  </a:lnTo>
                  <a:lnTo>
                    <a:pt x="6350" y="6337"/>
                  </a:lnTo>
                  <a:lnTo>
                    <a:pt x="146050" y="6337"/>
                  </a:lnTo>
                  <a:lnTo>
                    <a:pt x="146050" y="5067"/>
                  </a:lnTo>
                  <a:close/>
                </a:path>
                <a:path w="152400" h="13970">
                  <a:moveTo>
                    <a:pt x="149860" y="8877"/>
                  </a:moveTo>
                  <a:lnTo>
                    <a:pt x="148590" y="8877"/>
                  </a:lnTo>
                  <a:lnTo>
                    <a:pt x="148590" y="7607"/>
                  </a:lnTo>
                  <a:lnTo>
                    <a:pt x="147320" y="7607"/>
                  </a:lnTo>
                  <a:lnTo>
                    <a:pt x="147320" y="6350"/>
                  </a:lnTo>
                  <a:lnTo>
                    <a:pt x="5080" y="6350"/>
                  </a:lnTo>
                  <a:lnTo>
                    <a:pt x="5080" y="7607"/>
                  </a:lnTo>
                  <a:lnTo>
                    <a:pt x="3810" y="7607"/>
                  </a:lnTo>
                  <a:lnTo>
                    <a:pt x="3810" y="8877"/>
                  </a:lnTo>
                  <a:lnTo>
                    <a:pt x="3810" y="10147"/>
                  </a:lnTo>
                  <a:lnTo>
                    <a:pt x="149860" y="10147"/>
                  </a:lnTo>
                  <a:lnTo>
                    <a:pt x="149860" y="8877"/>
                  </a:lnTo>
                  <a:close/>
                </a:path>
                <a:path w="152400" h="13970">
                  <a:moveTo>
                    <a:pt x="151130" y="11417"/>
                  </a:moveTo>
                  <a:lnTo>
                    <a:pt x="149860" y="11417"/>
                  </a:lnTo>
                  <a:lnTo>
                    <a:pt x="149860" y="10160"/>
                  </a:lnTo>
                  <a:lnTo>
                    <a:pt x="2540" y="10160"/>
                  </a:lnTo>
                  <a:lnTo>
                    <a:pt x="2540" y="11417"/>
                  </a:lnTo>
                  <a:lnTo>
                    <a:pt x="1270" y="11417"/>
                  </a:lnTo>
                  <a:lnTo>
                    <a:pt x="1270" y="12687"/>
                  </a:lnTo>
                  <a:lnTo>
                    <a:pt x="151130" y="12687"/>
                  </a:lnTo>
                  <a:lnTo>
                    <a:pt x="151130" y="11417"/>
                  </a:lnTo>
                  <a:close/>
                </a:path>
                <a:path w="152400" h="13970">
                  <a:moveTo>
                    <a:pt x="152400" y="12700"/>
                  </a:moveTo>
                  <a:lnTo>
                    <a:pt x="0" y="12700"/>
                  </a:lnTo>
                  <a:lnTo>
                    <a:pt x="0" y="13957"/>
                  </a:lnTo>
                  <a:lnTo>
                    <a:pt x="152400" y="13957"/>
                  </a:lnTo>
                  <a:lnTo>
                    <a:pt x="152400" y="12700"/>
                  </a:lnTo>
                  <a:close/>
                </a:path>
              </a:pathLst>
            </a:custGeom>
            <a:solidFill>
              <a:srgbClr val="00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5015230" y="5637529"/>
              <a:ext cx="171450" cy="12700"/>
            </a:xfrm>
            <a:custGeom>
              <a:avLst/>
              <a:gdLst/>
              <a:ahLst/>
              <a:cxnLst/>
              <a:rect l="l" t="t" r="r" b="b"/>
              <a:pathLst>
                <a:path w="171450" h="12700">
                  <a:moveTo>
                    <a:pt x="165100" y="0"/>
                  </a:moveTo>
                  <a:lnTo>
                    <a:pt x="10160" y="0"/>
                  </a:lnTo>
                  <a:lnTo>
                    <a:pt x="10160" y="1270"/>
                  </a:lnTo>
                  <a:lnTo>
                    <a:pt x="8890" y="1270"/>
                  </a:lnTo>
                  <a:lnTo>
                    <a:pt x="8890" y="2540"/>
                  </a:lnTo>
                  <a:lnTo>
                    <a:pt x="165100" y="2540"/>
                  </a:lnTo>
                  <a:lnTo>
                    <a:pt x="165100" y="1270"/>
                  </a:lnTo>
                  <a:lnTo>
                    <a:pt x="165100" y="0"/>
                  </a:lnTo>
                  <a:close/>
                </a:path>
                <a:path w="171450" h="12700">
                  <a:moveTo>
                    <a:pt x="171450" y="11442"/>
                  </a:moveTo>
                  <a:lnTo>
                    <a:pt x="0" y="11442"/>
                  </a:lnTo>
                  <a:lnTo>
                    <a:pt x="0" y="12700"/>
                  </a:lnTo>
                  <a:lnTo>
                    <a:pt x="171450" y="12700"/>
                  </a:lnTo>
                  <a:lnTo>
                    <a:pt x="171450" y="11442"/>
                  </a:lnTo>
                  <a:close/>
                </a:path>
                <a:path w="171450" h="12700">
                  <a:moveTo>
                    <a:pt x="171450" y="10160"/>
                  </a:moveTo>
                  <a:lnTo>
                    <a:pt x="170180" y="10160"/>
                  </a:lnTo>
                  <a:lnTo>
                    <a:pt x="170180" y="8890"/>
                  </a:lnTo>
                  <a:lnTo>
                    <a:pt x="170180" y="7620"/>
                  </a:lnTo>
                  <a:lnTo>
                    <a:pt x="168910" y="7620"/>
                  </a:lnTo>
                  <a:lnTo>
                    <a:pt x="168910" y="6350"/>
                  </a:lnTo>
                  <a:lnTo>
                    <a:pt x="168910" y="5080"/>
                  </a:lnTo>
                  <a:lnTo>
                    <a:pt x="167627" y="5080"/>
                  </a:lnTo>
                  <a:lnTo>
                    <a:pt x="167627" y="3810"/>
                  </a:lnTo>
                  <a:lnTo>
                    <a:pt x="166370" y="3810"/>
                  </a:lnTo>
                  <a:lnTo>
                    <a:pt x="166370" y="2552"/>
                  </a:lnTo>
                  <a:lnTo>
                    <a:pt x="7620" y="2552"/>
                  </a:lnTo>
                  <a:lnTo>
                    <a:pt x="7620" y="3810"/>
                  </a:lnTo>
                  <a:lnTo>
                    <a:pt x="6350" y="3810"/>
                  </a:lnTo>
                  <a:lnTo>
                    <a:pt x="6350" y="5080"/>
                  </a:lnTo>
                  <a:lnTo>
                    <a:pt x="5080" y="5080"/>
                  </a:lnTo>
                  <a:lnTo>
                    <a:pt x="5080" y="6350"/>
                  </a:lnTo>
                  <a:lnTo>
                    <a:pt x="3810" y="6350"/>
                  </a:lnTo>
                  <a:lnTo>
                    <a:pt x="3810" y="7620"/>
                  </a:lnTo>
                  <a:lnTo>
                    <a:pt x="2540" y="7620"/>
                  </a:lnTo>
                  <a:lnTo>
                    <a:pt x="2540" y="8890"/>
                  </a:lnTo>
                  <a:lnTo>
                    <a:pt x="1270" y="8890"/>
                  </a:lnTo>
                  <a:lnTo>
                    <a:pt x="1270" y="10160"/>
                  </a:lnTo>
                  <a:lnTo>
                    <a:pt x="1270" y="11430"/>
                  </a:lnTo>
                  <a:lnTo>
                    <a:pt x="171450" y="11430"/>
                  </a:lnTo>
                  <a:lnTo>
                    <a:pt x="171450" y="10160"/>
                  </a:lnTo>
                  <a:close/>
                </a:path>
              </a:pathLst>
            </a:custGeom>
            <a:solidFill>
              <a:srgbClr val="007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5005070" y="5650229"/>
              <a:ext cx="189230" cy="13970"/>
            </a:xfrm>
            <a:custGeom>
              <a:avLst/>
              <a:gdLst/>
              <a:ahLst/>
              <a:cxnLst/>
              <a:rect l="l" t="t" r="r" b="b"/>
              <a:pathLst>
                <a:path w="189229" h="13970">
                  <a:moveTo>
                    <a:pt x="189230" y="12700"/>
                  </a:moveTo>
                  <a:lnTo>
                    <a:pt x="187960" y="12700"/>
                  </a:lnTo>
                  <a:lnTo>
                    <a:pt x="187960" y="11430"/>
                  </a:lnTo>
                  <a:lnTo>
                    <a:pt x="187960" y="10160"/>
                  </a:lnTo>
                  <a:lnTo>
                    <a:pt x="186690" y="10160"/>
                  </a:lnTo>
                  <a:lnTo>
                    <a:pt x="186690" y="7620"/>
                  </a:lnTo>
                  <a:lnTo>
                    <a:pt x="185420" y="7620"/>
                  </a:lnTo>
                  <a:lnTo>
                    <a:pt x="185420" y="6350"/>
                  </a:lnTo>
                  <a:lnTo>
                    <a:pt x="185420" y="5080"/>
                  </a:lnTo>
                  <a:lnTo>
                    <a:pt x="184150" y="5080"/>
                  </a:lnTo>
                  <a:lnTo>
                    <a:pt x="184150" y="2540"/>
                  </a:lnTo>
                  <a:lnTo>
                    <a:pt x="182880" y="2540"/>
                  </a:lnTo>
                  <a:lnTo>
                    <a:pt x="182880" y="1270"/>
                  </a:lnTo>
                  <a:lnTo>
                    <a:pt x="182880" y="0"/>
                  </a:lnTo>
                  <a:lnTo>
                    <a:pt x="8890" y="0"/>
                  </a:lnTo>
                  <a:lnTo>
                    <a:pt x="8890" y="1270"/>
                  </a:lnTo>
                  <a:lnTo>
                    <a:pt x="7620" y="1270"/>
                  </a:lnTo>
                  <a:lnTo>
                    <a:pt x="7620" y="2540"/>
                  </a:lnTo>
                  <a:lnTo>
                    <a:pt x="6350" y="2540"/>
                  </a:lnTo>
                  <a:lnTo>
                    <a:pt x="6350" y="5080"/>
                  </a:lnTo>
                  <a:lnTo>
                    <a:pt x="5080" y="5080"/>
                  </a:lnTo>
                  <a:lnTo>
                    <a:pt x="5080" y="6350"/>
                  </a:lnTo>
                  <a:lnTo>
                    <a:pt x="3810" y="6350"/>
                  </a:lnTo>
                  <a:lnTo>
                    <a:pt x="3810" y="7620"/>
                  </a:lnTo>
                  <a:lnTo>
                    <a:pt x="2540" y="7620"/>
                  </a:lnTo>
                  <a:lnTo>
                    <a:pt x="2540" y="10160"/>
                  </a:lnTo>
                  <a:lnTo>
                    <a:pt x="1270" y="10160"/>
                  </a:lnTo>
                  <a:lnTo>
                    <a:pt x="1270" y="11430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0" y="13970"/>
                  </a:lnTo>
                  <a:lnTo>
                    <a:pt x="189230" y="13970"/>
                  </a:lnTo>
                  <a:lnTo>
                    <a:pt x="189230" y="12700"/>
                  </a:lnTo>
                  <a:close/>
                </a:path>
              </a:pathLst>
            </a:custGeom>
            <a:solidFill>
              <a:srgbClr val="007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4997450" y="5664199"/>
              <a:ext cx="201930" cy="13970"/>
            </a:xfrm>
            <a:custGeom>
              <a:avLst/>
              <a:gdLst/>
              <a:ahLst/>
              <a:cxnLst/>
              <a:rect l="l" t="t" r="r" b="b"/>
              <a:pathLst>
                <a:path w="201929" h="13970">
                  <a:moveTo>
                    <a:pt x="201930" y="12700"/>
                  </a:moveTo>
                  <a:lnTo>
                    <a:pt x="200660" y="12700"/>
                  </a:lnTo>
                  <a:lnTo>
                    <a:pt x="200660" y="11430"/>
                  </a:lnTo>
                  <a:lnTo>
                    <a:pt x="200660" y="8890"/>
                  </a:lnTo>
                  <a:lnTo>
                    <a:pt x="199390" y="8890"/>
                  </a:lnTo>
                  <a:lnTo>
                    <a:pt x="199390" y="6350"/>
                  </a:lnTo>
                  <a:lnTo>
                    <a:pt x="199390" y="5080"/>
                  </a:lnTo>
                  <a:lnTo>
                    <a:pt x="198120" y="5080"/>
                  </a:lnTo>
                  <a:lnTo>
                    <a:pt x="198120" y="3810"/>
                  </a:lnTo>
                  <a:lnTo>
                    <a:pt x="198107" y="2540"/>
                  </a:lnTo>
                  <a:lnTo>
                    <a:pt x="196850" y="2540"/>
                  </a:lnTo>
                  <a:lnTo>
                    <a:pt x="196850" y="0"/>
                  </a:lnTo>
                  <a:lnTo>
                    <a:pt x="6350" y="0"/>
                  </a:lnTo>
                  <a:lnTo>
                    <a:pt x="6350" y="2540"/>
                  </a:lnTo>
                  <a:lnTo>
                    <a:pt x="5080" y="2540"/>
                  </a:lnTo>
                  <a:lnTo>
                    <a:pt x="5080" y="3810"/>
                  </a:lnTo>
                  <a:lnTo>
                    <a:pt x="3810" y="3810"/>
                  </a:lnTo>
                  <a:lnTo>
                    <a:pt x="3810" y="5080"/>
                  </a:lnTo>
                  <a:lnTo>
                    <a:pt x="3810" y="6350"/>
                  </a:lnTo>
                  <a:lnTo>
                    <a:pt x="2540" y="6350"/>
                  </a:lnTo>
                  <a:lnTo>
                    <a:pt x="2540" y="8890"/>
                  </a:lnTo>
                  <a:lnTo>
                    <a:pt x="1270" y="8890"/>
                  </a:lnTo>
                  <a:lnTo>
                    <a:pt x="1270" y="11430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0" y="13970"/>
                  </a:lnTo>
                  <a:lnTo>
                    <a:pt x="201930" y="13970"/>
                  </a:lnTo>
                  <a:lnTo>
                    <a:pt x="201930" y="12700"/>
                  </a:lnTo>
                  <a:close/>
                </a:path>
              </a:pathLst>
            </a:custGeom>
            <a:solidFill>
              <a:srgbClr val="007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4989830" y="5678169"/>
              <a:ext cx="213360" cy="12700"/>
            </a:xfrm>
            <a:custGeom>
              <a:avLst/>
              <a:gdLst/>
              <a:ahLst/>
              <a:cxnLst/>
              <a:rect l="l" t="t" r="r" b="b"/>
              <a:pathLst>
                <a:path w="213360" h="12700">
                  <a:moveTo>
                    <a:pt x="213360" y="11430"/>
                  </a:moveTo>
                  <a:lnTo>
                    <a:pt x="212077" y="11430"/>
                  </a:lnTo>
                  <a:lnTo>
                    <a:pt x="212077" y="10160"/>
                  </a:lnTo>
                  <a:lnTo>
                    <a:pt x="212090" y="8890"/>
                  </a:lnTo>
                  <a:lnTo>
                    <a:pt x="212090" y="6350"/>
                  </a:lnTo>
                  <a:lnTo>
                    <a:pt x="210820" y="6350"/>
                  </a:lnTo>
                  <a:lnTo>
                    <a:pt x="210820" y="3810"/>
                  </a:lnTo>
                  <a:lnTo>
                    <a:pt x="210820" y="2540"/>
                  </a:lnTo>
                  <a:lnTo>
                    <a:pt x="209550" y="2540"/>
                  </a:lnTo>
                  <a:lnTo>
                    <a:pt x="209550" y="0"/>
                  </a:lnTo>
                  <a:lnTo>
                    <a:pt x="6350" y="0"/>
                  </a:lnTo>
                  <a:lnTo>
                    <a:pt x="6350" y="2540"/>
                  </a:lnTo>
                  <a:lnTo>
                    <a:pt x="5080" y="2540"/>
                  </a:lnTo>
                  <a:lnTo>
                    <a:pt x="5080" y="3810"/>
                  </a:lnTo>
                  <a:lnTo>
                    <a:pt x="3810" y="3810"/>
                  </a:lnTo>
                  <a:lnTo>
                    <a:pt x="3810" y="6350"/>
                  </a:lnTo>
                  <a:lnTo>
                    <a:pt x="2540" y="6350"/>
                  </a:lnTo>
                  <a:lnTo>
                    <a:pt x="2540" y="8890"/>
                  </a:lnTo>
                  <a:lnTo>
                    <a:pt x="1270" y="8890"/>
                  </a:lnTo>
                  <a:lnTo>
                    <a:pt x="1270" y="1016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213360" y="12700"/>
                  </a:lnTo>
                  <a:lnTo>
                    <a:pt x="213360" y="11430"/>
                  </a:lnTo>
                  <a:close/>
                </a:path>
              </a:pathLst>
            </a:custGeom>
            <a:solidFill>
              <a:srgbClr val="007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4983480" y="5690869"/>
              <a:ext cx="222250" cy="13970"/>
            </a:xfrm>
            <a:custGeom>
              <a:avLst/>
              <a:gdLst/>
              <a:ahLst/>
              <a:cxnLst/>
              <a:rect l="l" t="t" r="r" b="b"/>
              <a:pathLst>
                <a:path w="222250" h="13970">
                  <a:moveTo>
                    <a:pt x="222250" y="10160"/>
                  </a:moveTo>
                  <a:lnTo>
                    <a:pt x="220980" y="10160"/>
                  </a:lnTo>
                  <a:lnTo>
                    <a:pt x="220980" y="7620"/>
                  </a:lnTo>
                  <a:lnTo>
                    <a:pt x="220980" y="5080"/>
                  </a:lnTo>
                  <a:lnTo>
                    <a:pt x="220980" y="3810"/>
                  </a:lnTo>
                  <a:lnTo>
                    <a:pt x="219710" y="3810"/>
                  </a:lnTo>
                  <a:lnTo>
                    <a:pt x="219710" y="2540"/>
                  </a:lnTo>
                  <a:lnTo>
                    <a:pt x="219710" y="0"/>
                  </a:lnTo>
                  <a:lnTo>
                    <a:pt x="5080" y="0"/>
                  </a:lnTo>
                  <a:lnTo>
                    <a:pt x="5080" y="2540"/>
                  </a:lnTo>
                  <a:lnTo>
                    <a:pt x="3810" y="2540"/>
                  </a:lnTo>
                  <a:lnTo>
                    <a:pt x="3810" y="3810"/>
                  </a:lnTo>
                  <a:lnTo>
                    <a:pt x="3810" y="5080"/>
                  </a:lnTo>
                  <a:lnTo>
                    <a:pt x="2540" y="5080"/>
                  </a:lnTo>
                  <a:lnTo>
                    <a:pt x="2540" y="7620"/>
                  </a:lnTo>
                  <a:lnTo>
                    <a:pt x="1270" y="7620"/>
                  </a:lnTo>
                  <a:lnTo>
                    <a:pt x="1270" y="10160"/>
                  </a:lnTo>
                  <a:lnTo>
                    <a:pt x="0" y="10160"/>
                  </a:lnTo>
                  <a:lnTo>
                    <a:pt x="0" y="13970"/>
                  </a:lnTo>
                  <a:lnTo>
                    <a:pt x="222250" y="13970"/>
                  </a:lnTo>
                  <a:lnTo>
                    <a:pt x="222250" y="10160"/>
                  </a:lnTo>
                  <a:close/>
                </a:path>
              </a:pathLst>
            </a:custGeom>
            <a:solidFill>
              <a:srgbClr val="007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4978400" y="5704839"/>
              <a:ext cx="229870" cy="13970"/>
            </a:xfrm>
            <a:custGeom>
              <a:avLst/>
              <a:gdLst/>
              <a:ahLst/>
              <a:cxnLst/>
              <a:rect l="l" t="t" r="r" b="b"/>
              <a:pathLst>
                <a:path w="229870" h="13970">
                  <a:moveTo>
                    <a:pt x="229870" y="7620"/>
                  </a:moveTo>
                  <a:lnTo>
                    <a:pt x="228600" y="7620"/>
                  </a:lnTo>
                  <a:lnTo>
                    <a:pt x="228600" y="3810"/>
                  </a:lnTo>
                  <a:lnTo>
                    <a:pt x="228600" y="1270"/>
                  </a:lnTo>
                  <a:lnTo>
                    <a:pt x="227330" y="1270"/>
                  </a:lnTo>
                  <a:lnTo>
                    <a:pt x="227330" y="0"/>
                  </a:lnTo>
                  <a:lnTo>
                    <a:pt x="3810" y="0"/>
                  </a:lnTo>
                  <a:lnTo>
                    <a:pt x="3810" y="1270"/>
                  </a:lnTo>
                  <a:lnTo>
                    <a:pt x="3810" y="3810"/>
                  </a:lnTo>
                  <a:lnTo>
                    <a:pt x="2540" y="3810"/>
                  </a:lnTo>
                  <a:lnTo>
                    <a:pt x="2540" y="7620"/>
                  </a:lnTo>
                  <a:lnTo>
                    <a:pt x="1270" y="7620"/>
                  </a:lnTo>
                  <a:lnTo>
                    <a:pt x="1270" y="11430"/>
                  </a:lnTo>
                  <a:lnTo>
                    <a:pt x="0" y="11430"/>
                  </a:lnTo>
                  <a:lnTo>
                    <a:pt x="0" y="13970"/>
                  </a:lnTo>
                  <a:lnTo>
                    <a:pt x="229870" y="13970"/>
                  </a:lnTo>
                  <a:lnTo>
                    <a:pt x="229870" y="11430"/>
                  </a:lnTo>
                  <a:lnTo>
                    <a:pt x="229870" y="7620"/>
                  </a:lnTo>
                  <a:close/>
                </a:path>
              </a:pathLst>
            </a:custGeom>
            <a:solidFill>
              <a:srgbClr val="007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4973320" y="5718809"/>
              <a:ext cx="238760" cy="12700"/>
            </a:xfrm>
            <a:custGeom>
              <a:avLst/>
              <a:gdLst/>
              <a:ahLst/>
              <a:cxnLst/>
              <a:rect l="l" t="t" r="r" b="b"/>
              <a:pathLst>
                <a:path w="238760" h="12700">
                  <a:moveTo>
                    <a:pt x="238760" y="11430"/>
                  </a:moveTo>
                  <a:lnTo>
                    <a:pt x="237490" y="11430"/>
                  </a:lnTo>
                  <a:lnTo>
                    <a:pt x="237490" y="10160"/>
                  </a:lnTo>
                  <a:lnTo>
                    <a:pt x="237490" y="6350"/>
                  </a:lnTo>
                  <a:lnTo>
                    <a:pt x="236220" y="6350"/>
                  </a:lnTo>
                  <a:lnTo>
                    <a:pt x="236220" y="3810"/>
                  </a:lnTo>
                  <a:lnTo>
                    <a:pt x="236220" y="0"/>
                  </a:lnTo>
                  <a:lnTo>
                    <a:pt x="3810" y="0"/>
                  </a:lnTo>
                  <a:lnTo>
                    <a:pt x="3810" y="3810"/>
                  </a:lnTo>
                  <a:lnTo>
                    <a:pt x="2540" y="3810"/>
                  </a:lnTo>
                  <a:lnTo>
                    <a:pt x="2540" y="6350"/>
                  </a:lnTo>
                  <a:lnTo>
                    <a:pt x="1270" y="6350"/>
                  </a:lnTo>
                  <a:lnTo>
                    <a:pt x="1270" y="1016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238760" y="12700"/>
                  </a:lnTo>
                  <a:lnTo>
                    <a:pt x="238760" y="11430"/>
                  </a:lnTo>
                  <a:close/>
                </a:path>
              </a:pathLst>
            </a:custGeom>
            <a:solidFill>
              <a:srgbClr val="00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4969510" y="5731509"/>
              <a:ext cx="243840" cy="13970"/>
            </a:xfrm>
            <a:custGeom>
              <a:avLst/>
              <a:gdLst/>
              <a:ahLst/>
              <a:cxnLst/>
              <a:rect l="l" t="t" r="r" b="b"/>
              <a:pathLst>
                <a:path w="243839" h="13970">
                  <a:moveTo>
                    <a:pt x="243840" y="8890"/>
                  </a:moveTo>
                  <a:lnTo>
                    <a:pt x="242570" y="8890"/>
                  </a:lnTo>
                  <a:lnTo>
                    <a:pt x="242570" y="6350"/>
                  </a:lnTo>
                  <a:lnTo>
                    <a:pt x="242570" y="2540"/>
                  </a:lnTo>
                  <a:lnTo>
                    <a:pt x="242570" y="0"/>
                  </a:lnTo>
                  <a:lnTo>
                    <a:pt x="3810" y="0"/>
                  </a:lnTo>
                  <a:lnTo>
                    <a:pt x="3810" y="2540"/>
                  </a:lnTo>
                  <a:lnTo>
                    <a:pt x="2540" y="2540"/>
                  </a:lnTo>
                  <a:lnTo>
                    <a:pt x="2540" y="6350"/>
                  </a:lnTo>
                  <a:lnTo>
                    <a:pt x="1270" y="6350"/>
                  </a:lnTo>
                  <a:lnTo>
                    <a:pt x="1270" y="8890"/>
                  </a:lnTo>
                  <a:lnTo>
                    <a:pt x="1270" y="11430"/>
                  </a:lnTo>
                  <a:lnTo>
                    <a:pt x="0" y="11430"/>
                  </a:lnTo>
                  <a:lnTo>
                    <a:pt x="0" y="13970"/>
                  </a:lnTo>
                  <a:lnTo>
                    <a:pt x="243840" y="13970"/>
                  </a:lnTo>
                  <a:lnTo>
                    <a:pt x="243840" y="11430"/>
                  </a:lnTo>
                  <a:lnTo>
                    <a:pt x="243840" y="8890"/>
                  </a:lnTo>
                  <a:close/>
                </a:path>
              </a:pathLst>
            </a:custGeom>
            <a:solidFill>
              <a:srgbClr val="007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4966970" y="5745479"/>
              <a:ext cx="247650" cy="12700"/>
            </a:xfrm>
            <a:custGeom>
              <a:avLst/>
              <a:gdLst/>
              <a:ahLst/>
              <a:cxnLst/>
              <a:rect l="l" t="t" r="r" b="b"/>
              <a:pathLst>
                <a:path w="247650" h="12700">
                  <a:moveTo>
                    <a:pt x="247650" y="7620"/>
                  </a:moveTo>
                  <a:lnTo>
                    <a:pt x="246380" y="7620"/>
                  </a:lnTo>
                  <a:lnTo>
                    <a:pt x="246380" y="6350"/>
                  </a:lnTo>
                  <a:lnTo>
                    <a:pt x="246380" y="5080"/>
                  </a:lnTo>
                  <a:lnTo>
                    <a:pt x="246380" y="3810"/>
                  </a:lnTo>
                  <a:lnTo>
                    <a:pt x="246380" y="0"/>
                  </a:lnTo>
                  <a:lnTo>
                    <a:pt x="2540" y="0"/>
                  </a:lnTo>
                  <a:lnTo>
                    <a:pt x="2540" y="3810"/>
                  </a:lnTo>
                  <a:lnTo>
                    <a:pt x="1270" y="3810"/>
                  </a:lnTo>
                  <a:lnTo>
                    <a:pt x="1270" y="5080"/>
                  </a:lnTo>
                  <a:lnTo>
                    <a:pt x="1270" y="6350"/>
                  </a:lnTo>
                  <a:lnTo>
                    <a:pt x="1270" y="7620"/>
                  </a:lnTo>
                  <a:lnTo>
                    <a:pt x="1270" y="889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0" y="12700"/>
                  </a:lnTo>
                  <a:lnTo>
                    <a:pt x="111760" y="12700"/>
                  </a:lnTo>
                  <a:lnTo>
                    <a:pt x="111760" y="10160"/>
                  </a:lnTo>
                  <a:lnTo>
                    <a:pt x="113030" y="10160"/>
                  </a:lnTo>
                  <a:lnTo>
                    <a:pt x="113030" y="8890"/>
                  </a:lnTo>
                  <a:lnTo>
                    <a:pt x="115570" y="8890"/>
                  </a:lnTo>
                  <a:lnTo>
                    <a:pt x="115570" y="7620"/>
                  </a:lnTo>
                  <a:lnTo>
                    <a:pt x="116840" y="7620"/>
                  </a:lnTo>
                  <a:lnTo>
                    <a:pt x="116840" y="6350"/>
                  </a:lnTo>
                  <a:lnTo>
                    <a:pt x="119380" y="6350"/>
                  </a:lnTo>
                  <a:lnTo>
                    <a:pt x="119380" y="5080"/>
                  </a:lnTo>
                  <a:lnTo>
                    <a:pt x="123190" y="5080"/>
                  </a:lnTo>
                  <a:lnTo>
                    <a:pt x="123190" y="6350"/>
                  </a:lnTo>
                  <a:lnTo>
                    <a:pt x="124460" y="6350"/>
                  </a:lnTo>
                  <a:lnTo>
                    <a:pt x="124460" y="7620"/>
                  </a:lnTo>
                  <a:lnTo>
                    <a:pt x="125730" y="7620"/>
                  </a:lnTo>
                  <a:lnTo>
                    <a:pt x="125730" y="8890"/>
                  </a:lnTo>
                  <a:lnTo>
                    <a:pt x="127000" y="8890"/>
                  </a:lnTo>
                  <a:lnTo>
                    <a:pt x="127000" y="10160"/>
                  </a:lnTo>
                  <a:lnTo>
                    <a:pt x="128270" y="10160"/>
                  </a:lnTo>
                  <a:lnTo>
                    <a:pt x="128270" y="12700"/>
                  </a:lnTo>
                  <a:lnTo>
                    <a:pt x="247650" y="12700"/>
                  </a:lnTo>
                  <a:lnTo>
                    <a:pt x="247650" y="10160"/>
                  </a:lnTo>
                  <a:lnTo>
                    <a:pt x="247650" y="8890"/>
                  </a:lnTo>
                  <a:lnTo>
                    <a:pt x="247650" y="7620"/>
                  </a:lnTo>
                  <a:close/>
                </a:path>
              </a:pathLst>
            </a:custGeom>
            <a:solidFill>
              <a:srgbClr val="007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4963160" y="5758179"/>
              <a:ext cx="251460" cy="13970"/>
            </a:xfrm>
            <a:custGeom>
              <a:avLst/>
              <a:gdLst/>
              <a:ahLst/>
              <a:cxnLst/>
              <a:rect l="l" t="t" r="r" b="b"/>
              <a:pathLst>
                <a:path w="251460" h="13970">
                  <a:moveTo>
                    <a:pt x="113030" y="0"/>
                  </a:moveTo>
                  <a:lnTo>
                    <a:pt x="3810" y="0"/>
                  </a:lnTo>
                  <a:lnTo>
                    <a:pt x="3810" y="1270"/>
                  </a:lnTo>
                  <a:lnTo>
                    <a:pt x="2540" y="1270"/>
                  </a:lnTo>
                  <a:lnTo>
                    <a:pt x="2540" y="3810"/>
                  </a:lnTo>
                  <a:lnTo>
                    <a:pt x="2540" y="5080"/>
                  </a:lnTo>
                  <a:lnTo>
                    <a:pt x="1270" y="5080"/>
                  </a:lnTo>
                  <a:lnTo>
                    <a:pt x="1270" y="7620"/>
                  </a:lnTo>
                  <a:lnTo>
                    <a:pt x="1270" y="1016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0" y="13970"/>
                  </a:lnTo>
                  <a:lnTo>
                    <a:pt x="107950" y="13970"/>
                  </a:lnTo>
                  <a:lnTo>
                    <a:pt x="107950" y="11430"/>
                  </a:lnTo>
                  <a:lnTo>
                    <a:pt x="109220" y="11430"/>
                  </a:lnTo>
                  <a:lnTo>
                    <a:pt x="109220" y="10160"/>
                  </a:lnTo>
                  <a:lnTo>
                    <a:pt x="109220" y="7620"/>
                  </a:lnTo>
                  <a:lnTo>
                    <a:pt x="110490" y="7620"/>
                  </a:lnTo>
                  <a:lnTo>
                    <a:pt x="110490" y="5080"/>
                  </a:lnTo>
                  <a:lnTo>
                    <a:pt x="111760" y="5080"/>
                  </a:lnTo>
                  <a:lnTo>
                    <a:pt x="111760" y="3810"/>
                  </a:lnTo>
                  <a:lnTo>
                    <a:pt x="113030" y="3810"/>
                  </a:lnTo>
                  <a:lnTo>
                    <a:pt x="113030" y="1270"/>
                  </a:lnTo>
                  <a:lnTo>
                    <a:pt x="113030" y="0"/>
                  </a:lnTo>
                  <a:close/>
                </a:path>
                <a:path w="251460" h="13970">
                  <a:moveTo>
                    <a:pt x="251460" y="0"/>
                  </a:moveTo>
                  <a:lnTo>
                    <a:pt x="133350" y="0"/>
                  </a:lnTo>
                  <a:lnTo>
                    <a:pt x="133350" y="1270"/>
                  </a:lnTo>
                  <a:lnTo>
                    <a:pt x="134620" y="1270"/>
                  </a:lnTo>
                  <a:lnTo>
                    <a:pt x="134620" y="5080"/>
                  </a:lnTo>
                  <a:lnTo>
                    <a:pt x="134620" y="6350"/>
                  </a:lnTo>
                  <a:lnTo>
                    <a:pt x="135890" y="6350"/>
                  </a:lnTo>
                  <a:lnTo>
                    <a:pt x="135890" y="13970"/>
                  </a:lnTo>
                  <a:lnTo>
                    <a:pt x="251460" y="13970"/>
                  </a:lnTo>
                  <a:lnTo>
                    <a:pt x="251460" y="6350"/>
                  </a:lnTo>
                  <a:lnTo>
                    <a:pt x="251447" y="5080"/>
                  </a:lnTo>
                  <a:lnTo>
                    <a:pt x="251447" y="1270"/>
                  </a:lnTo>
                  <a:lnTo>
                    <a:pt x="251460" y="0"/>
                  </a:lnTo>
                  <a:close/>
                </a:path>
              </a:pathLst>
            </a:custGeom>
            <a:solidFill>
              <a:srgbClr val="007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4960620" y="5772149"/>
              <a:ext cx="255270" cy="13970"/>
            </a:xfrm>
            <a:custGeom>
              <a:avLst/>
              <a:gdLst/>
              <a:ahLst/>
              <a:cxnLst/>
              <a:rect l="l" t="t" r="r" b="b"/>
              <a:pathLst>
                <a:path w="255270" h="13970">
                  <a:moveTo>
                    <a:pt x="110490" y="0"/>
                  </a:moveTo>
                  <a:lnTo>
                    <a:pt x="2540" y="0"/>
                  </a:lnTo>
                  <a:lnTo>
                    <a:pt x="2540" y="1270"/>
                  </a:lnTo>
                  <a:lnTo>
                    <a:pt x="2540" y="2540"/>
                  </a:lnTo>
                  <a:lnTo>
                    <a:pt x="2540" y="3810"/>
                  </a:lnTo>
                  <a:lnTo>
                    <a:pt x="1270" y="3810"/>
                  </a:lnTo>
                  <a:lnTo>
                    <a:pt x="1270" y="10160"/>
                  </a:lnTo>
                  <a:lnTo>
                    <a:pt x="0" y="10160"/>
                  </a:lnTo>
                  <a:lnTo>
                    <a:pt x="0" y="13970"/>
                  </a:lnTo>
                  <a:lnTo>
                    <a:pt x="109220" y="13970"/>
                  </a:lnTo>
                  <a:lnTo>
                    <a:pt x="109220" y="10160"/>
                  </a:lnTo>
                  <a:lnTo>
                    <a:pt x="109220" y="3810"/>
                  </a:lnTo>
                  <a:lnTo>
                    <a:pt x="109220" y="2540"/>
                  </a:lnTo>
                  <a:lnTo>
                    <a:pt x="110490" y="2540"/>
                  </a:lnTo>
                  <a:lnTo>
                    <a:pt x="110490" y="1270"/>
                  </a:lnTo>
                  <a:lnTo>
                    <a:pt x="110490" y="0"/>
                  </a:lnTo>
                  <a:close/>
                </a:path>
                <a:path w="255270" h="13970">
                  <a:moveTo>
                    <a:pt x="255270" y="3810"/>
                  </a:moveTo>
                  <a:lnTo>
                    <a:pt x="254000" y="3810"/>
                  </a:lnTo>
                  <a:lnTo>
                    <a:pt x="254000" y="1270"/>
                  </a:lnTo>
                  <a:lnTo>
                    <a:pt x="254000" y="0"/>
                  </a:lnTo>
                  <a:lnTo>
                    <a:pt x="138430" y="0"/>
                  </a:lnTo>
                  <a:lnTo>
                    <a:pt x="138430" y="1270"/>
                  </a:lnTo>
                  <a:lnTo>
                    <a:pt x="139700" y="1270"/>
                  </a:lnTo>
                  <a:lnTo>
                    <a:pt x="139700" y="3810"/>
                  </a:lnTo>
                  <a:lnTo>
                    <a:pt x="139700" y="13970"/>
                  </a:lnTo>
                  <a:lnTo>
                    <a:pt x="255270" y="13970"/>
                  </a:lnTo>
                  <a:lnTo>
                    <a:pt x="255270" y="3810"/>
                  </a:lnTo>
                  <a:close/>
                </a:path>
              </a:pathLst>
            </a:custGeom>
            <a:solidFill>
              <a:srgbClr val="007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4959350" y="5786119"/>
              <a:ext cx="256540" cy="12700"/>
            </a:xfrm>
            <a:custGeom>
              <a:avLst/>
              <a:gdLst/>
              <a:ahLst/>
              <a:cxnLst/>
              <a:rect l="l" t="t" r="r" b="b"/>
              <a:pathLst>
                <a:path w="256539" h="12700">
                  <a:moveTo>
                    <a:pt x="109220" y="6362"/>
                  </a:moveTo>
                  <a:lnTo>
                    <a:pt x="0" y="6362"/>
                  </a:lnTo>
                  <a:lnTo>
                    <a:pt x="0" y="12700"/>
                  </a:lnTo>
                  <a:lnTo>
                    <a:pt x="109220" y="12700"/>
                  </a:lnTo>
                  <a:lnTo>
                    <a:pt x="109220" y="6362"/>
                  </a:lnTo>
                  <a:close/>
                </a:path>
                <a:path w="256539" h="12700">
                  <a:moveTo>
                    <a:pt x="110490" y="0"/>
                  </a:moveTo>
                  <a:lnTo>
                    <a:pt x="1270" y="0"/>
                  </a:lnTo>
                  <a:lnTo>
                    <a:pt x="1270" y="2540"/>
                  </a:lnTo>
                  <a:lnTo>
                    <a:pt x="1270" y="3810"/>
                  </a:lnTo>
                  <a:lnTo>
                    <a:pt x="0" y="3810"/>
                  </a:lnTo>
                  <a:lnTo>
                    <a:pt x="0" y="6350"/>
                  </a:lnTo>
                  <a:lnTo>
                    <a:pt x="110490" y="6350"/>
                  </a:lnTo>
                  <a:lnTo>
                    <a:pt x="110490" y="3810"/>
                  </a:lnTo>
                  <a:lnTo>
                    <a:pt x="110490" y="2540"/>
                  </a:lnTo>
                  <a:lnTo>
                    <a:pt x="110490" y="0"/>
                  </a:lnTo>
                  <a:close/>
                </a:path>
                <a:path w="256539" h="12700">
                  <a:moveTo>
                    <a:pt x="256540" y="6362"/>
                  </a:moveTo>
                  <a:lnTo>
                    <a:pt x="142240" y="6362"/>
                  </a:lnTo>
                  <a:lnTo>
                    <a:pt x="142240" y="12700"/>
                  </a:lnTo>
                  <a:lnTo>
                    <a:pt x="256540" y="12700"/>
                  </a:lnTo>
                  <a:lnTo>
                    <a:pt x="256540" y="6362"/>
                  </a:lnTo>
                  <a:close/>
                </a:path>
                <a:path w="256539" h="12700">
                  <a:moveTo>
                    <a:pt x="256540" y="2552"/>
                  </a:moveTo>
                  <a:lnTo>
                    <a:pt x="142240" y="2552"/>
                  </a:lnTo>
                  <a:lnTo>
                    <a:pt x="142240" y="6350"/>
                  </a:lnTo>
                  <a:lnTo>
                    <a:pt x="256540" y="6350"/>
                  </a:lnTo>
                  <a:lnTo>
                    <a:pt x="256540" y="2552"/>
                  </a:lnTo>
                  <a:close/>
                </a:path>
                <a:path w="256539" h="12700">
                  <a:moveTo>
                    <a:pt x="256540" y="0"/>
                  </a:moveTo>
                  <a:lnTo>
                    <a:pt x="140970" y="0"/>
                  </a:lnTo>
                  <a:lnTo>
                    <a:pt x="140970" y="2540"/>
                  </a:lnTo>
                  <a:lnTo>
                    <a:pt x="256540" y="2540"/>
                  </a:lnTo>
                  <a:lnTo>
                    <a:pt x="256540" y="0"/>
                  </a:lnTo>
                  <a:close/>
                </a:path>
              </a:pathLst>
            </a:custGeom>
            <a:solidFill>
              <a:srgbClr val="007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4958080" y="5798819"/>
              <a:ext cx="257810" cy="13970"/>
            </a:xfrm>
            <a:custGeom>
              <a:avLst/>
              <a:gdLst/>
              <a:ahLst/>
              <a:cxnLst/>
              <a:rect l="l" t="t" r="r" b="b"/>
              <a:pathLst>
                <a:path w="257810" h="13970">
                  <a:moveTo>
                    <a:pt x="110490" y="0"/>
                  </a:moveTo>
                  <a:lnTo>
                    <a:pt x="1270" y="0"/>
                  </a:lnTo>
                  <a:lnTo>
                    <a:pt x="1270" y="1270"/>
                  </a:lnTo>
                  <a:lnTo>
                    <a:pt x="0" y="1270"/>
                  </a:lnTo>
                  <a:lnTo>
                    <a:pt x="0" y="13970"/>
                  </a:lnTo>
                  <a:lnTo>
                    <a:pt x="110490" y="13970"/>
                  </a:lnTo>
                  <a:lnTo>
                    <a:pt x="110490" y="1270"/>
                  </a:lnTo>
                  <a:lnTo>
                    <a:pt x="110490" y="0"/>
                  </a:lnTo>
                  <a:close/>
                </a:path>
                <a:path w="257810" h="13970">
                  <a:moveTo>
                    <a:pt x="257810" y="0"/>
                  </a:moveTo>
                  <a:lnTo>
                    <a:pt x="143510" y="0"/>
                  </a:lnTo>
                  <a:lnTo>
                    <a:pt x="143510" y="13970"/>
                  </a:lnTo>
                  <a:lnTo>
                    <a:pt x="257810" y="13970"/>
                  </a:lnTo>
                  <a:lnTo>
                    <a:pt x="257810" y="0"/>
                  </a:lnTo>
                  <a:close/>
                </a:path>
              </a:pathLst>
            </a:custGeom>
            <a:solidFill>
              <a:srgbClr val="007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4956810" y="5812789"/>
              <a:ext cx="260350" cy="13970"/>
            </a:xfrm>
            <a:custGeom>
              <a:avLst/>
              <a:gdLst/>
              <a:ahLst/>
              <a:cxnLst/>
              <a:rect l="l" t="t" r="r" b="b"/>
              <a:pathLst>
                <a:path w="260350" h="13970">
                  <a:moveTo>
                    <a:pt x="11176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111747" y="13970"/>
                  </a:lnTo>
                  <a:lnTo>
                    <a:pt x="111760" y="0"/>
                  </a:lnTo>
                  <a:close/>
                </a:path>
                <a:path w="260350" h="13970">
                  <a:moveTo>
                    <a:pt x="260350" y="0"/>
                  </a:moveTo>
                  <a:lnTo>
                    <a:pt x="144780" y="0"/>
                  </a:lnTo>
                  <a:lnTo>
                    <a:pt x="144780" y="13970"/>
                  </a:lnTo>
                  <a:lnTo>
                    <a:pt x="260350" y="13970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rgbClr val="007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4955540" y="5826759"/>
              <a:ext cx="261620" cy="12700"/>
            </a:xfrm>
            <a:custGeom>
              <a:avLst/>
              <a:gdLst/>
              <a:ahLst/>
              <a:cxnLst/>
              <a:rect l="l" t="t" r="r" b="b"/>
              <a:pathLst>
                <a:path w="261620" h="12700">
                  <a:moveTo>
                    <a:pt x="111760" y="10172"/>
                  </a:moveTo>
                  <a:lnTo>
                    <a:pt x="0" y="10172"/>
                  </a:lnTo>
                  <a:lnTo>
                    <a:pt x="0" y="12700"/>
                  </a:lnTo>
                  <a:lnTo>
                    <a:pt x="111760" y="12700"/>
                  </a:lnTo>
                  <a:lnTo>
                    <a:pt x="111760" y="10172"/>
                  </a:lnTo>
                  <a:close/>
                </a:path>
                <a:path w="261620" h="12700">
                  <a:moveTo>
                    <a:pt x="113017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13017" y="10160"/>
                  </a:lnTo>
                  <a:lnTo>
                    <a:pt x="113017" y="0"/>
                  </a:lnTo>
                  <a:close/>
                </a:path>
                <a:path w="261620" h="12700">
                  <a:moveTo>
                    <a:pt x="261620" y="10172"/>
                  </a:moveTo>
                  <a:lnTo>
                    <a:pt x="147320" y="10172"/>
                  </a:lnTo>
                  <a:lnTo>
                    <a:pt x="147320" y="12700"/>
                  </a:lnTo>
                  <a:lnTo>
                    <a:pt x="261620" y="12700"/>
                  </a:lnTo>
                  <a:lnTo>
                    <a:pt x="261620" y="10172"/>
                  </a:lnTo>
                  <a:close/>
                </a:path>
                <a:path w="261620" h="12700">
                  <a:moveTo>
                    <a:pt x="261620" y="0"/>
                  </a:moveTo>
                  <a:lnTo>
                    <a:pt x="146050" y="0"/>
                  </a:lnTo>
                  <a:lnTo>
                    <a:pt x="146050" y="2540"/>
                  </a:lnTo>
                  <a:lnTo>
                    <a:pt x="147320" y="2540"/>
                  </a:lnTo>
                  <a:lnTo>
                    <a:pt x="147320" y="10160"/>
                  </a:lnTo>
                  <a:lnTo>
                    <a:pt x="261620" y="10160"/>
                  </a:lnTo>
                  <a:lnTo>
                    <a:pt x="261620" y="2540"/>
                  </a:lnTo>
                  <a:lnTo>
                    <a:pt x="261620" y="0"/>
                  </a:lnTo>
                  <a:close/>
                </a:path>
              </a:pathLst>
            </a:custGeom>
            <a:solidFill>
              <a:srgbClr val="006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4954270" y="5839459"/>
              <a:ext cx="262890" cy="13970"/>
            </a:xfrm>
            <a:custGeom>
              <a:avLst/>
              <a:gdLst/>
              <a:ahLst/>
              <a:cxnLst/>
              <a:rect l="l" t="t" r="r" b="b"/>
              <a:pathLst>
                <a:path w="262889" h="13970">
                  <a:moveTo>
                    <a:pt x="113030" y="0"/>
                  </a:moveTo>
                  <a:lnTo>
                    <a:pt x="1270" y="0"/>
                  </a:lnTo>
                  <a:lnTo>
                    <a:pt x="1270" y="11430"/>
                  </a:lnTo>
                  <a:lnTo>
                    <a:pt x="0" y="11430"/>
                  </a:lnTo>
                  <a:lnTo>
                    <a:pt x="0" y="13970"/>
                  </a:lnTo>
                  <a:lnTo>
                    <a:pt x="113030" y="13970"/>
                  </a:lnTo>
                  <a:lnTo>
                    <a:pt x="113030" y="11430"/>
                  </a:lnTo>
                  <a:lnTo>
                    <a:pt x="113030" y="0"/>
                  </a:lnTo>
                  <a:close/>
                </a:path>
                <a:path w="262889" h="13970">
                  <a:moveTo>
                    <a:pt x="262890" y="0"/>
                  </a:moveTo>
                  <a:lnTo>
                    <a:pt x="148590" y="0"/>
                  </a:lnTo>
                  <a:lnTo>
                    <a:pt x="148590" y="13970"/>
                  </a:lnTo>
                  <a:lnTo>
                    <a:pt x="262890" y="13970"/>
                  </a:lnTo>
                  <a:lnTo>
                    <a:pt x="262890" y="0"/>
                  </a:lnTo>
                  <a:close/>
                </a:path>
              </a:pathLst>
            </a:custGeom>
            <a:solidFill>
              <a:srgbClr val="006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4954270" y="5853429"/>
              <a:ext cx="262890" cy="12700"/>
            </a:xfrm>
            <a:custGeom>
              <a:avLst/>
              <a:gdLst/>
              <a:ahLst/>
              <a:cxnLst/>
              <a:rect l="l" t="t" r="r" b="b"/>
              <a:pathLst>
                <a:path w="262889" h="12700">
                  <a:moveTo>
                    <a:pt x="11303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13030" y="12700"/>
                  </a:lnTo>
                  <a:lnTo>
                    <a:pt x="113030" y="0"/>
                  </a:lnTo>
                  <a:close/>
                </a:path>
                <a:path w="262889" h="12700">
                  <a:moveTo>
                    <a:pt x="262890" y="0"/>
                  </a:moveTo>
                  <a:lnTo>
                    <a:pt x="148590" y="0"/>
                  </a:lnTo>
                  <a:lnTo>
                    <a:pt x="148590" y="12700"/>
                  </a:lnTo>
                  <a:lnTo>
                    <a:pt x="262890" y="12700"/>
                  </a:lnTo>
                  <a:lnTo>
                    <a:pt x="262890" y="0"/>
                  </a:lnTo>
                  <a:close/>
                </a:path>
              </a:pathLst>
            </a:custGeom>
            <a:solidFill>
              <a:srgbClr val="006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4954270" y="5866129"/>
              <a:ext cx="262890" cy="13970"/>
            </a:xfrm>
            <a:custGeom>
              <a:avLst/>
              <a:gdLst/>
              <a:ahLst/>
              <a:cxnLst/>
              <a:rect l="l" t="t" r="r" b="b"/>
              <a:pathLst>
                <a:path w="262889" h="13970">
                  <a:moveTo>
                    <a:pt x="11303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113030" y="13970"/>
                  </a:lnTo>
                  <a:lnTo>
                    <a:pt x="113030" y="0"/>
                  </a:lnTo>
                  <a:close/>
                </a:path>
                <a:path w="262889" h="13970">
                  <a:moveTo>
                    <a:pt x="262890" y="0"/>
                  </a:moveTo>
                  <a:lnTo>
                    <a:pt x="148590" y="0"/>
                  </a:lnTo>
                  <a:lnTo>
                    <a:pt x="148590" y="13970"/>
                  </a:lnTo>
                  <a:lnTo>
                    <a:pt x="262890" y="13970"/>
                  </a:lnTo>
                  <a:lnTo>
                    <a:pt x="262890" y="0"/>
                  </a:lnTo>
                  <a:close/>
                </a:path>
              </a:pathLst>
            </a:custGeom>
            <a:solidFill>
              <a:srgbClr val="006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4953000" y="5880099"/>
              <a:ext cx="264160" cy="13970"/>
            </a:xfrm>
            <a:custGeom>
              <a:avLst/>
              <a:gdLst/>
              <a:ahLst/>
              <a:cxnLst/>
              <a:rect l="l" t="t" r="r" b="b"/>
              <a:pathLst>
                <a:path w="264160" h="13970">
                  <a:moveTo>
                    <a:pt x="114300" y="0"/>
                  </a:moveTo>
                  <a:lnTo>
                    <a:pt x="1270" y="0"/>
                  </a:lnTo>
                  <a:lnTo>
                    <a:pt x="1270" y="8890"/>
                  </a:lnTo>
                  <a:lnTo>
                    <a:pt x="0" y="8890"/>
                  </a:lnTo>
                  <a:lnTo>
                    <a:pt x="0" y="13970"/>
                  </a:lnTo>
                  <a:lnTo>
                    <a:pt x="114300" y="13970"/>
                  </a:lnTo>
                  <a:lnTo>
                    <a:pt x="114300" y="8890"/>
                  </a:lnTo>
                  <a:lnTo>
                    <a:pt x="114300" y="0"/>
                  </a:lnTo>
                  <a:close/>
                </a:path>
                <a:path w="264160" h="13970">
                  <a:moveTo>
                    <a:pt x="264160" y="0"/>
                  </a:moveTo>
                  <a:lnTo>
                    <a:pt x="149860" y="0"/>
                  </a:lnTo>
                  <a:lnTo>
                    <a:pt x="149860" y="13970"/>
                  </a:lnTo>
                  <a:lnTo>
                    <a:pt x="264160" y="1397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006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4953000" y="5894069"/>
              <a:ext cx="264160" cy="12700"/>
            </a:xfrm>
            <a:custGeom>
              <a:avLst/>
              <a:gdLst/>
              <a:ahLst/>
              <a:cxnLst/>
              <a:rect l="l" t="t" r="r" b="b"/>
              <a:pathLst>
                <a:path w="264160" h="12700">
                  <a:moveTo>
                    <a:pt x="11430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14300" y="12700"/>
                  </a:lnTo>
                  <a:lnTo>
                    <a:pt x="114300" y="0"/>
                  </a:lnTo>
                  <a:close/>
                </a:path>
                <a:path w="264160" h="12700">
                  <a:moveTo>
                    <a:pt x="264160" y="0"/>
                  </a:moveTo>
                  <a:lnTo>
                    <a:pt x="149860" y="0"/>
                  </a:lnTo>
                  <a:lnTo>
                    <a:pt x="149860" y="12700"/>
                  </a:lnTo>
                  <a:lnTo>
                    <a:pt x="264160" y="1270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006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4953000" y="5906769"/>
              <a:ext cx="264160" cy="13970"/>
            </a:xfrm>
            <a:custGeom>
              <a:avLst/>
              <a:gdLst/>
              <a:ahLst/>
              <a:cxnLst/>
              <a:rect l="l" t="t" r="r" b="b"/>
              <a:pathLst>
                <a:path w="264160" h="13970">
                  <a:moveTo>
                    <a:pt x="1143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114300" y="13970"/>
                  </a:lnTo>
                  <a:lnTo>
                    <a:pt x="114300" y="0"/>
                  </a:lnTo>
                  <a:close/>
                </a:path>
                <a:path w="264160" h="13970">
                  <a:moveTo>
                    <a:pt x="264160" y="0"/>
                  </a:moveTo>
                  <a:lnTo>
                    <a:pt x="149860" y="0"/>
                  </a:lnTo>
                  <a:lnTo>
                    <a:pt x="149860" y="13970"/>
                  </a:lnTo>
                  <a:lnTo>
                    <a:pt x="264160" y="1397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006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4953000" y="5920739"/>
              <a:ext cx="264160" cy="13970"/>
            </a:xfrm>
            <a:custGeom>
              <a:avLst/>
              <a:gdLst/>
              <a:ahLst/>
              <a:cxnLst/>
              <a:rect l="l" t="t" r="r" b="b"/>
              <a:pathLst>
                <a:path w="264160" h="13970">
                  <a:moveTo>
                    <a:pt x="1143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114300" y="13970"/>
                  </a:lnTo>
                  <a:lnTo>
                    <a:pt x="114300" y="0"/>
                  </a:lnTo>
                  <a:close/>
                </a:path>
                <a:path w="264160" h="13970">
                  <a:moveTo>
                    <a:pt x="264160" y="0"/>
                  </a:moveTo>
                  <a:lnTo>
                    <a:pt x="149860" y="0"/>
                  </a:lnTo>
                  <a:lnTo>
                    <a:pt x="149860" y="13970"/>
                  </a:lnTo>
                  <a:lnTo>
                    <a:pt x="264160" y="1397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006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4953000" y="5934709"/>
              <a:ext cx="264160" cy="12700"/>
            </a:xfrm>
            <a:custGeom>
              <a:avLst/>
              <a:gdLst/>
              <a:ahLst/>
              <a:cxnLst/>
              <a:rect l="l" t="t" r="r" b="b"/>
              <a:pathLst>
                <a:path w="264160" h="12700">
                  <a:moveTo>
                    <a:pt x="11430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14300" y="12700"/>
                  </a:lnTo>
                  <a:lnTo>
                    <a:pt x="114300" y="0"/>
                  </a:lnTo>
                  <a:close/>
                </a:path>
                <a:path w="264160" h="12700">
                  <a:moveTo>
                    <a:pt x="264160" y="0"/>
                  </a:moveTo>
                  <a:lnTo>
                    <a:pt x="149860" y="0"/>
                  </a:lnTo>
                  <a:lnTo>
                    <a:pt x="149860" y="12700"/>
                  </a:lnTo>
                  <a:lnTo>
                    <a:pt x="264160" y="1270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006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4953000" y="5947409"/>
              <a:ext cx="264160" cy="26670"/>
            </a:xfrm>
            <a:custGeom>
              <a:avLst/>
              <a:gdLst/>
              <a:ahLst/>
              <a:cxnLst/>
              <a:rect l="l" t="t" r="r" b="b"/>
              <a:pathLst>
                <a:path w="264160" h="26670">
                  <a:moveTo>
                    <a:pt x="1143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0" y="26670"/>
                  </a:lnTo>
                  <a:lnTo>
                    <a:pt x="114300" y="26670"/>
                  </a:lnTo>
                  <a:lnTo>
                    <a:pt x="114300" y="13970"/>
                  </a:lnTo>
                  <a:lnTo>
                    <a:pt x="114300" y="0"/>
                  </a:lnTo>
                  <a:close/>
                </a:path>
                <a:path w="264160" h="26670">
                  <a:moveTo>
                    <a:pt x="264160" y="0"/>
                  </a:moveTo>
                  <a:lnTo>
                    <a:pt x="149860" y="0"/>
                  </a:lnTo>
                  <a:lnTo>
                    <a:pt x="149860" y="13970"/>
                  </a:lnTo>
                  <a:lnTo>
                    <a:pt x="149860" y="26670"/>
                  </a:lnTo>
                  <a:lnTo>
                    <a:pt x="264160" y="26670"/>
                  </a:lnTo>
                  <a:lnTo>
                    <a:pt x="264160" y="1397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4953000" y="5974079"/>
              <a:ext cx="264160" cy="13970"/>
            </a:xfrm>
            <a:custGeom>
              <a:avLst/>
              <a:gdLst/>
              <a:ahLst/>
              <a:cxnLst/>
              <a:rect l="l" t="t" r="r" b="b"/>
              <a:pathLst>
                <a:path w="264160" h="13970">
                  <a:moveTo>
                    <a:pt x="1143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114300" y="13970"/>
                  </a:lnTo>
                  <a:lnTo>
                    <a:pt x="114300" y="0"/>
                  </a:lnTo>
                  <a:close/>
                </a:path>
                <a:path w="264160" h="13970">
                  <a:moveTo>
                    <a:pt x="264160" y="0"/>
                  </a:moveTo>
                  <a:lnTo>
                    <a:pt x="149860" y="0"/>
                  </a:lnTo>
                  <a:lnTo>
                    <a:pt x="149860" y="13970"/>
                  </a:lnTo>
                  <a:lnTo>
                    <a:pt x="264160" y="1397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006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4953000" y="5988049"/>
              <a:ext cx="264160" cy="13970"/>
            </a:xfrm>
            <a:custGeom>
              <a:avLst/>
              <a:gdLst/>
              <a:ahLst/>
              <a:cxnLst/>
              <a:rect l="l" t="t" r="r" b="b"/>
              <a:pathLst>
                <a:path w="264160" h="13970">
                  <a:moveTo>
                    <a:pt x="1143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114300" y="13970"/>
                  </a:lnTo>
                  <a:lnTo>
                    <a:pt x="114300" y="0"/>
                  </a:lnTo>
                  <a:close/>
                </a:path>
                <a:path w="264160" h="13970">
                  <a:moveTo>
                    <a:pt x="264160" y="0"/>
                  </a:moveTo>
                  <a:lnTo>
                    <a:pt x="149860" y="0"/>
                  </a:lnTo>
                  <a:lnTo>
                    <a:pt x="149860" y="13970"/>
                  </a:lnTo>
                  <a:lnTo>
                    <a:pt x="264160" y="1397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006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4953000" y="6002019"/>
              <a:ext cx="264160" cy="12700"/>
            </a:xfrm>
            <a:custGeom>
              <a:avLst/>
              <a:gdLst/>
              <a:ahLst/>
              <a:cxnLst/>
              <a:rect l="l" t="t" r="r" b="b"/>
              <a:pathLst>
                <a:path w="264160" h="12700">
                  <a:moveTo>
                    <a:pt x="11430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14300" y="12700"/>
                  </a:lnTo>
                  <a:lnTo>
                    <a:pt x="114300" y="0"/>
                  </a:lnTo>
                  <a:close/>
                </a:path>
                <a:path w="264160" h="12700">
                  <a:moveTo>
                    <a:pt x="264160" y="0"/>
                  </a:moveTo>
                  <a:lnTo>
                    <a:pt x="149860" y="0"/>
                  </a:lnTo>
                  <a:lnTo>
                    <a:pt x="149860" y="12700"/>
                  </a:lnTo>
                  <a:lnTo>
                    <a:pt x="264160" y="1270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006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4953000" y="6014719"/>
              <a:ext cx="264160" cy="13970"/>
            </a:xfrm>
            <a:custGeom>
              <a:avLst/>
              <a:gdLst/>
              <a:ahLst/>
              <a:cxnLst/>
              <a:rect l="l" t="t" r="r" b="b"/>
              <a:pathLst>
                <a:path w="264160" h="13970">
                  <a:moveTo>
                    <a:pt x="1143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114300" y="13970"/>
                  </a:lnTo>
                  <a:lnTo>
                    <a:pt x="114300" y="0"/>
                  </a:lnTo>
                  <a:close/>
                </a:path>
                <a:path w="264160" h="13970">
                  <a:moveTo>
                    <a:pt x="264160" y="0"/>
                  </a:moveTo>
                  <a:lnTo>
                    <a:pt x="149860" y="0"/>
                  </a:lnTo>
                  <a:lnTo>
                    <a:pt x="149860" y="13970"/>
                  </a:lnTo>
                  <a:lnTo>
                    <a:pt x="264160" y="1397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006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4953000" y="6028689"/>
              <a:ext cx="264160" cy="13970"/>
            </a:xfrm>
            <a:custGeom>
              <a:avLst/>
              <a:gdLst/>
              <a:ahLst/>
              <a:cxnLst/>
              <a:rect l="l" t="t" r="r" b="b"/>
              <a:pathLst>
                <a:path w="264160" h="13970">
                  <a:moveTo>
                    <a:pt x="1143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114300" y="13970"/>
                  </a:lnTo>
                  <a:lnTo>
                    <a:pt x="114300" y="0"/>
                  </a:lnTo>
                  <a:close/>
                </a:path>
                <a:path w="264160" h="13970">
                  <a:moveTo>
                    <a:pt x="264160" y="0"/>
                  </a:moveTo>
                  <a:lnTo>
                    <a:pt x="149860" y="0"/>
                  </a:lnTo>
                  <a:lnTo>
                    <a:pt x="149860" y="13970"/>
                  </a:lnTo>
                  <a:lnTo>
                    <a:pt x="264160" y="1397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006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4953000" y="6042659"/>
              <a:ext cx="264160" cy="12700"/>
            </a:xfrm>
            <a:custGeom>
              <a:avLst/>
              <a:gdLst/>
              <a:ahLst/>
              <a:cxnLst/>
              <a:rect l="l" t="t" r="r" b="b"/>
              <a:pathLst>
                <a:path w="264160" h="12700">
                  <a:moveTo>
                    <a:pt x="11430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14300" y="12700"/>
                  </a:lnTo>
                  <a:lnTo>
                    <a:pt x="114300" y="0"/>
                  </a:lnTo>
                  <a:close/>
                </a:path>
                <a:path w="264160" h="12700">
                  <a:moveTo>
                    <a:pt x="264160" y="0"/>
                  </a:moveTo>
                  <a:lnTo>
                    <a:pt x="149860" y="0"/>
                  </a:lnTo>
                  <a:lnTo>
                    <a:pt x="149860" y="12700"/>
                  </a:lnTo>
                  <a:lnTo>
                    <a:pt x="264160" y="1270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005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4953000" y="6055359"/>
              <a:ext cx="264160" cy="13970"/>
            </a:xfrm>
            <a:custGeom>
              <a:avLst/>
              <a:gdLst/>
              <a:ahLst/>
              <a:cxnLst/>
              <a:rect l="l" t="t" r="r" b="b"/>
              <a:pathLst>
                <a:path w="264160" h="13970">
                  <a:moveTo>
                    <a:pt x="1143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114300" y="13970"/>
                  </a:lnTo>
                  <a:lnTo>
                    <a:pt x="114300" y="0"/>
                  </a:lnTo>
                  <a:close/>
                </a:path>
                <a:path w="264160" h="13970">
                  <a:moveTo>
                    <a:pt x="264160" y="0"/>
                  </a:moveTo>
                  <a:lnTo>
                    <a:pt x="149860" y="0"/>
                  </a:lnTo>
                  <a:lnTo>
                    <a:pt x="149860" y="13970"/>
                  </a:lnTo>
                  <a:lnTo>
                    <a:pt x="264160" y="1397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005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4953000" y="6069329"/>
              <a:ext cx="264160" cy="12700"/>
            </a:xfrm>
            <a:custGeom>
              <a:avLst/>
              <a:gdLst/>
              <a:ahLst/>
              <a:cxnLst/>
              <a:rect l="l" t="t" r="r" b="b"/>
              <a:pathLst>
                <a:path w="264160" h="12700">
                  <a:moveTo>
                    <a:pt x="11430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14300" y="12700"/>
                  </a:lnTo>
                  <a:lnTo>
                    <a:pt x="114300" y="0"/>
                  </a:lnTo>
                  <a:close/>
                </a:path>
                <a:path w="264160" h="12700">
                  <a:moveTo>
                    <a:pt x="264160" y="0"/>
                  </a:moveTo>
                  <a:lnTo>
                    <a:pt x="149860" y="0"/>
                  </a:lnTo>
                  <a:lnTo>
                    <a:pt x="149860" y="12700"/>
                  </a:lnTo>
                  <a:lnTo>
                    <a:pt x="264160" y="1270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005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4953000" y="6082029"/>
              <a:ext cx="264160" cy="13970"/>
            </a:xfrm>
            <a:custGeom>
              <a:avLst/>
              <a:gdLst/>
              <a:ahLst/>
              <a:cxnLst/>
              <a:rect l="l" t="t" r="r" b="b"/>
              <a:pathLst>
                <a:path w="264160" h="13970">
                  <a:moveTo>
                    <a:pt x="1143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114300" y="13970"/>
                  </a:lnTo>
                  <a:lnTo>
                    <a:pt x="114300" y="0"/>
                  </a:lnTo>
                  <a:close/>
                </a:path>
                <a:path w="264160" h="13970">
                  <a:moveTo>
                    <a:pt x="264160" y="0"/>
                  </a:moveTo>
                  <a:lnTo>
                    <a:pt x="149860" y="0"/>
                  </a:lnTo>
                  <a:lnTo>
                    <a:pt x="149860" y="13970"/>
                  </a:lnTo>
                  <a:lnTo>
                    <a:pt x="264160" y="1397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005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4953000" y="6095999"/>
              <a:ext cx="264160" cy="13970"/>
            </a:xfrm>
            <a:custGeom>
              <a:avLst/>
              <a:gdLst/>
              <a:ahLst/>
              <a:cxnLst/>
              <a:rect l="l" t="t" r="r" b="b"/>
              <a:pathLst>
                <a:path w="264160" h="13970">
                  <a:moveTo>
                    <a:pt x="1143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114300" y="13970"/>
                  </a:lnTo>
                  <a:lnTo>
                    <a:pt x="114300" y="0"/>
                  </a:lnTo>
                  <a:close/>
                </a:path>
                <a:path w="264160" h="13970">
                  <a:moveTo>
                    <a:pt x="264160" y="0"/>
                  </a:moveTo>
                  <a:lnTo>
                    <a:pt x="149860" y="0"/>
                  </a:lnTo>
                  <a:lnTo>
                    <a:pt x="149860" y="13970"/>
                  </a:lnTo>
                  <a:lnTo>
                    <a:pt x="264160" y="1397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005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4953000" y="6109969"/>
              <a:ext cx="264160" cy="12700"/>
            </a:xfrm>
            <a:custGeom>
              <a:avLst/>
              <a:gdLst/>
              <a:ahLst/>
              <a:cxnLst/>
              <a:rect l="l" t="t" r="r" b="b"/>
              <a:pathLst>
                <a:path w="264160" h="12700">
                  <a:moveTo>
                    <a:pt x="11430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14300" y="12700"/>
                  </a:lnTo>
                  <a:lnTo>
                    <a:pt x="114300" y="0"/>
                  </a:lnTo>
                  <a:close/>
                </a:path>
                <a:path w="264160" h="12700">
                  <a:moveTo>
                    <a:pt x="264160" y="0"/>
                  </a:moveTo>
                  <a:lnTo>
                    <a:pt x="149860" y="0"/>
                  </a:lnTo>
                  <a:lnTo>
                    <a:pt x="149860" y="12700"/>
                  </a:lnTo>
                  <a:lnTo>
                    <a:pt x="264160" y="1270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005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4953000" y="6122669"/>
              <a:ext cx="264160" cy="13970"/>
            </a:xfrm>
            <a:custGeom>
              <a:avLst/>
              <a:gdLst/>
              <a:ahLst/>
              <a:cxnLst/>
              <a:rect l="l" t="t" r="r" b="b"/>
              <a:pathLst>
                <a:path w="264160" h="13970">
                  <a:moveTo>
                    <a:pt x="1143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114300" y="13970"/>
                  </a:lnTo>
                  <a:lnTo>
                    <a:pt x="114300" y="0"/>
                  </a:lnTo>
                  <a:close/>
                </a:path>
                <a:path w="264160" h="13970">
                  <a:moveTo>
                    <a:pt x="264160" y="0"/>
                  </a:moveTo>
                  <a:lnTo>
                    <a:pt x="149860" y="0"/>
                  </a:lnTo>
                  <a:lnTo>
                    <a:pt x="149860" y="13970"/>
                  </a:lnTo>
                  <a:lnTo>
                    <a:pt x="264160" y="1397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005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4953000" y="6136639"/>
              <a:ext cx="264160" cy="13970"/>
            </a:xfrm>
            <a:custGeom>
              <a:avLst/>
              <a:gdLst/>
              <a:ahLst/>
              <a:cxnLst/>
              <a:rect l="l" t="t" r="r" b="b"/>
              <a:pathLst>
                <a:path w="264160" h="13970">
                  <a:moveTo>
                    <a:pt x="1143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114300" y="13970"/>
                  </a:lnTo>
                  <a:lnTo>
                    <a:pt x="114300" y="0"/>
                  </a:lnTo>
                  <a:close/>
                </a:path>
                <a:path w="264160" h="13970">
                  <a:moveTo>
                    <a:pt x="264160" y="0"/>
                  </a:moveTo>
                  <a:lnTo>
                    <a:pt x="149860" y="0"/>
                  </a:lnTo>
                  <a:lnTo>
                    <a:pt x="149860" y="13970"/>
                  </a:lnTo>
                  <a:lnTo>
                    <a:pt x="264160" y="1397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005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4953000" y="6150609"/>
              <a:ext cx="264160" cy="12700"/>
            </a:xfrm>
            <a:custGeom>
              <a:avLst/>
              <a:gdLst/>
              <a:ahLst/>
              <a:cxnLst/>
              <a:rect l="l" t="t" r="r" b="b"/>
              <a:pathLst>
                <a:path w="264160" h="12700">
                  <a:moveTo>
                    <a:pt x="11430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14300" y="12700"/>
                  </a:lnTo>
                  <a:lnTo>
                    <a:pt x="114300" y="0"/>
                  </a:lnTo>
                  <a:close/>
                </a:path>
                <a:path w="264160" h="12700">
                  <a:moveTo>
                    <a:pt x="264160" y="0"/>
                  </a:moveTo>
                  <a:lnTo>
                    <a:pt x="149860" y="0"/>
                  </a:lnTo>
                  <a:lnTo>
                    <a:pt x="149860" y="12700"/>
                  </a:lnTo>
                  <a:lnTo>
                    <a:pt x="264160" y="1270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005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4953000" y="6163309"/>
              <a:ext cx="264160" cy="13970"/>
            </a:xfrm>
            <a:custGeom>
              <a:avLst/>
              <a:gdLst/>
              <a:ahLst/>
              <a:cxnLst/>
              <a:rect l="l" t="t" r="r" b="b"/>
              <a:pathLst>
                <a:path w="264160" h="13970">
                  <a:moveTo>
                    <a:pt x="1143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114300" y="13970"/>
                  </a:lnTo>
                  <a:lnTo>
                    <a:pt x="114300" y="0"/>
                  </a:lnTo>
                  <a:close/>
                </a:path>
                <a:path w="264160" h="13970">
                  <a:moveTo>
                    <a:pt x="264160" y="0"/>
                  </a:moveTo>
                  <a:lnTo>
                    <a:pt x="149860" y="0"/>
                  </a:lnTo>
                  <a:lnTo>
                    <a:pt x="149860" y="13970"/>
                  </a:lnTo>
                  <a:lnTo>
                    <a:pt x="264160" y="1397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005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4953000" y="6177279"/>
              <a:ext cx="264160" cy="12700"/>
            </a:xfrm>
            <a:custGeom>
              <a:avLst/>
              <a:gdLst/>
              <a:ahLst/>
              <a:cxnLst/>
              <a:rect l="l" t="t" r="r" b="b"/>
              <a:pathLst>
                <a:path w="264160" h="12700">
                  <a:moveTo>
                    <a:pt x="11430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14300" y="12700"/>
                  </a:lnTo>
                  <a:lnTo>
                    <a:pt x="114300" y="0"/>
                  </a:lnTo>
                  <a:close/>
                </a:path>
                <a:path w="264160" h="12700">
                  <a:moveTo>
                    <a:pt x="264160" y="0"/>
                  </a:moveTo>
                  <a:lnTo>
                    <a:pt x="149860" y="0"/>
                  </a:lnTo>
                  <a:lnTo>
                    <a:pt x="149860" y="12700"/>
                  </a:lnTo>
                  <a:lnTo>
                    <a:pt x="264160" y="1270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005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4953000" y="6189979"/>
              <a:ext cx="264160" cy="13970"/>
            </a:xfrm>
            <a:custGeom>
              <a:avLst/>
              <a:gdLst/>
              <a:ahLst/>
              <a:cxnLst/>
              <a:rect l="l" t="t" r="r" b="b"/>
              <a:pathLst>
                <a:path w="264160" h="13970">
                  <a:moveTo>
                    <a:pt x="1143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114300" y="13970"/>
                  </a:lnTo>
                  <a:lnTo>
                    <a:pt x="114300" y="0"/>
                  </a:lnTo>
                  <a:close/>
                </a:path>
                <a:path w="264160" h="13970">
                  <a:moveTo>
                    <a:pt x="264160" y="0"/>
                  </a:moveTo>
                  <a:lnTo>
                    <a:pt x="149860" y="0"/>
                  </a:lnTo>
                  <a:lnTo>
                    <a:pt x="149860" y="13970"/>
                  </a:lnTo>
                  <a:lnTo>
                    <a:pt x="264160" y="1397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005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4953000" y="6203949"/>
              <a:ext cx="264160" cy="13970"/>
            </a:xfrm>
            <a:custGeom>
              <a:avLst/>
              <a:gdLst/>
              <a:ahLst/>
              <a:cxnLst/>
              <a:rect l="l" t="t" r="r" b="b"/>
              <a:pathLst>
                <a:path w="264160" h="13970">
                  <a:moveTo>
                    <a:pt x="1143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114300" y="13970"/>
                  </a:lnTo>
                  <a:lnTo>
                    <a:pt x="114300" y="0"/>
                  </a:lnTo>
                  <a:close/>
                </a:path>
                <a:path w="264160" h="13970">
                  <a:moveTo>
                    <a:pt x="264160" y="0"/>
                  </a:moveTo>
                  <a:lnTo>
                    <a:pt x="149860" y="0"/>
                  </a:lnTo>
                  <a:lnTo>
                    <a:pt x="149860" y="13970"/>
                  </a:lnTo>
                  <a:lnTo>
                    <a:pt x="264160" y="1397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005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4953000" y="6217919"/>
              <a:ext cx="264160" cy="12700"/>
            </a:xfrm>
            <a:custGeom>
              <a:avLst/>
              <a:gdLst/>
              <a:ahLst/>
              <a:cxnLst/>
              <a:rect l="l" t="t" r="r" b="b"/>
              <a:pathLst>
                <a:path w="264160" h="12700">
                  <a:moveTo>
                    <a:pt x="11430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14300" y="12700"/>
                  </a:lnTo>
                  <a:lnTo>
                    <a:pt x="114300" y="0"/>
                  </a:lnTo>
                  <a:close/>
                </a:path>
                <a:path w="264160" h="12700">
                  <a:moveTo>
                    <a:pt x="264160" y="0"/>
                  </a:moveTo>
                  <a:lnTo>
                    <a:pt x="149860" y="0"/>
                  </a:lnTo>
                  <a:lnTo>
                    <a:pt x="149860" y="12700"/>
                  </a:lnTo>
                  <a:lnTo>
                    <a:pt x="264160" y="1270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005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4953000" y="6230619"/>
              <a:ext cx="264160" cy="13970"/>
            </a:xfrm>
            <a:custGeom>
              <a:avLst/>
              <a:gdLst/>
              <a:ahLst/>
              <a:cxnLst/>
              <a:rect l="l" t="t" r="r" b="b"/>
              <a:pathLst>
                <a:path w="264160" h="13970">
                  <a:moveTo>
                    <a:pt x="1143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114300" y="13970"/>
                  </a:lnTo>
                  <a:lnTo>
                    <a:pt x="114300" y="0"/>
                  </a:lnTo>
                  <a:close/>
                </a:path>
                <a:path w="264160" h="13970">
                  <a:moveTo>
                    <a:pt x="264160" y="0"/>
                  </a:moveTo>
                  <a:lnTo>
                    <a:pt x="149860" y="0"/>
                  </a:lnTo>
                  <a:lnTo>
                    <a:pt x="149860" y="7620"/>
                  </a:lnTo>
                  <a:lnTo>
                    <a:pt x="149860" y="13970"/>
                  </a:lnTo>
                  <a:lnTo>
                    <a:pt x="262890" y="13970"/>
                  </a:lnTo>
                  <a:lnTo>
                    <a:pt x="262890" y="7620"/>
                  </a:lnTo>
                  <a:lnTo>
                    <a:pt x="264160" y="762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005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4953000" y="6244589"/>
              <a:ext cx="262890" cy="13970"/>
            </a:xfrm>
            <a:custGeom>
              <a:avLst/>
              <a:gdLst/>
              <a:ahLst/>
              <a:cxnLst/>
              <a:rect l="l" t="t" r="r" b="b"/>
              <a:pathLst>
                <a:path w="262889" h="13970">
                  <a:moveTo>
                    <a:pt x="1143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114300" y="13970"/>
                  </a:lnTo>
                  <a:lnTo>
                    <a:pt x="114300" y="0"/>
                  </a:lnTo>
                  <a:close/>
                </a:path>
                <a:path w="262889" h="13970">
                  <a:moveTo>
                    <a:pt x="262890" y="0"/>
                  </a:moveTo>
                  <a:lnTo>
                    <a:pt x="149860" y="0"/>
                  </a:lnTo>
                  <a:lnTo>
                    <a:pt x="149860" y="13970"/>
                  </a:lnTo>
                  <a:lnTo>
                    <a:pt x="262890" y="13970"/>
                  </a:lnTo>
                  <a:lnTo>
                    <a:pt x="262890" y="0"/>
                  </a:lnTo>
                  <a:close/>
                </a:path>
              </a:pathLst>
            </a:custGeom>
            <a:solidFill>
              <a:srgbClr val="005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4953000" y="6258559"/>
              <a:ext cx="262890" cy="12700"/>
            </a:xfrm>
            <a:custGeom>
              <a:avLst/>
              <a:gdLst/>
              <a:ahLst/>
              <a:cxnLst/>
              <a:rect l="l" t="t" r="r" b="b"/>
              <a:pathLst>
                <a:path w="262889" h="12700">
                  <a:moveTo>
                    <a:pt x="11430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14300" y="12700"/>
                  </a:lnTo>
                  <a:lnTo>
                    <a:pt x="114300" y="0"/>
                  </a:lnTo>
                  <a:close/>
                </a:path>
                <a:path w="262889" h="12700">
                  <a:moveTo>
                    <a:pt x="262890" y="0"/>
                  </a:moveTo>
                  <a:lnTo>
                    <a:pt x="149860" y="0"/>
                  </a:lnTo>
                  <a:lnTo>
                    <a:pt x="149860" y="8890"/>
                  </a:lnTo>
                  <a:lnTo>
                    <a:pt x="148590" y="8890"/>
                  </a:lnTo>
                  <a:lnTo>
                    <a:pt x="148590" y="12700"/>
                  </a:lnTo>
                  <a:lnTo>
                    <a:pt x="262890" y="12700"/>
                  </a:lnTo>
                  <a:lnTo>
                    <a:pt x="262890" y="8890"/>
                  </a:lnTo>
                  <a:lnTo>
                    <a:pt x="262890" y="0"/>
                  </a:lnTo>
                  <a:close/>
                </a:path>
              </a:pathLst>
            </a:custGeom>
            <a:solidFill>
              <a:srgbClr val="004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4953000" y="6271259"/>
              <a:ext cx="262890" cy="13970"/>
            </a:xfrm>
            <a:custGeom>
              <a:avLst/>
              <a:gdLst/>
              <a:ahLst/>
              <a:cxnLst/>
              <a:rect l="l" t="t" r="r" b="b"/>
              <a:pathLst>
                <a:path w="262889" h="13970">
                  <a:moveTo>
                    <a:pt x="115570" y="12700"/>
                  </a:moveTo>
                  <a:lnTo>
                    <a:pt x="114300" y="12700"/>
                  </a:lnTo>
                  <a:lnTo>
                    <a:pt x="11430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13970"/>
                  </a:lnTo>
                  <a:lnTo>
                    <a:pt x="115570" y="13970"/>
                  </a:lnTo>
                  <a:lnTo>
                    <a:pt x="115570" y="12700"/>
                  </a:lnTo>
                  <a:close/>
                </a:path>
                <a:path w="262889" h="13970">
                  <a:moveTo>
                    <a:pt x="262890" y="0"/>
                  </a:moveTo>
                  <a:lnTo>
                    <a:pt x="148590" y="0"/>
                  </a:lnTo>
                  <a:lnTo>
                    <a:pt x="148590" y="3810"/>
                  </a:lnTo>
                  <a:lnTo>
                    <a:pt x="148590" y="13970"/>
                  </a:lnTo>
                  <a:lnTo>
                    <a:pt x="261607" y="13970"/>
                  </a:lnTo>
                  <a:lnTo>
                    <a:pt x="261607" y="3810"/>
                  </a:lnTo>
                  <a:lnTo>
                    <a:pt x="262890" y="3810"/>
                  </a:lnTo>
                  <a:lnTo>
                    <a:pt x="262890" y="0"/>
                  </a:lnTo>
                  <a:close/>
                </a:path>
              </a:pathLst>
            </a:custGeom>
            <a:solidFill>
              <a:srgbClr val="004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4953000" y="6285229"/>
              <a:ext cx="261620" cy="12700"/>
            </a:xfrm>
            <a:custGeom>
              <a:avLst/>
              <a:gdLst/>
              <a:ahLst/>
              <a:cxnLst/>
              <a:rect l="l" t="t" r="r" b="b"/>
              <a:pathLst>
                <a:path w="261620" h="12700">
                  <a:moveTo>
                    <a:pt x="11557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15570" y="12700"/>
                  </a:lnTo>
                  <a:lnTo>
                    <a:pt x="115570" y="0"/>
                  </a:lnTo>
                  <a:close/>
                </a:path>
                <a:path w="261620" h="12700">
                  <a:moveTo>
                    <a:pt x="261607" y="0"/>
                  </a:moveTo>
                  <a:lnTo>
                    <a:pt x="148590" y="0"/>
                  </a:lnTo>
                  <a:lnTo>
                    <a:pt x="148590" y="12700"/>
                  </a:lnTo>
                  <a:lnTo>
                    <a:pt x="261607" y="12700"/>
                  </a:lnTo>
                  <a:lnTo>
                    <a:pt x="261607" y="0"/>
                  </a:lnTo>
                  <a:close/>
                </a:path>
              </a:pathLst>
            </a:custGeom>
            <a:solidFill>
              <a:srgbClr val="004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4953000" y="6297929"/>
              <a:ext cx="261620" cy="13970"/>
            </a:xfrm>
            <a:custGeom>
              <a:avLst/>
              <a:gdLst/>
              <a:ahLst/>
              <a:cxnLst/>
              <a:rect l="l" t="t" r="r" b="b"/>
              <a:pathLst>
                <a:path w="261620" h="13970">
                  <a:moveTo>
                    <a:pt x="11557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115570" y="13970"/>
                  </a:lnTo>
                  <a:lnTo>
                    <a:pt x="115570" y="0"/>
                  </a:lnTo>
                  <a:close/>
                </a:path>
                <a:path w="261620" h="13970">
                  <a:moveTo>
                    <a:pt x="261607" y="0"/>
                  </a:moveTo>
                  <a:lnTo>
                    <a:pt x="148590" y="0"/>
                  </a:lnTo>
                  <a:lnTo>
                    <a:pt x="148590" y="1270"/>
                  </a:lnTo>
                  <a:lnTo>
                    <a:pt x="148590" y="13970"/>
                  </a:lnTo>
                  <a:lnTo>
                    <a:pt x="260350" y="13970"/>
                  </a:lnTo>
                  <a:lnTo>
                    <a:pt x="260350" y="1270"/>
                  </a:lnTo>
                  <a:lnTo>
                    <a:pt x="261607" y="1270"/>
                  </a:lnTo>
                  <a:lnTo>
                    <a:pt x="261607" y="0"/>
                  </a:lnTo>
                  <a:close/>
                </a:path>
              </a:pathLst>
            </a:custGeom>
            <a:solidFill>
              <a:srgbClr val="004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4953000" y="6311899"/>
              <a:ext cx="260350" cy="13970"/>
            </a:xfrm>
            <a:custGeom>
              <a:avLst/>
              <a:gdLst/>
              <a:ahLst/>
              <a:cxnLst/>
              <a:rect l="l" t="t" r="r" b="b"/>
              <a:pathLst>
                <a:path w="260350" h="13970">
                  <a:moveTo>
                    <a:pt x="11557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13970"/>
                  </a:lnTo>
                  <a:lnTo>
                    <a:pt x="115570" y="13970"/>
                  </a:lnTo>
                  <a:lnTo>
                    <a:pt x="115570" y="1270"/>
                  </a:lnTo>
                  <a:lnTo>
                    <a:pt x="115570" y="0"/>
                  </a:lnTo>
                  <a:close/>
                </a:path>
                <a:path w="260350" h="13970">
                  <a:moveTo>
                    <a:pt x="260350" y="0"/>
                  </a:moveTo>
                  <a:lnTo>
                    <a:pt x="148590" y="0"/>
                  </a:lnTo>
                  <a:lnTo>
                    <a:pt x="148590" y="1270"/>
                  </a:lnTo>
                  <a:lnTo>
                    <a:pt x="148590" y="7620"/>
                  </a:lnTo>
                  <a:lnTo>
                    <a:pt x="147320" y="7620"/>
                  </a:lnTo>
                  <a:lnTo>
                    <a:pt x="147320" y="11430"/>
                  </a:lnTo>
                  <a:lnTo>
                    <a:pt x="147320" y="13970"/>
                  </a:lnTo>
                  <a:lnTo>
                    <a:pt x="257810" y="13970"/>
                  </a:lnTo>
                  <a:lnTo>
                    <a:pt x="257810" y="11430"/>
                  </a:lnTo>
                  <a:lnTo>
                    <a:pt x="259080" y="11430"/>
                  </a:lnTo>
                  <a:lnTo>
                    <a:pt x="259080" y="7620"/>
                  </a:lnTo>
                  <a:lnTo>
                    <a:pt x="259080" y="1270"/>
                  </a:lnTo>
                  <a:lnTo>
                    <a:pt x="260350" y="1270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rgbClr val="004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4954270" y="6325869"/>
              <a:ext cx="256540" cy="13970"/>
            </a:xfrm>
            <a:custGeom>
              <a:avLst/>
              <a:gdLst/>
              <a:ahLst/>
              <a:cxnLst/>
              <a:rect l="l" t="t" r="r" b="b"/>
              <a:pathLst>
                <a:path w="256539" h="13970">
                  <a:moveTo>
                    <a:pt x="115570" y="7620"/>
                  </a:moveTo>
                  <a:lnTo>
                    <a:pt x="114300" y="7620"/>
                  </a:lnTo>
                  <a:lnTo>
                    <a:pt x="114300" y="3810"/>
                  </a:lnTo>
                  <a:lnTo>
                    <a:pt x="1143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620"/>
                  </a:lnTo>
                  <a:lnTo>
                    <a:pt x="0" y="13970"/>
                  </a:lnTo>
                  <a:lnTo>
                    <a:pt x="115570" y="13970"/>
                  </a:lnTo>
                  <a:lnTo>
                    <a:pt x="115570" y="7620"/>
                  </a:lnTo>
                  <a:close/>
                </a:path>
                <a:path w="256539" h="13970">
                  <a:moveTo>
                    <a:pt x="255270" y="3822"/>
                  </a:moveTo>
                  <a:lnTo>
                    <a:pt x="146050" y="3822"/>
                  </a:lnTo>
                  <a:lnTo>
                    <a:pt x="146050" y="13970"/>
                  </a:lnTo>
                  <a:lnTo>
                    <a:pt x="255270" y="13970"/>
                  </a:lnTo>
                  <a:lnTo>
                    <a:pt x="255270" y="3822"/>
                  </a:lnTo>
                  <a:close/>
                </a:path>
                <a:path w="256539" h="13970">
                  <a:moveTo>
                    <a:pt x="256540" y="0"/>
                  </a:moveTo>
                  <a:lnTo>
                    <a:pt x="146050" y="0"/>
                  </a:lnTo>
                  <a:lnTo>
                    <a:pt x="146050" y="3810"/>
                  </a:lnTo>
                  <a:lnTo>
                    <a:pt x="256540" y="3810"/>
                  </a:lnTo>
                  <a:lnTo>
                    <a:pt x="256540" y="0"/>
                  </a:lnTo>
                  <a:close/>
                </a:path>
              </a:pathLst>
            </a:custGeom>
            <a:solidFill>
              <a:srgbClr val="004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4954270" y="6339839"/>
              <a:ext cx="254000" cy="12700"/>
            </a:xfrm>
            <a:custGeom>
              <a:avLst/>
              <a:gdLst/>
              <a:ahLst/>
              <a:cxnLst/>
              <a:rect l="l" t="t" r="r" b="b"/>
              <a:pathLst>
                <a:path w="254000" h="12700">
                  <a:moveTo>
                    <a:pt x="11557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270" y="10160"/>
                  </a:lnTo>
                  <a:lnTo>
                    <a:pt x="1270" y="12700"/>
                  </a:lnTo>
                  <a:lnTo>
                    <a:pt x="115570" y="12700"/>
                  </a:lnTo>
                  <a:lnTo>
                    <a:pt x="115570" y="10160"/>
                  </a:lnTo>
                  <a:lnTo>
                    <a:pt x="115570" y="0"/>
                  </a:lnTo>
                  <a:close/>
                </a:path>
                <a:path w="254000" h="12700">
                  <a:moveTo>
                    <a:pt x="254000" y="0"/>
                  </a:moveTo>
                  <a:lnTo>
                    <a:pt x="146050" y="0"/>
                  </a:lnTo>
                  <a:lnTo>
                    <a:pt x="146050" y="6350"/>
                  </a:lnTo>
                  <a:lnTo>
                    <a:pt x="144780" y="6350"/>
                  </a:lnTo>
                  <a:lnTo>
                    <a:pt x="144780" y="10160"/>
                  </a:lnTo>
                  <a:lnTo>
                    <a:pt x="144780" y="12700"/>
                  </a:lnTo>
                  <a:lnTo>
                    <a:pt x="252730" y="12700"/>
                  </a:lnTo>
                  <a:lnTo>
                    <a:pt x="252730" y="10160"/>
                  </a:lnTo>
                  <a:lnTo>
                    <a:pt x="254000" y="10160"/>
                  </a:lnTo>
                  <a:lnTo>
                    <a:pt x="254000" y="635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00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4955540" y="6352539"/>
              <a:ext cx="251460" cy="13970"/>
            </a:xfrm>
            <a:custGeom>
              <a:avLst/>
              <a:gdLst/>
              <a:ahLst/>
              <a:cxnLst/>
              <a:rect l="l" t="t" r="r" b="b"/>
              <a:pathLst>
                <a:path w="251460" h="13970">
                  <a:moveTo>
                    <a:pt x="116840" y="10160"/>
                  </a:moveTo>
                  <a:lnTo>
                    <a:pt x="115570" y="10160"/>
                  </a:lnTo>
                  <a:lnTo>
                    <a:pt x="115570" y="6350"/>
                  </a:lnTo>
                  <a:lnTo>
                    <a:pt x="114300" y="6350"/>
                  </a:lnTo>
                  <a:lnTo>
                    <a:pt x="114300" y="1270"/>
                  </a:lnTo>
                  <a:lnTo>
                    <a:pt x="11430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6350"/>
                  </a:lnTo>
                  <a:lnTo>
                    <a:pt x="0" y="10160"/>
                  </a:lnTo>
                  <a:lnTo>
                    <a:pt x="0" y="13970"/>
                  </a:lnTo>
                  <a:lnTo>
                    <a:pt x="116840" y="13970"/>
                  </a:lnTo>
                  <a:lnTo>
                    <a:pt x="116840" y="10160"/>
                  </a:lnTo>
                  <a:close/>
                </a:path>
                <a:path w="251460" h="13970">
                  <a:moveTo>
                    <a:pt x="251460" y="0"/>
                  </a:moveTo>
                  <a:lnTo>
                    <a:pt x="143510" y="0"/>
                  </a:lnTo>
                  <a:lnTo>
                    <a:pt x="143510" y="1270"/>
                  </a:lnTo>
                  <a:lnTo>
                    <a:pt x="142240" y="1270"/>
                  </a:lnTo>
                  <a:lnTo>
                    <a:pt x="142240" y="5080"/>
                  </a:lnTo>
                  <a:lnTo>
                    <a:pt x="142240" y="6350"/>
                  </a:lnTo>
                  <a:lnTo>
                    <a:pt x="140970" y="6350"/>
                  </a:lnTo>
                  <a:lnTo>
                    <a:pt x="140970" y="10160"/>
                  </a:lnTo>
                  <a:lnTo>
                    <a:pt x="139700" y="10160"/>
                  </a:lnTo>
                  <a:lnTo>
                    <a:pt x="139700" y="11430"/>
                  </a:lnTo>
                  <a:lnTo>
                    <a:pt x="138430" y="11430"/>
                  </a:lnTo>
                  <a:lnTo>
                    <a:pt x="138430" y="13970"/>
                  </a:lnTo>
                  <a:lnTo>
                    <a:pt x="248920" y="13970"/>
                  </a:lnTo>
                  <a:lnTo>
                    <a:pt x="248920" y="11430"/>
                  </a:lnTo>
                  <a:lnTo>
                    <a:pt x="248920" y="10160"/>
                  </a:lnTo>
                  <a:lnTo>
                    <a:pt x="250190" y="10160"/>
                  </a:lnTo>
                  <a:lnTo>
                    <a:pt x="250190" y="6350"/>
                  </a:lnTo>
                  <a:lnTo>
                    <a:pt x="250190" y="5080"/>
                  </a:lnTo>
                  <a:lnTo>
                    <a:pt x="251460" y="5080"/>
                  </a:lnTo>
                  <a:lnTo>
                    <a:pt x="251460" y="1270"/>
                  </a:lnTo>
                  <a:lnTo>
                    <a:pt x="251460" y="0"/>
                  </a:lnTo>
                  <a:close/>
                </a:path>
              </a:pathLst>
            </a:custGeom>
            <a:solidFill>
              <a:srgbClr val="004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4955540" y="6366509"/>
              <a:ext cx="247650" cy="12700"/>
            </a:xfrm>
            <a:custGeom>
              <a:avLst/>
              <a:gdLst/>
              <a:ahLst/>
              <a:cxnLst/>
              <a:rect l="l" t="t" r="r" b="b"/>
              <a:pathLst>
                <a:path w="247650" h="12700">
                  <a:moveTo>
                    <a:pt x="247650" y="0"/>
                  </a:moveTo>
                  <a:lnTo>
                    <a:pt x="138430" y="0"/>
                  </a:lnTo>
                  <a:lnTo>
                    <a:pt x="138430" y="1270"/>
                  </a:lnTo>
                  <a:lnTo>
                    <a:pt x="137160" y="1270"/>
                  </a:lnTo>
                  <a:lnTo>
                    <a:pt x="137160" y="2540"/>
                  </a:lnTo>
                  <a:lnTo>
                    <a:pt x="135890" y="2540"/>
                  </a:lnTo>
                  <a:lnTo>
                    <a:pt x="135890" y="3810"/>
                  </a:lnTo>
                  <a:lnTo>
                    <a:pt x="133350" y="3810"/>
                  </a:lnTo>
                  <a:lnTo>
                    <a:pt x="133350" y="5080"/>
                  </a:lnTo>
                  <a:lnTo>
                    <a:pt x="132080" y="5080"/>
                  </a:lnTo>
                  <a:lnTo>
                    <a:pt x="132080" y="6350"/>
                  </a:lnTo>
                  <a:lnTo>
                    <a:pt x="129540" y="6350"/>
                  </a:lnTo>
                  <a:lnTo>
                    <a:pt x="129540" y="7620"/>
                  </a:lnTo>
                  <a:lnTo>
                    <a:pt x="127000" y="7620"/>
                  </a:lnTo>
                  <a:lnTo>
                    <a:pt x="127000" y="8890"/>
                  </a:lnTo>
                  <a:lnTo>
                    <a:pt x="121920" y="8890"/>
                  </a:lnTo>
                  <a:lnTo>
                    <a:pt x="121920" y="7620"/>
                  </a:lnTo>
                  <a:lnTo>
                    <a:pt x="120650" y="7620"/>
                  </a:lnTo>
                  <a:lnTo>
                    <a:pt x="120650" y="6350"/>
                  </a:lnTo>
                  <a:lnTo>
                    <a:pt x="120650" y="5080"/>
                  </a:lnTo>
                  <a:lnTo>
                    <a:pt x="119367" y="5080"/>
                  </a:lnTo>
                  <a:lnTo>
                    <a:pt x="119367" y="2540"/>
                  </a:lnTo>
                  <a:lnTo>
                    <a:pt x="116840" y="2540"/>
                  </a:lnTo>
                  <a:lnTo>
                    <a:pt x="11684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1270" y="6350"/>
                  </a:lnTo>
                  <a:lnTo>
                    <a:pt x="1270" y="7620"/>
                  </a:lnTo>
                  <a:lnTo>
                    <a:pt x="1270" y="8890"/>
                  </a:lnTo>
                  <a:lnTo>
                    <a:pt x="1270" y="12700"/>
                  </a:lnTo>
                  <a:lnTo>
                    <a:pt x="245110" y="12700"/>
                  </a:lnTo>
                  <a:lnTo>
                    <a:pt x="245110" y="8890"/>
                  </a:lnTo>
                  <a:lnTo>
                    <a:pt x="246367" y="8890"/>
                  </a:lnTo>
                  <a:lnTo>
                    <a:pt x="246367" y="7620"/>
                  </a:lnTo>
                  <a:lnTo>
                    <a:pt x="246380" y="6350"/>
                  </a:lnTo>
                  <a:lnTo>
                    <a:pt x="246380" y="5080"/>
                  </a:lnTo>
                  <a:lnTo>
                    <a:pt x="247650" y="5080"/>
                  </a:lnTo>
                  <a:lnTo>
                    <a:pt x="247650" y="3810"/>
                  </a:lnTo>
                  <a:lnTo>
                    <a:pt x="247650" y="2540"/>
                  </a:lnTo>
                  <a:lnTo>
                    <a:pt x="247650" y="1270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004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4956810" y="6379209"/>
              <a:ext cx="242570" cy="13970"/>
            </a:xfrm>
            <a:custGeom>
              <a:avLst/>
              <a:gdLst/>
              <a:ahLst/>
              <a:cxnLst/>
              <a:rect l="l" t="t" r="r" b="b"/>
              <a:pathLst>
                <a:path w="242570" h="13970">
                  <a:moveTo>
                    <a:pt x="238747" y="12712"/>
                  </a:moveTo>
                  <a:lnTo>
                    <a:pt x="1270" y="12712"/>
                  </a:lnTo>
                  <a:lnTo>
                    <a:pt x="1270" y="13970"/>
                  </a:lnTo>
                  <a:lnTo>
                    <a:pt x="238747" y="13970"/>
                  </a:lnTo>
                  <a:lnTo>
                    <a:pt x="238747" y="12712"/>
                  </a:lnTo>
                  <a:close/>
                </a:path>
                <a:path w="242570" h="13970">
                  <a:moveTo>
                    <a:pt x="242570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1270" y="6350"/>
                  </a:lnTo>
                  <a:lnTo>
                    <a:pt x="1270" y="8890"/>
                  </a:lnTo>
                  <a:lnTo>
                    <a:pt x="1270" y="12700"/>
                  </a:lnTo>
                  <a:lnTo>
                    <a:pt x="240030" y="12700"/>
                  </a:lnTo>
                  <a:lnTo>
                    <a:pt x="240030" y="8890"/>
                  </a:lnTo>
                  <a:lnTo>
                    <a:pt x="241287" y="8890"/>
                  </a:lnTo>
                  <a:lnTo>
                    <a:pt x="241287" y="6350"/>
                  </a:lnTo>
                  <a:lnTo>
                    <a:pt x="241300" y="5080"/>
                  </a:lnTo>
                  <a:lnTo>
                    <a:pt x="242570" y="5080"/>
                  </a:lnTo>
                  <a:lnTo>
                    <a:pt x="242570" y="0"/>
                  </a:lnTo>
                  <a:close/>
                </a:path>
              </a:pathLst>
            </a:custGeom>
            <a:solidFill>
              <a:srgbClr val="004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4958080" y="6393179"/>
              <a:ext cx="237490" cy="13970"/>
            </a:xfrm>
            <a:custGeom>
              <a:avLst/>
              <a:gdLst/>
              <a:ahLst/>
              <a:cxnLst/>
              <a:rect l="l" t="t" r="r" b="b"/>
              <a:pathLst>
                <a:path w="237489" h="13970">
                  <a:moveTo>
                    <a:pt x="233680" y="11442"/>
                  </a:moveTo>
                  <a:lnTo>
                    <a:pt x="2540" y="11442"/>
                  </a:lnTo>
                  <a:lnTo>
                    <a:pt x="2540" y="13970"/>
                  </a:lnTo>
                  <a:lnTo>
                    <a:pt x="233680" y="13970"/>
                  </a:lnTo>
                  <a:lnTo>
                    <a:pt x="233680" y="11442"/>
                  </a:lnTo>
                  <a:close/>
                </a:path>
                <a:path w="237489" h="13970">
                  <a:moveTo>
                    <a:pt x="237490" y="2540"/>
                  </a:moveTo>
                  <a:lnTo>
                    <a:pt x="237477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1270" y="2540"/>
                  </a:lnTo>
                  <a:lnTo>
                    <a:pt x="1270" y="3810"/>
                  </a:lnTo>
                  <a:lnTo>
                    <a:pt x="1270" y="7620"/>
                  </a:lnTo>
                  <a:lnTo>
                    <a:pt x="1270" y="8890"/>
                  </a:lnTo>
                  <a:lnTo>
                    <a:pt x="2540" y="8890"/>
                  </a:lnTo>
                  <a:lnTo>
                    <a:pt x="2540" y="11430"/>
                  </a:lnTo>
                  <a:lnTo>
                    <a:pt x="234950" y="11430"/>
                  </a:lnTo>
                  <a:lnTo>
                    <a:pt x="234950" y="8890"/>
                  </a:lnTo>
                  <a:lnTo>
                    <a:pt x="234950" y="7620"/>
                  </a:lnTo>
                  <a:lnTo>
                    <a:pt x="236220" y="7620"/>
                  </a:lnTo>
                  <a:lnTo>
                    <a:pt x="236220" y="3810"/>
                  </a:lnTo>
                  <a:lnTo>
                    <a:pt x="237490" y="3810"/>
                  </a:lnTo>
                  <a:lnTo>
                    <a:pt x="237490" y="2540"/>
                  </a:lnTo>
                  <a:close/>
                </a:path>
              </a:pathLst>
            </a:custGeom>
            <a:solidFill>
              <a:srgbClr val="004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4960620" y="6407149"/>
              <a:ext cx="231140" cy="12700"/>
            </a:xfrm>
            <a:custGeom>
              <a:avLst/>
              <a:gdLst/>
              <a:ahLst/>
              <a:cxnLst/>
              <a:rect l="l" t="t" r="r" b="b"/>
              <a:pathLst>
                <a:path w="231139" h="12700">
                  <a:moveTo>
                    <a:pt x="23114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270" y="3810"/>
                  </a:lnTo>
                  <a:lnTo>
                    <a:pt x="1270" y="6350"/>
                  </a:lnTo>
                  <a:lnTo>
                    <a:pt x="1270" y="8890"/>
                  </a:lnTo>
                  <a:lnTo>
                    <a:pt x="1270" y="11430"/>
                  </a:lnTo>
                  <a:lnTo>
                    <a:pt x="2540" y="11430"/>
                  </a:lnTo>
                  <a:lnTo>
                    <a:pt x="2540" y="12700"/>
                  </a:lnTo>
                  <a:lnTo>
                    <a:pt x="226060" y="12700"/>
                  </a:lnTo>
                  <a:lnTo>
                    <a:pt x="226060" y="11430"/>
                  </a:lnTo>
                  <a:lnTo>
                    <a:pt x="227330" y="11430"/>
                  </a:lnTo>
                  <a:lnTo>
                    <a:pt x="227330" y="8890"/>
                  </a:lnTo>
                  <a:lnTo>
                    <a:pt x="228587" y="8890"/>
                  </a:lnTo>
                  <a:lnTo>
                    <a:pt x="228587" y="6350"/>
                  </a:lnTo>
                  <a:lnTo>
                    <a:pt x="229870" y="6350"/>
                  </a:lnTo>
                  <a:lnTo>
                    <a:pt x="229870" y="3810"/>
                  </a:lnTo>
                  <a:lnTo>
                    <a:pt x="229870" y="2540"/>
                  </a:lnTo>
                  <a:lnTo>
                    <a:pt x="231140" y="2540"/>
                  </a:lnTo>
                  <a:lnTo>
                    <a:pt x="231140" y="0"/>
                  </a:lnTo>
                  <a:close/>
                </a:path>
              </a:pathLst>
            </a:custGeom>
            <a:solidFill>
              <a:srgbClr val="004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4963160" y="6419849"/>
              <a:ext cx="223520" cy="13970"/>
            </a:xfrm>
            <a:custGeom>
              <a:avLst/>
              <a:gdLst/>
              <a:ahLst/>
              <a:cxnLst/>
              <a:rect l="l" t="t" r="r" b="b"/>
              <a:pathLst>
                <a:path w="223520" h="13970">
                  <a:moveTo>
                    <a:pt x="2235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270" y="3810"/>
                  </a:lnTo>
                  <a:lnTo>
                    <a:pt x="1270" y="5080"/>
                  </a:lnTo>
                  <a:lnTo>
                    <a:pt x="1270" y="7620"/>
                  </a:lnTo>
                  <a:lnTo>
                    <a:pt x="2540" y="7620"/>
                  </a:lnTo>
                  <a:lnTo>
                    <a:pt x="2540" y="10160"/>
                  </a:lnTo>
                  <a:lnTo>
                    <a:pt x="2540" y="12700"/>
                  </a:lnTo>
                  <a:lnTo>
                    <a:pt x="3810" y="12700"/>
                  </a:lnTo>
                  <a:lnTo>
                    <a:pt x="3810" y="13970"/>
                  </a:lnTo>
                  <a:lnTo>
                    <a:pt x="217170" y="13970"/>
                  </a:lnTo>
                  <a:lnTo>
                    <a:pt x="217170" y="12700"/>
                  </a:lnTo>
                  <a:lnTo>
                    <a:pt x="218440" y="12700"/>
                  </a:lnTo>
                  <a:lnTo>
                    <a:pt x="218440" y="10160"/>
                  </a:lnTo>
                  <a:lnTo>
                    <a:pt x="219710" y="10160"/>
                  </a:lnTo>
                  <a:lnTo>
                    <a:pt x="219710" y="7620"/>
                  </a:lnTo>
                  <a:lnTo>
                    <a:pt x="220980" y="7620"/>
                  </a:lnTo>
                  <a:lnTo>
                    <a:pt x="220980" y="5080"/>
                  </a:lnTo>
                  <a:lnTo>
                    <a:pt x="222237" y="5080"/>
                  </a:lnTo>
                  <a:lnTo>
                    <a:pt x="222237" y="3810"/>
                  </a:lnTo>
                  <a:lnTo>
                    <a:pt x="222250" y="1270"/>
                  </a:lnTo>
                  <a:lnTo>
                    <a:pt x="223520" y="1270"/>
                  </a:lnTo>
                  <a:lnTo>
                    <a:pt x="223520" y="0"/>
                  </a:lnTo>
                  <a:close/>
                </a:path>
              </a:pathLst>
            </a:custGeom>
            <a:solidFill>
              <a:srgbClr val="004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4966970" y="6433819"/>
              <a:ext cx="213360" cy="13970"/>
            </a:xfrm>
            <a:custGeom>
              <a:avLst/>
              <a:gdLst/>
              <a:ahLst/>
              <a:cxnLst/>
              <a:rect l="l" t="t" r="r" b="b"/>
              <a:pathLst>
                <a:path w="213360" h="13970">
                  <a:moveTo>
                    <a:pt x="21336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270" y="3810"/>
                  </a:lnTo>
                  <a:lnTo>
                    <a:pt x="1270" y="6350"/>
                  </a:lnTo>
                  <a:lnTo>
                    <a:pt x="1270" y="7620"/>
                  </a:lnTo>
                  <a:lnTo>
                    <a:pt x="2540" y="7620"/>
                  </a:lnTo>
                  <a:lnTo>
                    <a:pt x="2540" y="8890"/>
                  </a:lnTo>
                  <a:lnTo>
                    <a:pt x="2540" y="11430"/>
                  </a:lnTo>
                  <a:lnTo>
                    <a:pt x="3810" y="11430"/>
                  </a:lnTo>
                  <a:lnTo>
                    <a:pt x="3810" y="12700"/>
                  </a:lnTo>
                  <a:lnTo>
                    <a:pt x="3810" y="13970"/>
                  </a:lnTo>
                  <a:lnTo>
                    <a:pt x="207010" y="13970"/>
                  </a:lnTo>
                  <a:lnTo>
                    <a:pt x="207010" y="12700"/>
                  </a:lnTo>
                  <a:lnTo>
                    <a:pt x="208280" y="12700"/>
                  </a:lnTo>
                  <a:lnTo>
                    <a:pt x="208280" y="11430"/>
                  </a:lnTo>
                  <a:lnTo>
                    <a:pt x="208280" y="8890"/>
                  </a:lnTo>
                  <a:lnTo>
                    <a:pt x="209550" y="8890"/>
                  </a:lnTo>
                  <a:lnTo>
                    <a:pt x="209550" y="7620"/>
                  </a:lnTo>
                  <a:lnTo>
                    <a:pt x="209537" y="6350"/>
                  </a:lnTo>
                  <a:lnTo>
                    <a:pt x="210820" y="6350"/>
                  </a:lnTo>
                  <a:lnTo>
                    <a:pt x="210820" y="3810"/>
                  </a:lnTo>
                  <a:lnTo>
                    <a:pt x="212090" y="3810"/>
                  </a:lnTo>
                  <a:lnTo>
                    <a:pt x="212090" y="1270"/>
                  </a:lnTo>
                  <a:lnTo>
                    <a:pt x="213360" y="1270"/>
                  </a:lnTo>
                  <a:lnTo>
                    <a:pt x="213360" y="0"/>
                  </a:lnTo>
                  <a:close/>
                </a:path>
              </a:pathLst>
            </a:custGeom>
            <a:solidFill>
              <a:srgbClr val="004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4970780" y="6447802"/>
              <a:ext cx="203200" cy="12700"/>
            </a:xfrm>
            <a:custGeom>
              <a:avLst/>
              <a:gdLst/>
              <a:ahLst/>
              <a:cxnLst/>
              <a:rect l="l" t="t" r="r" b="b"/>
              <a:pathLst>
                <a:path w="203200" h="12700">
                  <a:moveTo>
                    <a:pt x="196850" y="11544"/>
                  </a:moveTo>
                  <a:lnTo>
                    <a:pt x="5080" y="11544"/>
                  </a:lnTo>
                  <a:lnTo>
                    <a:pt x="5080" y="12687"/>
                  </a:lnTo>
                  <a:lnTo>
                    <a:pt x="196850" y="12687"/>
                  </a:lnTo>
                  <a:lnTo>
                    <a:pt x="196850" y="11544"/>
                  </a:lnTo>
                  <a:close/>
                </a:path>
                <a:path w="203200" h="12700">
                  <a:moveTo>
                    <a:pt x="203200" y="0"/>
                  </a:moveTo>
                  <a:lnTo>
                    <a:pt x="0" y="0"/>
                  </a:lnTo>
                  <a:lnTo>
                    <a:pt x="0" y="1257"/>
                  </a:lnTo>
                  <a:lnTo>
                    <a:pt x="1270" y="1257"/>
                  </a:lnTo>
                  <a:lnTo>
                    <a:pt x="1270" y="3797"/>
                  </a:lnTo>
                  <a:lnTo>
                    <a:pt x="1270" y="5067"/>
                  </a:lnTo>
                  <a:lnTo>
                    <a:pt x="2540" y="5067"/>
                  </a:lnTo>
                  <a:lnTo>
                    <a:pt x="2540" y="6337"/>
                  </a:lnTo>
                  <a:lnTo>
                    <a:pt x="2540" y="8877"/>
                  </a:lnTo>
                  <a:lnTo>
                    <a:pt x="3810" y="8877"/>
                  </a:lnTo>
                  <a:lnTo>
                    <a:pt x="3810" y="11417"/>
                  </a:lnTo>
                  <a:lnTo>
                    <a:pt x="196850" y="11417"/>
                  </a:lnTo>
                  <a:lnTo>
                    <a:pt x="196850" y="11544"/>
                  </a:lnTo>
                  <a:lnTo>
                    <a:pt x="198120" y="11544"/>
                  </a:lnTo>
                  <a:lnTo>
                    <a:pt x="198120" y="11417"/>
                  </a:lnTo>
                  <a:lnTo>
                    <a:pt x="198120" y="8877"/>
                  </a:lnTo>
                  <a:lnTo>
                    <a:pt x="199390" y="8877"/>
                  </a:lnTo>
                  <a:lnTo>
                    <a:pt x="199390" y="6337"/>
                  </a:lnTo>
                  <a:lnTo>
                    <a:pt x="200660" y="6337"/>
                  </a:lnTo>
                  <a:lnTo>
                    <a:pt x="200660" y="5067"/>
                  </a:lnTo>
                  <a:lnTo>
                    <a:pt x="200660" y="3797"/>
                  </a:lnTo>
                  <a:lnTo>
                    <a:pt x="201930" y="3797"/>
                  </a:lnTo>
                  <a:lnTo>
                    <a:pt x="201930" y="1257"/>
                  </a:lnTo>
                  <a:lnTo>
                    <a:pt x="203200" y="125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4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4975860" y="6460489"/>
              <a:ext cx="190500" cy="13970"/>
            </a:xfrm>
            <a:custGeom>
              <a:avLst/>
              <a:gdLst/>
              <a:ahLst/>
              <a:cxnLst/>
              <a:rect l="l" t="t" r="r" b="b"/>
              <a:pathLst>
                <a:path w="190500" h="13970">
                  <a:moveTo>
                    <a:pt x="19050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1270" y="2540"/>
                  </a:lnTo>
                  <a:lnTo>
                    <a:pt x="1270" y="3810"/>
                  </a:lnTo>
                  <a:lnTo>
                    <a:pt x="1270" y="5080"/>
                  </a:lnTo>
                  <a:lnTo>
                    <a:pt x="2540" y="5080"/>
                  </a:lnTo>
                  <a:lnTo>
                    <a:pt x="2540" y="7620"/>
                  </a:lnTo>
                  <a:lnTo>
                    <a:pt x="3810" y="7620"/>
                  </a:lnTo>
                  <a:lnTo>
                    <a:pt x="3810" y="8890"/>
                  </a:lnTo>
                  <a:lnTo>
                    <a:pt x="3810" y="10160"/>
                  </a:lnTo>
                  <a:lnTo>
                    <a:pt x="5080" y="10160"/>
                  </a:lnTo>
                  <a:lnTo>
                    <a:pt x="5080" y="12700"/>
                  </a:lnTo>
                  <a:lnTo>
                    <a:pt x="6350" y="12700"/>
                  </a:lnTo>
                  <a:lnTo>
                    <a:pt x="6350" y="13970"/>
                  </a:lnTo>
                  <a:lnTo>
                    <a:pt x="181610" y="13970"/>
                  </a:lnTo>
                  <a:lnTo>
                    <a:pt x="181610" y="12700"/>
                  </a:lnTo>
                  <a:lnTo>
                    <a:pt x="182880" y="12700"/>
                  </a:lnTo>
                  <a:lnTo>
                    <a:pt x="182880" y="10160"/>
                  </a:lnTo>
                  <a:lnTo>
                    <a:pt x="184150" y="10160"/>
                  </a:lnTo>
                  <a:lnTo>
                    <a:pt x="184150" y="8890"/>
                  </a:lnTo>
                  <a:lnTo>
                    <a:pt x="185420" y="8890"/>
                  </a:lnTo>
                  <a:lnTo>
                    <a:pt x="185420" y="7747"/>
                  </a:lnTo>
                  <a:lnTo>
                    <a:pt x="186690" y="7747"/>
                  </a:lnTo>
                  <a:lnTo>
                    <a:pt x="186690" y="7620"/>
                  </a:lnTo>
                  <a:lnTo>
                    <a:pt x="186690" y="5080"/>
                  </a:lnTo>
                  <a:lnTo>
                    <a:pt x="187947" y="5080"/>
                  </a:lnTo>
                  <a:lnTo>
                    <a:pt x="187947" y="3810"/>
                  </a:lnTo>
                  <a:lnTo>
                    <a:pt x="189230" y="3810"/>
                  </a:lnTo>
                  <a:lnTo>
                    <a:pt x="189230" y="2540"/>
                  </a:lnTo>
                  <a:lnTo>
                    <a:pt x="189230" y="1270"/>
                  </a:lnTo>
                  <a:lnTo>
                    <a:pt x="190500" y="1270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004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4982210" y="6474459"/>
              <a:ext cx="175260" cy="12700"/>
            </a:xfrm>
            <a:custGeom>
              <a:avLst/>
              <a:gdLst/>
              <a:ahLst/>
              <a:cxnLst/>
              <a:rect l="l" t="t" r="r" b="b"/>
              <a:pathLst>
                <a:path w="175260" h="12700">
                  <a:moveTo>
                    <a:pt x="173990" y="127"/>
                  </a:moveTo>
                  <a:lnTo>
                    <a:pt x="0" y="127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1270" y="3810"/>
                  </a:lnTo>
                  <a:lnTo>
                    <a:pt x="2540" y="3810"/>
                  </a:lnTo>
                  <a:lnTo>
                    <a:pt x="2540" y="5080"/>
                  </a:lnTo>
                  <a:lnTo>
                    <a:pt x="2540" y="6350"/>
                  </a:lnTo>
                  <a:lnTo>
                    <a:pt x="3810" y="6350"/>
                  </a:lnTo>
                  <a:lnTo>
                    <a:pt x="3810" y="7620"/>
                  </a:lnTo>
                  <a:lnTo>
                    <a:pt x="3810" y="8890"/>
                  </a:lnTo>
                  <a:lnTo>
                    <a:pt x="5080" y="8890"/>
                  </a:lnTo>
                  <a:lnTo>
                    <a:pt x="5080" y="10160"/>
                  </a:lnTo>
                  <a:lnTo>
                    <a:pt x="6350" y="10160"/>
                  </a:lnTo>
                  <a:lnTo>
                    <a:pt x="6350" y="11430"/>
                  </a:lnTo>
                  <a:lnTo>
                    <a:pt x="7620" y="11430"/>
                  </a:lnTo>
                  <a:lnTo>
                    <a:pt x="7620" y="12700"/>
                  </a:lnTo>
                  <a:lnTo>
                    <a:pt x="163830" y="12700"/>
                  </a:lnTo>
                  <a:lnTo>
                    <a:pt x="163830" y="11430"/>
                  </a:lnTo>
                  <a:lnTo>
                    <a:pt x="163830" y="10287"/>
                  </a:lnTo>
                  <a:lnTo>
                    <a:pt x="165100" y="10287"/>
                  </a:lnTo>
                  <a:lnTo>
                    <a:pt x="165100" y="10160"/>
                  </a:lnTo>
                  <a:lnTo>
                    <a:pt x="165100" y="8890"/>
                  </a:lnTo>
                  <a:lnTo>
                    <a:pt x="166370" y="8890"/>
                  </a:lnTo>
                  <a:lnTo>
                    <a:pt x="166370" y="7620"/>
                  </a:lnTo>
                  <a:lnTo>
                    <a:pt x="167640" y="7620"/>
                  </a:lnTo>
                  <a:lnTo>
                    <a:pt x="167640" y="6477"/>
                  </a:lnTo>
                  <a:lnTo>
                    <a:pt x="168910" y="6477"/>
                  </a:lnTo>
                  <a:lnTo>
                    <a:pt x="168910" y="6350"/>
                  </a:lnTo>
                  <a:lnTo>
                    <a:pt x="168910" y="5080"/>
                  </a:lnTo>
                  <a:lnTo>
                    <a:pt x="170180" y="5080"/>
                  </a:lnTo>
                  <a:lnTo>
                    <a:pt x="170180" y="3937"/>
                  </a:lnTo>
                  <a:lnTo>
                    <a:pt x="171437" y="3937"/>
                  </a:lnTo>
                  <a:lnTo>
                    <a:pt x="171437" y="3810"/>
                  </a:lnTo>
                  <a:lnTo>
                    <a:pt x="171437" y="2540"/>
                  </a:lnTo>
                  <a:lnTo>
                    <a:pt x="172720" y="2540"/>
                  </a:lnTo>
                  <a:lnTo>
                    <a:pt x="172720" y="1270"/>
                  </a:lnTo>
                  <a:lnTo>
                    <a:pt x="173990" y="1270"/>
                  </a:lnTo>
                  <a:lnTo>
                    <a:pt x="173990" y="127"/>
                  </a:lnTo>
                  <a:close/>
                </a:path>
                <a:path w="175260" h="12700">
                  <a:moveTo>
                    <a:pt x="175260" y="0"/>
                  </a:moveTo>
                  <a:lnTo>
                    <a:pt x="173990" y="0"/>
                  </a:lnTo>
                  <a:lnTo>
                    <a:pt x="173990" y="127"/>
                  </a:lnTo>
                  <a:lnTo>
                    <a:pt x="175260" y="127"/>
                  </a:lnTo>
                  <a:lnTo>
                    <a:pt x="175260" y="0"/>
                  </a:lnTo>
                  <a:close/>
                </a:path>
              </a:pathLst>
            </a:custGeom>
            <a:solidFill>
              <a:srgbClr val="003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4989830" y="6487159"/>
              <a:ext cx="156210" cy="13970"/>
            </a:xfrm>
            <a:custGeom>
              <a:avLst/>
              <a:gdLst/>
              <a:ahLst/>
              <a:cxnLst/>
              <a:rect l="l" t="t" r="r" b="b"/>
              <a:pathLst>
                <a:path w="156210" h="13970">
                  <a:moveTo>
                    <a:pt x="142240" y="12827"/>
                  </a:moveTo>
                  <a:lnTo>
                    <a:pt x="8890" y="12827"/>
                  </a:lnTo>
                  <a:lnTo>
                    <a:pt x="8890" y="13970"/>
                  </a:lnTo>
                  <a:lnTo>
                    <a:pt x="142240" y="13970"/>
                  </a:lnTo>
                  <a:lnTo>
                    <a:pt x="142240" y="12827"/>
                  </a:lnTo>
                  <a:close/>
                </a:path>
                <a:path w="156210" h="13970">
                  <a:moveTo>
                    <a:pt x="144780" y="10287"/>
                  </a:moveTo>
                  <a:lnTo>
                    <a:pt x="7620" y="10287"/>
                  </a:lnTo>
                  <a:lnTo>
                    <a:pt x="7620" y="11430"/>
                  </a:lnTo>
                  <a:lnTo>
                    <a:pt x="8890" y="11430"/>
                  </a:lnTo>
                  <a:lnTo>
                    <a:pt x="8890" y="12700"/>
                  </a:lnTo>
                  <a:lnTo>
                    <a:pt x="143510" y="12700"/>
                  </a:lnTo>
                  <a:lnTo>
                    <a:pt x="143510" y="11430"/>
                  </a:lnTo>
                  <a:lnTo>
                    <a:pt x="144780" y="11430"/>
                  </a:lnTo>
                  <a:lnTo>
                    <a:pt x="144780" y="10287"/>
                  </a:lnTo>
                  <a:close/>
                </a:path>
                <a:path w="156210" h="13970">
                  <a:moveTo>
                    <a:pt x="151130" y="3937"/>
                  </a:moveTo>
                  <a:lnTo>
                    <a:pt x="2540" y="3937"/>
                  </a:lnTo>
                  <a:lnTo>
                    <a:pt x="2540" y="5080"/>
                  </a:lnTo>
                  <a:lnTo>
                    <a:pt x="3810" y="5080"/>
                  </a:lnTo>
                  <a:lnTo>
                    <a:pt x="3810" y="6350"/>
                  </a:lnTo>
                  <a:lnTo>
                    <a:pt x="5080" y="6350"/>
                  </a:lnTo>
                  <a:lnTo>
                    <a:pt x="5080" y="7620"/>
                  </a:lnTo>
                  <a:lnTo>
                    <a:pt x="5080" y="8890"/>
                  </a:lnTo>
                  <a:lnTo>
                    <a:pt x="6350" y="8890"/>
                  </a:lnTo>
                  <a:lnTo>
                    <a:pt x="6350" y="10160"/>
                  </a:lnTo>
                  <a:lnTo>
                    <a:pt x="144780" y="10160"/>
                  </a:lnTo>
                  <a:lnTo>
                    <a:pt x="144780" y="10287"/>
                  </a:lnTo>
                  <a:lnTo>
                    <a:pt x="146050" y="10287"/>
                  </a:lnTo>
                  <a:lnTo>
                    <a:pt x="146050" y="10160"/>
                  </a:lnTo>
                  <a:lnTo>
                    <a:pt x="146050" y="8890"/>
                  </a:lnTo>
                  <a:lnTo>
                    <a:pt x="147320" y="8890"/>
                  </a:lnTo>
                  <a:lnTo>
                    <a:pt x="147320" y="7620"/>
                  </a:lnTo>
                  <a:lnTo>
                    <a:pt x="148590" y="7620"/>
                  </a:lnTo>
                  <a:lnTo>
                    <a:pt x="148590" y="6477"/>
                  </a:lnTo>
                  <a:lnTo>
                    <a:pt x="149860" y="6477"/>
                  </a:lnTo>
                  <a:lnTo>
                    <a:pt x="149860" y="6350"/>
                  </a:lnTo>
                  <a:lnTo>
                    <a:pt x="149860" y="5080"/>
                  </a:lnTo>
                  <a:lnTo>
                    <a:pt x="151130" y="5080"/>
                  </a:lnTo>
                  <a:lnTo>
                    <a:pt x="151130" y="3937"/>
                  </a:lnTo>
                  <a:close/>
                </a:path>
                <a:path w="156210" h="13970">
                  <a:moveTo>
                    <a:pt x="154927" y="127"/>
                  </a:moveTo>
                  <a:lnTo>
                    <a:pt x="0" y="127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2540" y="2540"/>
                  </a:lnTo>
                  <a:lnTo>
                    <a:pt x="2540" y="3810"/>
                  </a:lnTo>
                  <a:lnTo>
                    <a:pt x="152400" y="3810"/>
                  </a:lnTo>
                  <a:lnTo>
                    <a:pt x="152400" y="2540"/>
                  </a:lnTo>
                  <a:lnTo>
                    <a:pt x="153670" y="2540"/>
                  </a:lnTo>
                  <a:lnTo>
                    <a:pt x="153670" y="1270"/>
                  </a:lnTo>
                  <a:lnTo>
                    <a:pt x="154927" y="1270"/>
                  </a:lnTo>
                  <a:lnTo>
                    <a:pt x="154927" y="127"/>
                  </a:lnTo>
                  <a:close/>
                </a:path>
                <a:path w="156210" h="13970">
                  <a:moveTo>
                    <a:pt x="156210" y="0"/>
                  </a:moveTo>
                  <a:lnTo>
                    <a:pt x="154927" y="0"/>
                  </a:lnTo>
                  <a:lnTo>
                    <a:pt x="154927" y="127"/>
                  </a:lnTo>
                  <a:lnTo>
                    <a:pt x="156210" y="127"/>
                  </a:lnTo>
                  <a:lnTo>
                    <a:pt x="156210" y="0"/>
                  </a:lnTo>
                  <a:close/>
                </a:path>
              </a:pathLst>
            </a:custGeom>
            <a:solidFill>
              <a:srgbClr val="003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4999990" y="6501129"/>
              <a:ext cx="129539" cy="13970"/>
            </a:xfrm>
            <a:custGeom>
              <a:avLst/>
              <a:gdLst/>
              <a:ahLst/>
              <a:cxnLst/>
              <a:rect l="l" t="t" r="r" b="b"/>
              <a:pathLst>
                <a:path w="129539" h="13970">
                  <a:moveTo>
                    <a:pt x="111760" y="11557"/>
                  </a:moveTo>
                  <a:lnTo>
                    <a:pt x="12700" y="11557"/>
                  </a:lnTo>
                  <a:lnTo>
                    <a:pt x="12700" y="12700"/>
                  </a:lnTo>
                  <a:lnTo>
                    <a:pt x="13970" y="12700"/>
                  </a:lnTo>
                  <a:lnTo>
                    <a:pt x="13970" y="13970"/>
                  </a:lnTo>
                  <a:lnTo>
                    <a:pt x="110490" y="13970"/>
                  </a:lnTo>
                  <a:lnTo>
                    <a:pt x="110490" y="12700"/>
                  </a:lnTo>
                  <a:lnTo>
                    <a:pt x="111760" y="12700"/>
                  </a:lnTo>
                  <a:lnTo>
                    <a:pt x="111760" y="11557"/>
                  </a:lnTo>
                  <a:close/>
                </a:path>
                <a:path w="129539" h="13970">
                  <a:moveTo>
                    <a:pt x="118110" y="9017"/>
                  </a:moveTo>
                  <a:lnTo>
                    <a:pt x="8890" y="9017"/>
                  </a:lnTo>
                  <a:lnTo>
                    <a:pt x="8890" y="10160"/>
                  </a:lnTo>
                  <a:lnTo>
                    <a:pt x="11430" y="10160"/>
                  </a:lnTo>
                  <a:lnTo>
                    <a:pt x="11430" y="11430"/>
                  </a:lnTo>
                  <a:lnTo>
                    <a:pt x="111760" y="11430"/>
                  </a:lnTo>
                  <a:lnTo>
                    <a:pt x="111760" y="11557"/>
                  </a:lnTo>
                  <a:lnTo>
                    <a:pt x="115570" y="11557"/>
                  </a:lnTo>
                  <a:lnTo>
                    <a:pt x="115570" y="11430"/>
                  </a:lnTo>
                  <a:lnTo>
                    <a:pt x="115570" y="10160"/>
                  </a:lnTo>
                  <a:lnTo>
                    <a:pt x="118110" y="10160"/>
                  </a:lnTo>
                  <a:lnTo>
                    <a:pt x="118110" y="9017"/>
                  </a:lnTo>
                  <a:close/>
                </a:path>
                <a:path w="129539" h="13970">
                  <a:moveTo>
                    <a:pt x="124460" y="5207"/>
                  </a:moveTo>
                  <a:lnTo>
                    <a:pt x="5080" y="5207"/>
                  </a:lnTo>
                  <a:lnTo>
                    <a:pt x="5080" y="6350"/>
                  </a:lnTo>
                  <a:lnTo>
                    <a:pt x="6350" y="6350"/>
                  </a:lnTo>
                  <a:lnTo>
                    <a:pt x="6350" y="7620"/>
                  </a:lnTo>
                  <a:lnTo>
                    <a:pt x="7620" y="7620"/>
                  </a:lnTo>
                  <a:lnTo>
                    <a:pt x="7620" y="8890"/>
                  </a:lnTo>
                  <a:lnTo>
                    <a:pt x="118110" y="8890"/>
                  </a:lnTo>
                  <a:lnTo>
                    <a:pt x="118110" y="9017"/>
                  </a:lnTo>
                  <a:lnTo>
                    <a:pt x="120650" y="9017"/>
                  </a:lnTo>
                  <a:lnTo>
                    <a:pt x="120650" y="8890"/>
                  </a:lnTo>
                  <a:lnTo>
                    <a:pt x="120650" y="7620"/>
                  </a:lnTo>
                  <a:lnTo>
                    <a:pt x="121920" y="7620"/>
                  </a:lnTo>
                  <a:lnTo>
                    <a:pt x="121920" y="6350"/>
                  </a:lnTo>
                  <a:lnTo>
                    <a:pt x="124460" y="6350"/>
                  </a:lnTo>
                  <a:lnTo>
                    <a:pt x="124460" y="5207"/>
                  </a:lnTo>
                  <a:close/>
                </a:path>
                <a:path w="129539" h="13970">
                  <a:moveTo>
                    <a:pt x="127000" y="2667"/>
                  </a:moveTo>
                  <a:lnTo>
                    <a:pt x="2540" y="2667"/>
                  </a:lnTo>
                  <a:lnTo>
                    <a:pt x="2540" y="3810"/>
                  </a:lnTo>
                  <a:lnTo>
                    <a:pt x="3810" y="3810"/>
                  </a:lnTo>
                  <a:lnTo>
                    <a:pt x="3810" y="5080"/>
                  </a:lnTo>
                  <a:lnTo>
                    <a:pt x="124460" y="5080"/>
                  </a:lnTo>
                  <a:lnTo>
                    <a:pt x="124460" y="5207"/>
                  </a:lnTo>
                  <a:lnTo>
                    <a:pt x="125730" y="5207"/>
                  </a:lnTo>
                  <a:lnTo>
                    <a:pt x="125730" y="5080"/>
                  </a:lnTo>
                  <a:lnTo>
                    <a:pt x="125730" y="3810"/>
                  </a:lnTo>
                  <a:lnTo>
                    <a:pt x="127000" y="3810"/>
                  </a:lnTo>
                  <a:lnTo>
                    <a:pt x="127000" y="2667"/>
                  </a:lnTo>
                  <a:close/>
                </a:path>
                <a:path w="129539" h="13970">
                  <a:moveTo>
                    <a:pt x="12954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127000" y="2540"/>
                  </a:lnTo>
                  <a:lnTo>
                    <a:pt x="127000" y="2667"/>
                  </a:lnTo>
                  <a:lnTo>
                    <a:pt x="128270" y="2667"/>
                  </a:lnTo>
                  <a:lnTo>
                    <a:pt x="128270" y="2540"/>
                  </a:lnTo>
                  <a:lnTo>
                    <a:pt x="128270" y="1270"/>
                  </a:lnTo>
                  <a:lnTo>
                    <a:pt x="129540" y="1270"/>
                  </a:lnTo>
                  <a:lnTo>
                    <a:pt x="129540" y="0"/>
                  </a:lnTo>
                  <a:close/>
                </a:path>
              </a:pathLst>
            </a:custGeom>
            <a:solidFill>
              <a:srgbClr val="003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5016500" y="6515099"/>
              <a:ext cx="91440" cy="12700"/>
            </a:xfrm>
            <a:custGeom>
              <a:avLst/>
              <a:gdLst/>
              <a:ahLst/>
              <a:cxnLst/>
              <a:rect l="l" t="t" r="r" b="b"/>
              <a:pathLst>
                <a:path w="91439" h="12700">
                  <a:moveTo>
                    <a:pt x="52069" y="11429"/>
                  </a:moveTo>
                  <a:lnTo>
                    <a:pt x="34289" y="11429"/>
                  </a:lnTo>
                  <a:lnTo>
                    <a:pt x="34289" y="12700"/>
                  </a:lnTo>
                  <a:lnTo>
                    <a:pt x="52069" y="12700"/>
                  </a:lnTo>
                  <a:lnTo>
                    <a:pt x="52069" y="11429"/>
                  </a:lnTo>
                  <a:close/>
                </a:path>
                <a:path w="91439" h="12700">
                  <a:moveTo>
                    <a:pt x="60960" y="10286"/>
                  </a:moveTo>
                  <a:lnTo>
                    <a:pt x="26670" y="10286"/>
                  </a:lnTo>
                  <a:lnTo>
                    <a:pt x="26670" y="11429"/>
                  </a:lnTo>
                  <a:lnTo>
                    <a:pt x="60960" y="11429"/>
                  </a:lnTo>
                  <a:lnTo>
                    <a:pt x="60960" y="10286"/>
                  </a:lnTo>
                  <a:close/>
                </a:path>
                <a:path w="91439" h="12700">
                  <a:moveTo>
                    <a:pt x="68579" y="8889"/>
                  </a:moveTo>
                  <a:lnTo>
                    <a:pt x="19050" y="8889"/>
                  </a:lnTo>
                  <a:lnTo>
                    <a:pt x="19050" y="10286"/>
                  </a:lnTo>
                  <a:lnTo>
                    <a:pt x="26670" y="10286"/>
                  </a:lnTo>
                  <a:lnTo>
                    <a:pt x="68579" y="10160"/>
                  </a:lnTo>
                  <a:lnTo>
                    <a:pt x="68579" y="8889"/>
                  </a:lnTo>
                  <a:close/>
                </a:path>
                <a:path w="91439" h="12700">
                  <a:moveTo>
                    <a:pt x="68579" y="10160"/>
                  </a:moveTo>
                  <a:lnTo>
                    <a:pt x="60960" y="10160"/>
                  </a:lnTo>
                  <a:lnTo>
                    <a:pt x="68579" y="10286"/>
                  </a:lnTo>
                  <a:close/>
                </a:path>
                <a:path w="91439" h="12700">
                  <a:moveTo>
                    <a:pt x="72389" y="7746"/>
                  </a:moveTo>
                  <a:lnTo>
                    <a:pt x="16510" y="7746"/>
                  </a:lnTo>
                  <a:lnTo>
                    <a:pt x="16510" y="8889"/>
                  </a:lnTo>
                  <a:lnTo>
                    <a:pt x="72389" y="8889"/>
                  </a:lnTo>
                  <a:lnTo>
                    <a:pt x="72389" y="7746"/>
                  </a:lnTo>
                  <a:close/>
                </a:path>
                <a:path w="91439" h="12700">
                  <a:moveTo>
                    <a:pt x="74929" y="6350"/>
                  </a:moveTo>
                  <a:lnTo>
                    <a:pt x="11429" y="6350"/>
                  </a:lnTo>
                  <a:lnTo>
                    <a:pt x="11429" y="7746"/>
                  </a:lnTo>
                  <a:lnTo>
                    <a:pt x="16510" y="7746"/>
                  </a:lnTo>
                  <a:lnTo>
                    <a:pt x="74929" y="7620"/>
                  </a:lnTo>
                  <a:lnTo>
                    <a:pt x="74929" y="6350"/>
                  </a:lnTo>
                  <a:close/>
                </a:path>
                <a:path w="91439" h="12700">
                  <a:moveTo>
                    <a:pt x="74929" y="7620"/>
                  </a:moveTo>
                  <a:lnTo>
                    <a:pt x="72389" y="7620"/>
                  </a:lnTo>
                  <a:lnTo>
                    <a:pt x="74929" y="7746"/>
                  </a:lnTo>
                  <a:close/>
                </a:path>
                <a:path w="91439" h="12700">
                  <a:moveTo>
                    <a:pt x="77470" y="5079"/>
                  </a:moveTo>
                  <a:lnTo>
                    <a:pt x="10160" y="5079"/>
                  </a:lnTo>
                  <a:lnTo>
                    <a:pt x="10160" y="6350"/>
                  </a:lnTo>
                  <a:lnTo>
                    <a:pt x="77470" y="6350"/>
                  </a:lnTo>
                  <a:lnTo>
                    <a:pt x="77470" y="5079"/>
                  </a:lnTo>
                  <a:close/>
                </a:path>
                <a:path w="91439" h="12700">
                  <a:moveTo>
                    <a:pt x="85090" y="3936"/>
                  </a:moveTo>
                  <a:lnTo>
                    <a:pt x="7620" y="3936"/>
                  </a:lnTo>
                  <a:lnTo>
                    <a:pt x="7620" y="5079"/>
                  </a:lnTo>
                  <a:lnTo>
                    <a:pt x="85090" y="5079"/>
                  </a:lnTo>
                  <a:lnTo>
                    <a:pt x="85090" y="3936"/>
                  </a:lnTo>
                  <a:close/>
                </a:path>
                <a:path w="91439" h="12700">
                  <a:moveTo>
                    <a:pt x="87630" y="2539"/>
                  </a:moveTo>
                  <a:lnTo>
                    <a:pt x="3810" y="2539"/>
                  </a:lnTo>
                  <a:lnTo>
                    <a:pt x="3810" y="3936"/>
                  </a:lnTo>
                  <a:lnTo>
                    <a:pt x="7620" y="3936"/>
                  </a:lnTo>
                  <a:lnTo>
                    <a:pt x="87630" y="3810"/>
                  </a:lnTo>
                  <a:lnTo>
                    <a:pt x="87630" y="2539"/>
                  </a:lnTo>
                  <a:close/>
                </a:path>
                <a:path w="91439" h="12700">
                  <a:moveTo>
                    <a:pt x="87630" y="3810"/>
                  </a:moveTo>
                  <a:lnTo>
                    <a:pt x="85090" y="3810"/>
                  </a:lnTo>
                  <a:lnTo>
                    <a:pt x="87630" y="3936"/>
                  </a:lnTo>
                  <a:close/>
                </a:path>
                <a:path w="91439" h="12700">
                  <a:moveTo>
                    <a:pt x="90169" y="1396"/>
                  </a:moveTo>
                  <a:lnTo>
                    <a:pt x="2539" y="1396"/>
                  </a:lnTo>
                  <a:lnTo>
                    <a:pt x="2539" y="2539"/>
                  </a:lnTo>
                  <a:lnTo>
                    <a:pt x="90169" y="2539"/>
                  </a:lnTo>
                  <a:lnTo>
                    <a:pt x="90169" y="1396"/>
                  </a:lnTo>
                  <a:close/>
                </a:path>
                <a:path w="91439" h="12700">
                  <a:moveTo>
                    <a:pt x="91439" y="0"/>
                  </a:moveTo>
                  <a:lnTo>
                    <a:pt x="0" y="0"/>
                  </a:lnTo>
                  <a:lnTo>
                    <a:pt x="0" y="1396"/>
                  </a:lnTo>
                  <a:lnTo>
                    <a:pt x="2539" y="1396"/>
                  </a:lnTo>
                  <a:lnTo>
                    <a:pt x="91439" y="1270"/>
                  </a:lnTo>
                  <a:lnTo>
                    <a:pt x="91439" y="0"/>
                  </a:lnTo>
                  <a:close/>
                </a:path>
                <a:path w="91439" h="12700">
                  <a:moveTo>
                    <a:pt x="91439" y="1270"/>
                  </a:moveTo>
                  <a:lnTo>
                    <a:pt x="90169" y="1270"/>
                  </a:lnTo>
                  <a:lnTo>
                    <a:pt x="91439" y="1396"/>
                  </a:lnTo>
                  <a:close/>
                </a:path>
              </a:pathLst>
            </a:custGeom>
            <a:solidFill>
              <a:srgbClr val="003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5005070" y="5759449"/>
              <a:ext cx="215900" cy="772160"/>
            </a:xfrm>
            <a:custGeom>
              <a:avLst/>
              <a:gdLst/>
              <a:ahLst/>
              <a:cxnLst/>
              <a:rect l="l" t="t" r="r" b="b"/>
              <a:pathLst>
                <a:path w="215900" h="772159">
                  <a:moveTo>
                    <a:pt x="215900" y="0"/>
                  </a:moveTo>
                  <a:lnTo>
                    <a:pt x="203200" y="0"/>
                  </a:lnTo>
                  <a:lnTo>
                    <a:pt x="203200" y="457200"/>
                  </a:lnTo>
                  <a:lnTo>
                    <a:pt x="205740" y="457200"/>
                  </a:lnTo>
                  <a:lnTo>
                    <a:pt x="204470" y="499110"/>
                  </a:lnTo>
                  <a:lnTo>
                    <a:pt x="203200" y="532130"/>
                  </a:lnTo>
                  <a:lnTo>
                    <a:pt x="201930" y="546100"/>
                  </a:lnTo>
                  <a:lnTo>
                    <a:pt x="200761" y="558838"/>
                  </a:lnTo>
                  <a:lnTo>
                    <a:pt x="199390" y="572770"/>
                  </a:lnTo>
                  <a:lnTo>
                    <a:pt x="196850" y="586740"/>
                  </a:lnTo>
                  <a:lnTo>
                    <a:pt x="194310" y="599440"/>
                  </a:lnTo>
                  <a:lnTo>
                    <a:pt x="191770" y="612140"/>
                  </a:lnTo>
                  <a:lnTo>
                    <a:pt x="188277" y="624954"/>
                  </a:lnTo>
                  <a:lnTo>
                    <a:pt x="187960" y="624840"/>
                  </a:lnTo>
                  <a:lnTo>
                    <a:pt x="184150" y="637540"/>
                  </a:lnTo>
                  <a:lnTo>
                    <a:pt x="179070" y="650240"/>
                  </a:lnTo>
                  <a:lnTo>
                    <a:pt x="175260" y="661670"/>
                  </a:lnTo>
                  <a:lnTo>
                    <a:pt x="170611" y="672122"/>
                  </a:lnTo>
                  <a:lnTo>
                    <a:pt x="170180" y="671830"/>
                  </a:lnTo>
                  <a:lnTo>
                    <a:pt x="165100" y="683260"/>
                  </a:lnTo>
                  <a:lnTo>
                    <a:pt x="160020" y="693420"/>
                  </a:lnTo>
                  <a:lnTo>
                    <a:pt x="153670" y="702310"/>
                  </a:lnTo>
                  <a:lnTo>
                    <a:pt x="147320" y="711200"/>
                  </a:lnTo>
                  <a:lnTo>
                    <a:pt x="140970" y="718820"/>
                  </a:lnTo>
                  <a:lnTo>
                    <a:pt x="133350" y="726440"/>
                  </a:lnTo>
                  <a:lnTo>
                    <a:pt x="127469" y="733501"/>
                  </a:lnTo>
                  <a:lnTo>
                    <a:pt x="127000" y="732790"/>
                  </a:lnTo>
                  <a:lnTo>
                    <a:pt x="119380" y="739140"/>
                  </a:lnTo>
                  <a:lnTo>
                    <a:pt x="112204" y="745121"/>
                  </a:lnTo>
                  <a:lnTo>
                    <a:pt x="111760" y="744220"/>
                  </a:lnTo>
                  <a:lnTo>
                    <a:pt x="102870" y="749300"/>
                  </a:lnTo>
                  <a:lnTo>
                    <a:pt x="95719" y="754062"/>
                  </a:lnTo>
                  <a:lnTo>
                    <a:pt x="95250" y="753110"/>
                  </a:lnTo>
                  <a:lnTo>
                    <a:pt x="86360" y="756920"/>
                  </a:lnTo>
                  <a:lnTo>
                    <a:pt x="78740" y="760196"/>
                  </a:lnTo>
                  <a:lnTo>
                    <a:pt x="78740" y="759460"/>
                  </a:lnTo>
                  <a:lnTo>
                    <a:pt x="69850" y="760730"/>
                  </a:lnTo>
                  <a:lnTo>
                    <a:pt x="60960" y="763270"/>
                  </a:lnTo>
                  <a:lnTo>
                    <a:pt x="53340" y="763270"/>
                  </a:lnTo>
                  <a:lnTo>
                    <a:pt x="46990" y="763270"/>
                  </a:lnTo>
                  <a:lnTo>
                    <a:pt x="39370" y="762000"/>
                  </a:lnTo>
                  <a:lnTo>
                    <a:pt x="31750" y="759460"/>
                  </a:lnTo>
                  <a:lnTo>
                    <a:pt x="25273" y="758380"/>
                  </a:lnTo>
                  <a:lnTo>
                    <a:pt x="25400" y="758190"/>
                  </a:lnTo>
                  <a:lnTo>
                    <a:pt x="17780" y="754380"/>
                  </a:lnTo>
                  <a:lnTo>
                    <a:pt x="12217" y="751052"/>
                  </a:lnTo>
                  <a:lnTo>
                    <a:pt x="12700" y="750570"/>
                  </a:lnTo>
                  <a:lnTo>
                    <a:pt x="6350" y="745490"/>
                  </a:lnTo>
                  <a:lnTo>
                    <a:pt x="2540" y="749300"/>
                  </a:lnTo>
                  <a:lnTo>
                    <a:pt x="0" y="753110"/>
                  </a:lnTo>
                  <a:lnTo>
                    <a:pt x="6350" y="758190"/>
                  </a:lnTo>
                  <a:lnTo>
                    <a:pt x="12700" y="762000"/>
                  </a:lnTo>
                  <a:lnTo>
                    <a:pt x="13970" y="762000"/>
                  </a:lnTo>
                  <a:lnTo>
                    <a:pt x="13970" y="763270"/>
                  </a:lnTo>
                  <a:lnTo>
                    <a:pt x="20320" y="765810"/>
                  </a:lnTo>
                  <a:lnTo>
                    <a:pt x="21590" y="765810"/>
                  </a:lnTo>
                  <a:lnTo>
                    <a:pt x="29210" y="768350"/>
                  </a:lnTo>
                  <a:lnTo>
                    <a:pt x="36830" y="770890"/>
                  </a:lnTo>
                  <a:lnTo>
                    <a:pt x="44450" y="772160"/>
                  </a:lnTo>
                  <a:lnTo>
                    <a:pt x="45720" y="772160"/>
                  </a:lnTo>
                  <a:lnTo>
                    <a:pt x="53340" y="772160"/>
                  </a:lnTo>
                  <a:lnTo>
                    <a:pt x="62230" y="772160"/>
                  </a:lnTo>
                  <a:lnTo>
                    <a:pt x="63500" y="772160"/>
                  </a:lnTo>
                  <a:lnTo>
                    <a:pt x="71120" y="770890"/>
                  </a:lnTo>
                  <a:lnTo>
                    <a:pt x="80010" y="769620"/>
                  </a:lnTo>
                  <a:lnTo>
                    <a:pt x="81280" y="768350"/>
                  </a:lnTo>
                  <a:lnTo>
                    <a:pt x="90170" y="765810"/>
                  </a:lnTo>
                  <a:lnTo>
                    <a:pt x="99060" y="762000"/>
                  </a:lnTo>
                  <a:lnTo>
                    <a:pt x="107454" y="757212"/>
                  </a:lnTo>
                  <a:lnTo>
                    <a:pt x="107950" y="758190"/>
                  </a:lnTo>
                  <a:lnTo>
                    <a:pt x="116840" y="753110"/>
                  </a:lnTo>
                  <a:lnTo>
                    <a:pt x="124460" y="746760"/>
                  </a:lnTo>
                  <a:lnTo>
                    <a:pt x="132080" y="740410"/>
                  </a:lnTo>
                  <a:lnTo>
                    <a:pt x="133350" y="740410"/>
                  </a:lnTo>
                  <a:lnTo>
                    <a:pt x="140970" y="732790"/>
                  </a:lnTo>
                  <a:lnTo>
                    <a:pt x="147320" y="725170"/>
                  </a:lnTo>
                  <a:lnTo>
                    <a:pt x="154940" y="716280"/>
                  </a:lnTo>
                  <a:lnTo>
                    <a:pt x="161290" y="707390"/>
                  </a:lnTo>
                  <a:lnTo>
                    <a:pt x="167640" y="698500"/>
                  </a:lnTo>
                  <a:lnTo>
                    <a:pt x="167640" y="697230"/>
                  </a:lnTo>
                  <a:lnTo>
                    <a:pt x="172720" y="687070"/>
                  </a:lnTo>
                  <a:lnTo>
                    <a:pt x="173990" y="687070"/>
                  </a:lnTo>
                  <a:lnTo>
                    <a:pt x="179070" y="676910"/>
                  </a:lnTo>
                  <a:lnTo>
                    <a:pt x="179070" y="675640"/>
                  </a:lnTo>
                  <a:lnTo>
                    <a:pt x="184150" y="664210"/>
                  </a:lnTo>
                  <a:lnTo>
                    <a:pt x="187960" y="654050"/>
                  </a:lnTo>
                  <a:lnTo>
                    <a:pt x="187960" y="652780"/>
                  </a:lnTo>
                  <a:lnTo>
                    <a:pt x="193040" y="640080"/>
                  </a:lnTo>
                  <a:lnTo>
                    <a:pt x="196850" y="628650"/>
                  </a:lnTo>
                  <a:lnTo>
                    <a:pt x="196850" y="627380"/>
                  </a:lnTo>
                  <a:lnTo>
                    <a:pt x="200660" y="614680"/>
                  </a:lnTo>
                  <a:lnTo>
                    <a:pt x="203200" y="601980"/>
                  </a:lnTo>
                  <a:lnTo>
                    <a:pt x="203200" y="600710"/>
                  </a:lnTo>
                  <a:lnTo>
                    <a:pt x="205740" y="588010"/>
                  </a:lnTo>
                  <a:lnTo>
                    <a:pt x="208280" y="574040"/>
                  </a:lnTo>
                  <a:lnTo>
                    <a:pt x="210820" y="561340"/>
                  </a:lnTo>
                  <a:lnTo>
                    <a:pt x="210820" y="560070"/>
                  </a:lnTo>
                  <a:lnTo>
                    <a:pt x="212090" y="546100"/>
                  </a:lnTo>
                  <a:lnTo>
                    <a:pt x="213360" y="532130"/>
                  </a:lnTo>
                  <a:lnTo>
                    <a:pt x="213360" y="499110"/>
                  </a:lnTo>
                  <a:lnTo>
                    <a:pt x="214630" y="457200"/>
                  </a:lnTo>
                  <a:lnTo>
                    <a:pt x="215900" y="457200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98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4947920" y="5657849"/>
              <a:ext cx="69850" cy="859790"/>
            </a:xfrm>
            <a:custGeom>
              <a:avLst/>
              <a:gdLst/>
              <a:ahLst/>
              <a:cxnLst/>
              <a:rect l="l" t="t" r="r" b="b"/>
              <a:pathLst>
                <a:path w="69850" h="859790">
                  <a:moveTo>
                    <a:pt x="69850" y="852170"/>
                  </a:moveTo>
                  <a:lnTo>
                    <a:pt x="63500" y="847090"/>
                  </a:lnTo>
                  <a:lnTo>
                    <a:pt x="57150" y="840740"/>
                  </a:lnTo>
                  <a:lnTo>
                    <a:pt x="51371" y="836129"/>
                  </a:lnTo>
                  <a:lnTo>
                    <a:pt x="52070" y="835660"/>
                  </a:lnTo>
                  <a:lnTo>
                    <a:pt x="46990" y="828040"/>
                  </a:lnTo>
                  <a:lnTo>
                    <a:pt x="41910" y="819150"/>
                  </a:lnTo>
                  <a:lnTo>
                    <a:pt x="24130" y="779780"/>
                  </a:lnTo>
                  <a:lnTo>
                    <a:pt x="21590" y="768350"/>
                  </a:lnTo>
                  <a:lnTo>
                    <a:pt x="21361" y="768502"/>
                  </a:lnTo>
                  <a:lnTo>
                    <a:pt x="19050" y="756920"/>
                  </a:lnTo>
                  <a:lnTo>
                    <a:pt x="18796" y="756983"/>
                  </a:lnTo>
                  <a:lnTo>
                    <a:pt x="16510" y="745490"/>
                  </a:lnTo>
                  <a:lnTo>
                    <a:pt x="15240" y="732790"/>
                  </a:lnTo>
                  <a:lnTo>
                    <a:pt x="15011" y="732853"/>
                  </a:lnTo>
                  <a:lnTo>
                    <a:pt x="12700" y="720090"/>
                  </a:lnTo>
                  <a:lnTo>
                    <a:pt x="12700" y="707390"/>
                  </a:lnTo>
                  <a:lnTo>
                    <a:pt x="10160" y="675640"/>
                  </a:lnTo>
                  <a:lnTo>
                    <a:pt x="10160" y="633730"/>
                  </a:lnTo>
                  <a:lnTo>
                    <a:pt x="8890" y="516890"/>
                  </a:lnTo>
                  <a:lnTo>
                    <a:pt x="8890" y="365760"/>
                  </a:lnTo>
                  <a:lnTo>
                    <a:pt x="10160" y="251460"/>
                  </a:lnTo>
                  <a:lnTo>
                    <a:pt x="10160" y="209550"/>
                  </a:lnTo>
                  <a:lnTo>
                    <a:pt x="12700" y="175260"/>
                  </a:lnTo>
                  <a:lnTo>
                    <a:pt x="12700" y="161290"/>
                  </a:lnTo>
                  <a:lnTo>
                    <a:pt x="15011" y="148539"/>
                  </a:lnTo>
                  <a:lnTo>
                    <a:pt x="15240" y="148590"/>
                  </a:lnTo>
                  <a:lnTo>
                    <a:pt x="16510" y="134620"/>
                  </a:lnTo>
                  <a:lnTo>
                    <a:pt x="19050" y="121920"/>
                  </a:lnTo>
                  <a:lnTo>
                    <a:pt x="21590" y="107950"/>
                  </a:lnTo>
                  <a:lnTo>
                    <a:pt x="24130" y="95250"/>
                  </a:lnTo>
                  <a:lnTo>
                    <a:pt x="27940" y="82550"/>
                  </a:lnTo>
                  <a:lnTo>
                    <a:pt x="31750" y="69850"/>
                  </a:lnTo>
                  <a:lnTo>
                    <a:pt x="35242" y="58216"/>
                  </a:lnTo>
                  <a:lnTo>
                    <a:pt x="35560" y="58420"/>
                  </a:lnTo>
                  <a:lnTo>
                    <a:pt x="40640" y="46990"/>
                  </a:lnTo>
                  <a:lnTo>
                    <a:pt x="45720" y="35560"/>
                  </a:lnTo>
                  <a:lnTo>
                    <a:pt x="50800" y="24130"/>
                  </a:lnTo>
                  <a:lnTo>
                    <a:pt x="55880" y="15240"/>
                  </a:lnTo>
                  <a:lnTo>
                    <a:pt x="62230" y="5080"/>
                  </a:lnTo>
                  <a:lnTo>
                    <a:pt x="58420" y="2540"/>
                  </a:lnTo>
                  <a:lnTo>
                    <a:pt x="54610" y="0"/>
                  </a:lnTo>
                  <a:lnTo>
                    <a:pt x="48260" y="10160"/>
                  </a:lnTo>
                  <a:lnTo>
                    <a:pt x="41910" y="20320"/>
                  </a:lnTo>
                  <a:lnTo>
                    <a:pt x="36830" y="31750"/>
                  </a:lnTo>
                  <a:lnTo>
                    <a:pt x="31750" y="43180"/>
                  </a:lnTo>
                  <a:lnTo>
                    <a:pt x="26670" y="54610"/>
                  </a:lnTo>
                  <a:lnTo>
                    <a:pt x="22860" y="67310"/>
                  </a:lnTo>
                  <a:lnTo>
                    <a:pt x="19050" y="80010"/>
                  </a:lnTo>
                  <a:lnTo>
                    <a:pt x="15240" y="92710"/>
                  </a:lnTo>
                  <a:lnTo>
                    <a:pt x="12700" y="106680"/>
                  </a:lnTo>
                  <a:lnTo>
                    <a:pt x="8890" y="119380"/>
                  </a:lnTo>
                  <a:lnTo>
                    <a:pt x="8890" y="120650"/>
                  </a:lnTo>
                  <a:lnTo>
                    <a:pt x="7620" y="133350"/>
                  </a:lnTo>
                  <a:lnTo>
                    <a:pt x="5080" y="147320"/>
                  </a:lnTo>
                  <a:lnTo>
                    <a:pt x="3810" y="161290"/>
                  </a:lnTo>
                  <a:lnTo>
                    <a:pt x="2540" y="175260"/>
                  </a:lnTo>
                  <a:lnTo>
                    <a:pt x="1270" y="208280"/>
                  </a:lnTo>
                  <a:lnTo>
                    <a:pt x="0" y="251460"/>
                  </a:lnTo>
                  <a:lnTo>
                    <a:pt x="0" y="365760"/>
                  </a:lnTo>
                  <a:lnTo>
                    <a:pt x="0" y="516890"/>
                  </a:lnTo>
                  <a:lnTo>
                    <a:pt x="0" y="633730"/>
                  </a:lnTo>
                  <a:lnTo>
                    <a:pt x="1270" y="675640"/>
                  </a:lnTo>
                  <a:lnTo>
                    <a:pt x="2540" y="707390"/>
                  </a:lnTo>
                  <a:lnTo>
                    <a:pt x="3810" y="721360"/>
                  </a:lnTo>
                  <a:lnTo>
                    <a:pt x="5080" y="734060"/>
                  </a:lnTo>
                  <a:lnTo>
                    <a:pt x="7620" y="746760"/>
                  </a:lnTo>
                  <a:lnTo>
                    <a:pt x="10160" y="759460"/>
                  </a:lnTo>
                  <a:lnTo>
                    <a:pt x="12700" y="770890"/>
                  </a:lnTo>
                  <a:lnTo>
                    <a:pt x="12700" y="772160"/>
                  </a:lnTo>
                  <a:lnTo>
                    <a:pt x="16510" y="782320"/>
                  </a:lnTo>
                  <a:lnTo>
                    <a:pt x="20320" y="793750"/>
                  </a:lnTo>
                  <a:lnTo>
                    <a:pt x="20320" y="795020"/>
                  </a:lnTo>
                  <a:lnTo>
                    <a:pt x="24130" y="805180"/>
                  </a:lnTo>
                  <a:lnTo>
                    <a:pt x="27940" y="815340"/>
                  </a:lnTo>
                  <a:lnTo>
                    <a:pt x="29210" y="815340"/>
                  </a:lnTo>
                  <a:lnTo>
                    <a:pt x="33020" y="824230"/>
                  </a:lnTo>
                  <a:lnTo>
                    <a:pt x="39370" y="833120"/>
                  </a:lnTo>
                  <a:lnTo>
                    <a:pt x="44450" y="840740"/>
                  </a:lnTo>
                  <a:lnTo>
                    <a:pt x="44450" y="842010"/>
                  </a:lnTo>
                  <a:lnTo>
                    <a:pt x="50800" y="847090"/>
                  </a:lnTo>
                  <a:lnTo>
                    <a:pt x="57150" y="853440"/>
                  </a:lnTo>
                  <a:lnTo>
                    <a:pt x="57150" y="854710"/>
                  </a:lnTo>
                  <a:lnTo>
                    <a:pt x="63500" y="859790"/>
                  </a:lnTo>
                  <a:lnTo>
                    <a:pt x="66040" y="855980"/>
                  </a:lnTo>
                  <a:lnTo>
                    <a:pt x="69850" y="852170"/>
                  </a:lnTo>
                  <a:close/>
                </a:path>
              </a:pathLst>
            </a:custGeom>
            <a:solidFill>
              <a:srgbClr val="98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5002530" y="5593079"/>
              <a:ext cx="214629" cy="167640"/>
            </a:xfrm>
            <a:custGeom>
              <a:avLst/>
              <a:gdLst/>
              <a:ahLst/>
              <a:cxnLst/>
              <a:rect l="l" t="t" r="r" b="b"/>
              <a:pathLst>
                <a:path w="214629" h="167639">
                  <a:moveTo>
                    <a:pt x="214630" y="166370"/>
                  </a:moveTo>
                  <a:lnTo>
                    <a:pt x="213360" y="153670"/>
                  </a:lnTo>
                  <a:lnTo>
                    <a:pt x="212090" y="139700"/>
                  </a:lnTo>
                  <a:lnTo>
                    <a:pt x="210820" y="127000"/>
                  </a:lnTo>
                  <a:lnTo>
                    <a:pt x="208280" y="114300"/>
                  </a:lnTo>
                  <a:lnTo>
                    <a:pt x="208026" y="114363"/>
                  </a:lnTo>
                  <a:lnTo>
                    <a:pt x="205740" y="102870"/>
                  </a:lnTo>
                  <a:lnTo>
                    <a:pt x="205740" y="101600"/>
                  </a:lnTo>
                  <a:lnTo>
                    <a:pt x="201930" y="91440"/>
                  </a:lnTo>
                  <a:lnTo>
                    <a:pt x="198120" y="80010"/>
                  </a:lnTo>
                  <a:lnTo>
                    <a:pt x="194310" y="69850"/>
                  </a:lnTo>
                  <a:lnTo>
                    <a:pt x="189230" y="58420"/>
                  </a:lnTo>
                  <a:lnTo>
                    <a:pt x="185420" y="49530"/>
                  </a:lnTo>
                  <a:lnTo>
                    <a:pt x="179070" y="40640"/>
                  </a:lnTo>
                  <a:lnTo>
                    <a:pt x="173990" y="34290"/>
                  </a:lnTo>
                  <a:lnTo>
                    <a:pt x="167640" y="26670"/>
                  </a:lnTo>
                  <a:lnTo>
                    <a:pt x="161290" y="20320"/>
                  </a:lnTo>
                  <a:lnTo>
                    <a:pt x="161290" y="19050"/>
                  </a:lnTo>
                  <a:lnTo>
                    <a:pt x="153670" y="15240"/>
                  </a:lnTo>
                  <a:lnTo>
                    <a:pt x="147320" y="10160"/>
                  </a:lnTo>
                  <a:lnTo>
                    <a:pt x="140970" y="6350"/>
                  </a:lnTo>
                  <a:lnTo>
                    <a:pt x="139700" y="6350"/>
                  </a:lnTo>
                  <a:lnTo>
                    <a:pt x="132080" y="3810"/>
                  </a:lnTo>
                  <a:lnTo>
                    <a:pt x="124460" y="1270"/>
                  </a:lnTo>
                  <a:lnTo>
                    <a:pt x="115570" y="0"/>
                  </a:lnTo>
                  <a:lnTo>
                    <a:pt x="106680" y="0"/>
                  </a:lnTo>
                  <a:lnTo>
                    <a:pt x="99060" y="0"/>
                  </a:lnTo>
                  <a:lnTo>
                    <a:pt x="97790" y="0"/>
                  </a:lnTo>
                  <a:lnTo>
                    <a:pt x="90170" y="1270"/>
                  </a:lnTo>
                  <a:lnTo>
                    <a:pt x="88900" y="1270"/>
                  </a:lnTo>
                  <a:lnTo>
                    <a:pt x="81280" y="3810"/>
                  </a:lnTo>
                  <a:lnTo>
                    <a:pt x="80010" y="3810"/>
                  </a:lnTo>
                  <a:lnTo>
                    <a:pt x="71120" y="7620"/>
                  </a:lnTo>
                  <a:lnTo>
                    <a:pt x="62230" y="10160"/>
                  </a:lnTo>
                  <a:lnTo>
                    <a:pt x="60960" y="10160"/>
                  </a:lnTo>
                  <a:lnTo>
                    <a:pt x="53340" y="15240"/>
                  </a:lnTo>
                  <a:lnTo>
                    <a:pt x="52070" y="15240"/>
                  </a:lnTo>
                  <a:lnTo>
                    <a:pt x="44450" y="19050"/>
                  </a:lnTo>
                  <a:lnTo>
                    <a:pt x="36830" y="25400"/>
                  </a:lnTo>
                  <a:lnTo>
                    <a:pt x="35560" y="25400"/>
                  </a:lnTo>
                  <a:lnTo>
                    <a:pt x="27940" y="31750"/>
                  </a:lnTo>
                  <a:lnTo>
                    <a:pt x="27940" y="33020"/>
                  </a:lnTo>
                  <a:lnTo>
                    <a:pt x="20320" y="39370"/>
                  </a:lnTo>
                  <a:lnTo>
                    <a:pt x="12700" y="46990"/>
                  </a:lnTo>
                  <a:lnTo>
                    <a:pt x="12700" y="48260"/>
                  </a:lnTo>
                  <a:lnTo>
                    <a:pt x="6350" y="55880"/>
                  </a:lnTo>
                  <a:lnTo>
                    <a:pt x="0" y="64770"/>
                  </a:lnTo>
                  <a:lnTo>
                    <a:pt x="3810" y="67310"/>
                  </a:lnTo>
                  <a:lnTo>
                    <a:pt x="7620" y="69850"/>
                  </a:lnTo>
                  <a:lnTo>
                    <a:pt x="13970" y="62230"/>
                  </a:lnTo>
                  <a:lnTo>
                    <a:pt x="20320" y="53340"/>
                  </a:lnTo>
                  <a:lnTo>
                    <a:pt x="27940" y="45720"/>
                  </a:lnTo>
                  <a:lnTo>
                    <a:pt x="27228" y="45250"/>
                  </a:lnTo>
                  <a:lnTo>
                    <a:pt x="34290" y="39370"/>
                  </a:lnTo>
                  <a:lnTo>
                    <a:pt x="41910" y="33020"/>
                  </a:lnTo>
                  <a:lnTo>
                    <a:pt x="49530" y="27940"/>
                  </a:lnTo>
                  <a:lnTo>
                    <a:pt x="57150" y="22860"/>
                  </a:lnTo>
                  <a:lnTo>
                    <a:pt x="66040" y="19050"/>
                  </a:lnTo>
                  <a:lnTo>
                    <a:pt x="73660" y="15240"/>
                  </a:lnTo>
                  <a:lnTo>
                    <a:pt x="83820" y="12700"/>
                  </a:lnTo>
                  <a:lnTo>
                    <a:pt x="83731" y="12534"/>
                  </a:lnTo>
                  <a:lnTo>
                    <a:pt x="91440" y="11430"/>
                  </a:lnTo>
                  <a:lnTo>
                    <a:pt x="100330" y="10160"/>
                  </a:lnTo>
                  <a:lnTo>
                    <a:pt x="100279" y="9956"/>
                  </a:lnTo>
                  <a:lnTo>
                    <a:pt x="106680" y="8890"/>
                  </a:lnTo>
                  <a:lnTo>
                    <a:pt x="114300" y="8890"/>
                  </a:lnTo>
                  <a:lnTo>
                    <a:pt x="121920" y="10160"/>
                  </a:lnTo>
                  <a:lnTo>
                    <a:pt x="129540" y="12700"/>
                  </a:lnTo>
                  <a:lnTo>
                    <a:pt x="135890" y="15240"/>
                  </a:lnTo>
                  <a:lnTo>
                    <a:pt x="136372" y="14274"/>
                  </a:lnTo>
                  <a:lnTo>
                    <a:pt x="142240" y="17780"/>
                  </a:lnTo>
                  <a:lnTo>
                    <a:pt x="148590" y="22860"/>
                  </a:lnTo>
                  <a:lnTo>
                    <a:pt x="155359" y="26250"/>
                  </a:lnTo>
                  <a:lnTo>
                    <a:pt x="154940" y="26670"/>
                  </a:lnTo>
                  <a:lnTo>
                    <a:pt x="160020" y="31750"/>
                  </a:lnTo>
                  <a:lnTo>
                    <a:pt x="166370" y="39370"/>
                  </a:lnTo>
                  <a:lnTo>
                    <a:pt x="172212" y="45212"/>
                  </a:lnTo>
                  <a:lnTo>
                    <a:pt x="171450" y="45720"/>
                  </a:lnTo>
                  <a:lnTo>
                    <a:pt x="176530" y="54610"/>
                  </a:lnTo>
                  <a:lnTo>
                    <a:pt x="181610" y="63500"/>
                  </a:lnTo>
                  <a:lnTo>
                    <a:pt x="181991" y="63246"/>
                  </a:lnTo>
                  <a:lnTo>
                    <a:pt x="185420" y="72390"/>
                  </a:lnTo>
                  <a:lnTo>
                    <a:pt x="189230" y="82550"/>
                  </a:lnTo>
                  <a:lnTo>
                    <a:pt x="194310" y="93980"/>
                  </a:lnTo>
                  <a:lnTo>
                    <a:pt x="196850" y="105410"/>
                  </a:lnTo>
                  <a:lnTo>
                    <a:pt x="198120" y="116840"/>
                  </a:lnTo>
                  <a:lnTo>
                    <a:pt x="200660" y="129540"/>
                  </a:lnTo>
                  <a:lnTo>
                    <a:pt x="200901" y="129489"/>
                  </a:lnTo>
                  <a:lnTo>
                    <a:pt x="203200" y="140970"/>
                  </a:lnTo>
                  <a:lnTo>
                    <a:pt x="204470" y="153670"/>
                  </a:lnTo>
                  <a:lnTo>
                    <a:pt x="205740" y="167640"/>
                  </a:lnTo>
                  <a:lnTo>
                    <a:pt x="210820" y="166370"/>
                  </a:lnTo>
                  <a:lnTo>
                    <a:pt x="214630" y="166370"/>
                  </a:lnTo>
                  <a:close/>
                </a:path>
              </a:pathLst>
            </a:custGeom>
            <a:solidFill>
              <a:srgbClr val="98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5067300" y="5745479"/>
              <a:ext cx="39370" cy="68580"/>
            </a:xfrm>
            <a:custGeom>
              <a:avLst/>
              <a:gdLst/>
              <a:ahLst/>
              <a:cxnLst/>
              <a:rect l="l" t="t" r="r" b="b"/>
              <a:pathLst>
                <a:path w="39370" h="68579">
                  <a:moveTo>
                    <a:pt x="39370" y="45720"/>
                  </a:moveTo>
                  <a:lnTo>
                    <a:pt x="38100" y="36830"/>
                  </a:lnTo>
                  <a:lnTo>
                    <a:pt x="38100" y="29210"/>
                  </a:lnTo>
                  <a:lnTo>
                    <a:pt x="36830" y="22860"/>
                  </a:lnTo>
                  <a:lnTo>
                    <a:pt x="36830" y="20320"/>
                  </a:lnTo>
                  <a:lnTo>
                    <a:pt x="35560" y="17780"/>
                  </a:lnTo>
                  <a:lnTo>
                    <a:pt x="35560" y="16510"/>
                  </a:lnTo>
                  <a:lnTo>
                    <a:pt x="35560" y="15240"/>
                  </a:lnTo>
                  <a:lnTo>
                    <a:pt x="34988" y="14122"/>
                  </a:lnTo>
                  <a:lnTo>
                    <a:pt x="35560" y="13970"/>
                  </a:lnTo>
                  <a:lnTo>
                    <a:pt x="34290" y="12700"/>
                  </a:lnTo>
                  <a:lnTo>
                    <a:pt x="34290" y="11430"/>
                  </a:lnTo>
                  <a:lnTo>
                    <a:pt x="33020" y="10160"/>
                  </a:lnTo>
                  <a:lnTo>
                    <a:pt x="33020" y="8890"/>
                  </a:lnTo>
                  <a:lnTo>
                    <a:pt x="33020" y="7620"/>
                  </a:lnTo>
                  <a:lnTo>
                    <a:pt x="31750" y="6350"/>
                  </a:lnTo>
                  <a:lnTo>
                    <a:pt x="30480" y="5080"/>
                  </a:lnTo>
                  <a:lnTo>
                    <a:pt x="29210" y="3810"/>
                  </a:lnTo>
                  <a:lnTo>
                    <a:pt x="27940" y="2540"/>
                  </a:lnTo>
                  <a:lnTo>
                    <a:pt x="26670" y="2540"/>
                  </a:lnTo>
                  <a:lnTo>
                    <a:pt x="25400" y="1270"/>
                  </a:lnTo>
                  <a:lnTo>
                    <a:pt x="24130" y="1270"/>
                  </a:lnTo>
                  <a:lnTo>
                    <a:pt x="22860" y="1270"/>
                  </a:lnTo>
                  <a:lnTo>
                    <a:pt x="21590" y="0"/>
                  </a:lnTo>
                  <a:lnTo>
                    <a:pt x="19050" y="0"/>
                  </a:lnTo>
                  <a:lnTo>
                    <a:pt x="18034" y="1016"/>
                  </a:lnTo>
                  <a:lnTo>
                    <a:pt x="17780" y="0"/>
                  </a:lnTo>
                  <a:lnTo>
                    <a:pt x="16510" y="1270"/>
                  </a:lnTo>
                  <a:lnTo>
                    <a:pt x="13970" y="2540"/>
                  </a:lnTo>
                  <a:lnTo>
                    <a:pt x="12700" y="2540"/>
                  </a:lnTo>
                  <a:lnTo>
                    <a:pt x="11430" y="2540"/>
                  </a:lnTo>
                  <a:lnTo>
                    <a:pt x="5080" y="8890"/>
                  </a:lnTo>
                  <a:lnTo>
                    <a:pt x="5080" y="10160"/>
                  </a:lnTo>
                  <a:lnTo>
                    <a:pt x="3810" y="10160"/>
                  </a:lnTo>
                  <a:lnTo>
                    <a:pt x="3810" y="11430"/>
                  </a:lnTo>
                  <a:lnTo>
                    <a:pt x="2540" y="12700"/>
                  </a:lnTo>
                  <a:lnTo>
                    <a:pt x="2540" y="13970"/>
                  </a:lnTo>
                  <a:lnTo>
                    <a:pt x="1270" y="15240"/>
                  </a:lnTo>
                  <a:lnTo>
                    <a:pt x="1270" y="16510"/>
                  </a:lnTo>
                  <a:lnTo>
                    <a:pt x="0" y="17780"/>
                  </a:lnTo>
                  <a:lnTo>
                    <a:pt x="5080" y="19050"/>
                  </a:lnTo>
                  <a:lnTo>
                    <a:pt x="8890" y="20320"/>
                  </a:lnTo>
                  <a:lnTo>
                    <a:pt x="10160" y="20320"/>
                  </a:lnTo>
                  <a:lnTo>
                    <a:pt x="10160" y="19050"/>
                  </a:lnTo>
                  <a:lnTo>
                    <a:pt x="11430" y="19050"/>
                  </a:lnTo>
                  <a:lnTo>
                    <a:pt x="11430" y="16510"/>
                  </a:lnTo>
                  <a:lnTo>
                    <a:pt x="12700" y="15240"/>
                  </a:lnTo>
                  <a:lnTo>
                    <a:pt x="11849" y="14820"/>
                  </a:lnTo>
                  <a:lnTo>
                    <a:pt x="12700" y="13970"/>
                  </a:lnTo>
                  <a:lnTo>
                    <a:pt x="13970" y="13970"/>
                  </a:lnTo>
                  <a:lnTo>
                    <a:pt x="15240" y="12700"/>
                  </a:lnTo>
                  <a:lnTo>
                    <a:pt x="15240" y="11430"/>
                  </a:lnTo>
                  <a:lnTo>
                    <a:pt x="16510" y="11430"/>
                  </a:lnTo>
                  <a:lnTo>
                    <a:pt x="17780" y="10160"/>
                  </a:lnTo>
                  <a:lnTo>
                    <a:pt x="19050" y="10160"/>
                  </a:lnTo>
                  <a:lnTo>
                    <a:pt x="20320" y="10160"/>
                  </a:lnTo>
                  <a:lnTo>
                    <a:pt x="21590" y="10160"/>
                  </a:lnTo>
                  <a:lnTo>
                    <a:pt x="22860" y="11430"/>
                  </a:lnTo>
                  <a:lnTo>
                    <a:pt x="24130" y="12700"/>
                  </a:lnTo>
                  <a:lnTo>
                    <a:pt x="24752" y="12700"/>
                  </a:lnTo>
                  <a:lnTo>
                    <a:pt x="25400" y="13970"/>
                  </a:lnTo>
                  <a:lnTo>
                    <a:pt x="25400" y="15240"/>
                  </a:lnTo>
                  <a:lnTo>
                    <a:pt x="25400" y="16510"/>
                  </a:lnTo>
                  <a:lnTo>
                    <a:pt x="26670" y="19050"/>
                  </a:lnTo>
                  <a:lnTo>
                    <a:pt x="26670" y="21590"/>
                  </a:lnTo>
                  <a:lnTo>
                    <a:pt x="27940" y="24130"/>
                  </a:lnTo>
                  <a:lnTo>
                    <a:pt x="27940" y="30480"/>
                  </a:lnTo>
                  <a:lnTo>
                    <a:pt x="29210" y="38100"/>
                  </a:lnTo>
                  <a:lnTo>
                    <a:pt x="29210" y="46990"/>
                  </a:lnTo>
                  <a:lnTo>
                    <a:pt x="30480" y="68580"/>
                  </a:lnTo>
                  <a:lnTo>
                    <a:pt x="39370" y="68580"/>
                  </a:lnTo>
                  <a:lnTo>
                    <a:pt x="39370" y="46990"/>
                  </a:lnTo>
                  <a:lnTo>
                    <a:pt x="39370" y="45720"/>
                  </a:lnTo>
                  <a:close/>
                </a:path>
              </a:pathLst>
            </a:custGeom>
            <a:solidFill>
              <a:srgbClr val="98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5062220" y="5763259"/>
              <a:ext cx="27940" cy="617220"/>
            </a:xfrm>
            <a:custGeom>
              <a:avLst/>
              <a:gdLst/>
              <a:ahLst/>
              <a:cxnLst/>
              <a:rect l="l" t="t" r="r" b="b"/>
              <a:pathLst>
                <a:path w="27939" h="617220">
                  <a:moveTo>
                    <a:pt x="27940" y="613410"/>
                  </a:moveTo>
                  <a:lnTo>
                    <a:pt x="24130" y="609600"/>
                  </a:lnTo>
                  <a:lnTo>
                    <a:pt x="24130" y="604520"/>
                  </a:lnTo>
                  <a:lnTo>
                    <a:pt x="21590" y="605790"/>
                  </a:lnTo>
                  <a:lnTo>
                    <a:pt x="20320" y="605790"/>
                  </a:lnTo>
                  <a:lnTo>
                    <a:pt x="20320" y="610870"/>
                  </a:lnTo>
                  <a:lnTo>
                    <a:pt x="19951" y="610336"/>
                  </a:lnTo>
                  <a:lnTo>
                    <a:pt x="20320" y="610870"/>
                  </a:lnTo>
                  <a:lnTo>
                    <a:pt x="20320" y="605790"/>
                  </a:lnTo>
                  <a:lnTo>
                    <a:pt x="19050" y="605790"/>
                  </a:lnTo>
                  <a:lnTo>
                    <a:pt x="19050" y="607060"/>
                  </a:lnTo>
                  <a:lnTo>
                    <a:pt x="17780" y="605790"/>
                  </a:lnTo>
                  <a:lnTo>
                    <a:pt x="16510" y="605790"/>
                  </a:lnTo>
                  <a:lnTo>
                    <a:pt x="15240" y="604520"/>
                  </a:lnTo>
                  <a:lnTo>
                    <a:pt x="13970" y="603250"/>
                  </a:lnTo>
                  <a:lnTo>
                    <a:pt x="13970" y="601980"/>
                  </a:lnTo>
                  <a:lnTo>
                    <a:pt x="12700" y="599440"/>
                  </a:lnTo>
                  <a:lnTo>
                    <a:pt x="12065" y="598170"/>
                  </a:lnTo>
                  <a:lnTo>
                    <a:pt x="12700" y="598170"/>
                  </a:lnTo>
                  <a:lnTo>
                    <a:pt x="11430" y="595630"/>
                  </a:lnTo>
                  <a:lnTo>
                    <a:pt x="11430" y="594360"/>
                  </a:lnTo>
                  <a:lnTo>
                    <a:pt x="11430" y="593090"/>
                  </a:lnTo>
                  <a:lnTo>
                    <a:pt x="11430" y="590550"/>
                  </a:lnTo>
                  <a:lnTo>
                    <a:pt x="11430" y="584200"/>
                  </a:lnTo>
                  <a:lnTo>
                    <a:pt x="10160" y="575310"/>
                  </a:lnTo>
                  <a:lnTo>
                    <a:pt x="10160" y="563880"/>
                  </a:lnTo>
                  <a:lnTo>
                    <a:pt x="8890" y="537210"/>
                  </a:lnTo>
                  <a:lnTo>
                    <a:pt x="8890" y="58420"/>
                  </a:lnTo>
                  <a:lnTo>
                    <a:pt x="10160" y="45720"/>
                  </a:lnTo>
                  <a:lnTo>
                    <a:pt x="10160" y="34290"/>
                  </a:lnTo>
                  <a:lnTo>
                    <a:pt x="11430" y="25400"/>
                  </a:lnTo>
                  <a:lnTo>
                    <a:pt x="11430" y="16510"/>
                  </a:lnTo>
                  <a:lnTo>
                    <a:pt x="11430" y="13970"/>
                  </a:lnTo>
                  <a:lnTo>
                    <a:pt x="12700" y="10160"/>
                  </a:lnTo>
                  <a:lnTo>
                    <a:pt x="12700" y="8890"/>
                  </a:lnTo>
                  <a:lnTo>
                    <a:pt x="12700" y="7620"/>
                  </a:lnTo>
                  <a:lnTo>
                    <a:pt x="13970" y="6350"/>
                  </a:lnTo>
                  <a:lnTo>
                    <a:pt x="13970" y="5080"/>
                  </a:lnTo>
                  <a:lnTo>
                    <a:pt x="13970" y="2540"/>
                  </a:lnTo>
                  <a:lnTo>
                    <a:pt x="15240" y="2540"/>
                  </a:lnTo>
                  <a:lnTo>
                    <a:pt x="10160" y="1270"/>
                  </a:lnTo>
                  <a:lnTo>
                    <a:pt x="6350" y="0"/>
                  </a:lnTo>
                  <a:lnTo>
                    <a:pt x="5549" y="1587"/>
                  </a:lnTo>
                  <a:lnTo>
                    <a:pt x="5080" y="1270"/>
                  </a:lnTo>
                  <a:lnTo>
                    <a:pt x="3810" y="2540"/>
                  </a:lnTo>
                  <a:lnTo>
                    <a:pt x="3810" y="3810"/>
                  </a:lnTo>
                  <a:lnTo>
                    <a:pt x="3810" y="6350"/>
                  </a:lnTo>
                  <a:lnTo>
                    <a:pt x="2540" y="8890"/>
                  </a:lnTo>
                  <a:lnTo>
                    <a:pt x="2540" y="11430"/>
                  </a:lnTo>
                  <a:lnTo>
                    <a:pt x="2540" y="12700"/>
                  </a:lnTo>
                  <a:lnTo>
                    <a:pt x="2540" y="16510"/>
                  </a:lnTo>
                  <a:lnTo>
                    <a:pt x="1270" y="24130"/>
                  </a:lnTo>
                  <a:lnTo>
                    <a:pt x="1270" y="33020"/>
                  </a:lnTo>
                  <a:lnTo>
                    <a:pt x="1270" y="34290"/>
                  </a:lnTo>
                  <a:lnTo>
                    <a:pt x="0" y="45720"/>
                  </a:lnTo>
                  <a:lnTo>
                    <a:pt x="0" y="58420"/>
                  </a:lnTo>
                  <a:lnTo>
                    <a:pt x="0" y="502920"/>
                  </a:lnTo>
                  <a:lnTo>
                    <a:pt x="0" y="537210"/>
                  </a:lnTo>
                  <a:lnTo>
                    <a:pt x="0" y="563880"/>
                  </a:lnTo>
                  <a:lnTo>
                    <a:pt x="0" y="565150"/>
                  </a:lnTo>
                  <a:lnTo>
                    <a:pt x="1270" y="575310"/>
                  </a:lnTo>
                  <a:lnTo>
                    <a:pt x="1270" y="584200"/>
                  </a:lnTo>
                  <a:lnTo>
                    <a:pt x="2540" y="591820"/>
                  </a:lnTo>
                  <a:lnTo>
                    <a:pt x="2540" y="594360"/>
                  </a:lnTo>
                  <a:lnTo>
                    <a:pt x="2540" y="598170"/>
                  </a:lnTo>
                  <a:lnTo>
                    <a:pt x="2540" y="599440"/>
                  </a:lnTo>
                  <a:lnTo>
                    <a:pt x="3810" y="600710"/>
                  </a:lnTo>
                  <a:lnTo>
                    <a:pt x="3810" y="601980"/>
                  </a:lnTo>
                  <a:lnTo>
                    <a:pt x="3810" y="603250"/>
                  </a:lnTo>
                  <a:lnTo>
                    <a:pt x="3810" y="604520"/>
                  </a:lnTo>
                  <a:lnTo>
                    <a:pt x="5080" y="605790"/>
                  </a:lnTo>
                  <a:lnTo>
                    <a:pt x="5080" y="607060"/>
                  </a:lnTo>
                  <a:lnTo>
                    <a:pt x="6350" y="607060"/>
                  </a:lnTo>
                  <a:lnTo>
                    <a:pt x="6350" y="608330"/>
                  </a:lnTo>
                  <a:lnTo>
                    <a:pt x="6350" y="609600"/>
                  </a:lnTo>
                  <a:lnTo>
                    <a:pt x="11430" y="607060"/>
                  </a:lnTo>
                  <a:lnTo>
                    <a:pt x="6350" y="609600"/>
                  </a:lnTo>
                  <a:lnTo>
                    <a:pt x="7620" y="609600"/>
                  </a:lnTo>
                  <a:lnTo>
                    <a:pt x="7620" y="610870"/>
                  </a:lnTo>
                  <a:lnTo>
                    <a:pt x="8890" y="613410"/>
                  </a:lnTo>
                  <a:lnTo>
                    <a:pt x="11430" y="613410"/>
                  </a:lnTo>
                  <a:lnTo>
                    <a:pt x="11430" y="614680"/>
                  </a:lnTo>
                  <a:lnTo>
                    <a:pt x="12700" y="614680"/>
                  </a:lnTo>
                  <a:lnTo>
                    <a:pt x="13970" y="614680"/>
                  </a:lnTo>
                  <a:lnTo>
                    <a:pt x="15240" y="615950"/>
                  </a:lnTo>
                  <a:lnTo>
                    <a:pt x="15875" y="615315"/>
                  </a:lnTo>
                  <a:lnTo>
                    <a:pt x="16510" y="615950"/>
                  </a:lnTo>
                  <a:lnTo>
                    <a:pt x="19050" y="617220"/>
                  </a:lnTo>
                  <a:lnTo>
                    <a:pt x="21590" y="615950"/>
                  </a:lnTo>
                  <a:lnTo>
                    <a:pt x="22860" y="614680"/>
                  </a:lnTo>
                  <a:lnTo>
                    <a:pt x="24130" y="614680"/>
                  </a:lnTo>
                  <a:lnTo>
                    <a:pt x="25400" y="614680"/>
                  </a:lnTo>
                  <a:lnTo>
                    <a:pt x="26670" y="614680"/>
                  </a:lnTo>
                  <a:lnTo>
                    <a:pt x="27940" y="613410"/>
                  </a:lnTo>
                  <a:close/>
                </a:path>
              </a:pathLst>
            </a:custGeom>
            <a:solidFill>
              <a:srgbClr val="98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5083810" y="5814059"/>
              <a:ext cx="22860" cy="563880"/>
            </a:xfrm>
            <a:custGeom>
              <a:avLst/>
              <a:gdLst/>
              <a:ahLst/>
              <a:cxnLst/>
              <a:rect l="l" t="t" r="r" b="b"/>
              <a:pathLst>
                <a:path w="22860" h="563879">
                  <a:moveTo>
                    <a:pt x="22860" y="0"/>
                  </a:moveTo>
                  <a:lnTo>
                    <a:pt x="13970" y="0"/>
                  </a:lnTo>
                  <a:lnTo>
                    <a:pt x="13970" y="469900"/>
                  </a:lnTo>
                  <a:lnTo>
                    <a:pt x="12700" y="499110"/>
                  </a:lnTo>
                  <a:lnTo>
                    <a:pt x="12700" y="510540"/>
                  </a:lnTo>
                  <a:lnTo>
                    <a:pt x="11430" y="520700"/>
                  </a:lnTo>
                  <a:lnTo>
                    <a:pt x="11430" y="528320"/>
                  </a:lnTo>
                  <a:lnTo>
                    <a:pt x="11430" y="530860"/>
                  </a:lnTo>
                  <a:lnTo>
                    <a:pt x="10160" y="534670"/>
                  </a:lnTo>
                  <a:lnTo>
                    <a:pt x="10160" y="535940"/>
                  </a:lnTo>
                  <a:lnTo>
                    <a:pt x="8890" y="539750"/>
                  </a:lnTo>
                  <a:lnTo>
                    <a:pt x="8890" y="541020"/>
                  </a:lnTo>
                  <a:lnTo>
                    <a:pt x="8890" y="542290"/>
                  </a:lnTo>
                  <a:lnTo>
                    <a:pt x="7620" y="544830"/>
                  </a:lnTo>
                  <a:lnTo>
                    <a:pt x="7620" y="546100"/>
                  </a:lnTo>
                  <a:lnTo>
                    <a:pt x="6350" y="547370"/>
                  </a:lnTo>
                  <a:lnTo>
                    <a:pt x="6350" y="548640"/>
                  </a:lnTo>
                  <a:lnTo>
                    <a:pt x="5080" y="549910"/>
                  </a:lnTo>
                  <a:lnTo>
                    <a:pt x="4229" y="551611"/>
                  </a:lnTo>
                  <a:lnTo>
                    <a:pt x="3810" y="551180"/>
                  </a:lnTo>
                  <a:lnTo>
                    <a:pt x="3810" y="552450"/>
                  </a:lnTo>
                  <a:lnTo>
                    <a:pt x="2540" y="553720"/>
                  </a:lnTo>
                  <a:lnTo>
                    <a:pt x="1270" y="553720"/>
                  </a:lnTo>
                  <a:lnTo>
                    <a:pt x="0" y="554990"/>
                  </a:lnTo>
                  <a:lnTo>
                    <a:pt x="2540" y="558800"/>
                  </a:lnTo>
                  <a:lnTo>
                    <a:pt x="3810" y="563880"/>
                  </a:lnTo>
                  <a:lnTo>
                    <a:pt x="5080" y="563880"/>
                  </a:lnTo>
                  <a:lnTo>
                    <a:pt x="6350" y="562610"/>
                  </a:lnTo>
                  <a:lnTo>
                    <a:pt x="7620" y="561340"/>
                  </a:lnTo>
                  <a:lnTo>
                    <a:pt x="8890" y="560070"/>
                  </a:lnTo>
                  <a:lnTo>
                    <a:pt x="8890" y="558800"/>
                  </a:lnTo>
                  <a:lnTo>
                    <a:pt x="10160" y="558800"/>
                  </a:lnTo>
                  <a:lnTo>
                    <a:pt x="11430" y="557530"/>
                  </a:lnTo>
                  <a:lnTo>
                    <a:pt x="12700" y="556260"/>
                  </a:lnTo>
                  <a:lnTo>
                    <a:pt x="11938" y="555752"/>
                  </a:lnTo>
                  <a:lnTo>
                    <a:pt x="12700" y="554990"/>
                  </a:lnTo>
                  <a:lnTo>
                    <a:pt x="13970" y="554990"/>
                  </a:lnTo>
                  <a:lnTo>
                    <a:pt x="13970" y="553720"/>
                  </a:lnTo>
                  <a:lnTo>
                    <a:pt x="15240" y="552450"/>
                  </a:lnTo>
                  <a:lnTo>
                    <a:pt x="16510" y="551180"/>
                  </a:lnTo>
                  <a:lnTo>
                    <a:pt x="16510" y="549910"/>
                  </a:lnTo>
                  <a:lnTo>
                    <a:pt x="16510" y="548640"/>
                  </a:lnTo>
                  <a:lnTo>
                    <a:pt x="17780" y="547370"/>
                  </a:lnTo>
                  <a:lnTo>
                    <a:pt x="17780" y="546100"/>
                  </a:lnTo>
                  <a:lnTo>
                    <a:pt x="17780" y="543560"/>
                  </a:lnTo>
                  <a:lnTo>
                    <a:pt x="19050" y="543560"/>
                  </a:lnTo>
                  <a:lnTo>
                    <a:pt x="19050" y="541020"/>
                  </a:lnTo>
                  <a:lnTo>
                    <a:pt x="19050" y="538480"/>
                  </a:lnTo>
                  <a:lnTo>
                    <a:pt x="19050" y="537210"/>
                  </a:lnTo>
                  <a:lnTo>
                    <a:pt x="20320" y="535940"/>
                  </a:lnTo>
                  <a:lnTo>
                    <a:pt x="20320" y="532130"/>
                  </a:lnTo>
                  <a:lnTo>
                    <a:pt x="20320" y="529590"/>
                  </a:lnTo>
                  <a:lnTo>
                    <a:pt x="21590" y="520700"/>
                  </a:lnTo>
                  <a:lnTo>
                    <a:pt x="21590" y="510540"/>
                  </a:lnTo>
                  <a:lnTo>
                    <a:pt x="22860" y="499110"/>
                  </a:lnTo>
                  <a:lnTo>
                    <a:pt x="22860" y="469900"/>
                  </a:lnTo>
                  <a:lnTo>
                    <a:pt x="22860" y="2921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98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5401310" y="5674372"/>
              <a:ext cx="29209" cy="21590"/>
            </a:xfrm>
            <a:custGeom>
              <a:avLst/>
              <a:gdLst/>
              <a:ahLst/>
              <a:cxnLst/>
              <a:rect l="l" t="t" r="r" b="b"/>
              <a:pathLst>
                <a:path w="29210" h="21589">
                  <a:moveTo>
                    <a:pt x="29210" y="16510"/>
                  </a:moveTo>
                  <a:lnTo>
                    <a:pt x="2540" y="16510"/>
                  </a:lnTo>
                  <a:lnTo>
                    <a:pt x="2540" y="17767"/>
                  </a:lnTo>
                  <a:lnTo>
                    <a:pt x="1270" y="17767"/>
                  </a:lnTo>
                  <a:lnTo>
                    <a:pt x="1270" y="19037"/>
                  </a:lnTo>
                  <a:lnTo>
                    <a:pt x="0" y="19037"/>
                  </a:lnTo>
                  <a:lnTo>
                    <a:pt x="0" y="21577"/>
                  </a:lnTo>
                  <a:lnTo>
                    <a:pt x="29210" y="21577"/>
                  </a:lnTo>
                  <a:lnTo>
                    <a:pt x="29210" y="16510"/>
                  </a:lnTo>
                  <a:close/>
                </a:path>
                <a:path w="29210" h="21589">
                  <a:moveTo>
                    <a:pt x="29210" y="12700"/>
                  </a:moveTo>
                  <a:lnTo>
                    <a:pt x="6350" y="12700"/>
                  </a:lnTo>
                  <a:lnTo>
                    <a:pt x="6350" y="13957"/>
                  </a:lnTo>
                  <a:lnTo>
                    <a:pt x="5080" y="13957"/>
                  </a:lnTo>
                  <a:lnTo>
                    <a:pt x="5080" y="15227"/>
                  </a:lnTo>
                  <a:lnTo>
                    <a:pt x="3810" y="15227"/>
                  </a:lnTo>
                  <a:lnTo>
                    <a:pt x="3810" y="16497"/>
                  </a:lnTo>
                  <a:lnTo>
                    <a:pt x="29210" y="16497"/>
                  </a:lnTo>
                  <a:lnTo>
                    <a:pt x="29210" y="12700"/>
                  </a:lnTo>
                  <a:close/>
                </a:path>
                <a:path w="29210" h="21589">
                  <a:moveTo>
                    <a:pt x="29210" y="6350"/>
                  </a:moveTo>
                  <a:lnTo>
                    <a:pt x="12700" y="6350"/>
                  </a:lnTo>
                  <a:lnTo>
                    <a:pt x="12700" y="7607"/>
                  </a:lnTo>
                  <a:lnTo>
                    <a:pt x="11430" y="7607"/>
                  </a:lnTo>
                  <a:lnTo>
                    <a:pt x="11430" y="8877"/>
                  </a:lnTo>
                  <a:lnTo>
                    <a:pt x="10160" y="8877"/>
                  </a:lnTo>
                  <a:lnTo>
                    <a:pt x="10160" y="10147"/>
                  </a:lnTo>
                  <a:lnTo>
                    <a:pt x="8890" y="10147"/>
                  </a:lnTo>
                  <a:lnTo>
                    <a:pt x="8890" y="11417"/>
                  </a:lnTo>
                  <a:lnTo>
                    <a:pt x="7620" y="11417"/>
                  </a:lnTo>
                  <a:lnTo>
                    <a:pt x="7620" y="12687"/>
                  </a:lnTo>
                  <a:lnTo>
                    <a:pt x="29210" y="12687"/>
                  </a:lnTo>
                  <a:lnTo>
                    <a:pt x="29210" y="10147"/>
                  </a:lnTo>
                  <a:lnTo>
                    <a:pt x="29210" y="6350"/>
                  </a:lnTo>
                  <a:close/>
                </a:path>
                <a:path w="29210" h="21589">
                  <a:moveTo>
                    <a:pt x="29210" y="3810"/>
                  </a:moveTo>
                  <a:lnTo>
                    <a:pt x="17780" y="3810"/>
                  </a:lnTo>
                  <a:lnTo>
                    <a:pt x="17780" y="5067"/>
                  </a:lnTo>
                  <a:lnTo>
                    <a:pt x="15240" y="5067"/>
                  </a:lnTo>
                  <a:lnTo>
                    <a:pt x="15240" y="6337"/>
                  </a:lnTo>
                  <a:lnTo>
                    <a:pt x="29210" y="6337"/>
                  </a:lnTo>
                  <a:lnTo>
                    <a:pt x="29210" y="3810"/>
                  </a:lnTo>
                  <a:close/>
                </a:path>
                <a:path w="29210" h="21589">
                  <a:moveTo>
                    <a:pt x="29210" y="0"/>
                  </a:moveTo>
                  <a:lnTo>
                    <a:pt x="27940" y="0"/>
                  </a:lnTo>
                  <a:lnTo>
                    <a:pt x="27940" y="1257"/>
                  </a:lnTo>
                  <a:lnTo>
                    <a:pt x="24130" y="1257"/>
                  </a:lnTo>
                  <a:lnTo>
                    <a:pt x="24130" y="2527"/>
                  </a:lnTo>
                  <a:lnTo>
                    <a:pt x="22860" y="2527"/>
                  </a:lnTo>
                  <a:lnTo>
                    <a:pt x="22860" y="3797"/>
                  </a:lnTo>
                  <a:lnTo>
                    <a:pt x="29210" y="3797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07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5344160" y="5695949"/>
              <a:ext cx="86360" cy="11430"/>
            </a:xfrm>
            <a:custGeom>
              <a:avLst/>
              <a:gdLst/>
              <a:ahLst/>
              <a:cxnLst/>
              <a:rect l="l" t="t" r="r" b="b"/>
              <a:pathLst>
                <a:path w="86360" h="11429">
                  <a:moveTo>
                    <a:pt x="86359" y="0"/>
                  </a:moveTo>
                  <a:lnTo>
                    <a:pt x="55879" y="0"/>
                  </a:lnTo>
                  <a:lnTo>
                    <a:pt x="55879" y="1269"/>
                  </a:lnTo>
                  <a:lnTo>
                    <a:pt x="86360" y="1269"/>
                  </a:lnTo>
                  <a:lnTo>
                    <a:pt x="86359" y="0"/>
                  </a:lnTo>
                  <a:close/>
                </a:path>
                <a:path w="86360" h="11429">
                  <a:moveTo>
                    <a:pt x="86360" y="1270"/>
                  </a:moveTo>
                  <a:lnTo>
                    <a:pt x="54610" y="1270"/>
                  </a:lnTo>
                  <a:lnTo>
                    <a:pt x="54610" y="2540"/>
                  </a:lnTo>
                  <a:lnTo>
                    <a:pt x="53339" y="2540"/>
                  </a:lnTo>
                  <a:lnTo>
                    <a:pt x="53339" y="3809"/>
                  </a:lnTo>
                  <a:lnTo>
                    <a:pt x="86360" y="3809"/>
                  </a:lnTo>
                  <a:lnTo>
                    <a:pt x="86360" y="1270"/>
                  </a:lnTo>
                  <a:close/>
                </a:path>
                <a:path w="86360" h="11429">
                  <a:moveTo>
                    <a:pt x="86360" y="3810"/>
                  </a:moveTo>
                  <a:lnTo>
                    <a:pt x="52069" y="3810"/>
                  </a:lnTo>
                  <a:lnTo>
                    <a:pt x="52069" y="6350"/>
                  </a:lnTo>
                  <a:lnTo>
                    <a:pt x="50800" y="6350"/>
                  </a:lnTo>
                  <a:lnTo>
                    <a:pt x="50800" y="7619"/>
                  </a:lnTo>
                  <a:lnTo>
                    <a:pt x="86360" y="7619"/>
                  </a:lnTo>
                  <a:lnTo>
                    <a:pt x="86360" y="3810"/>
                  </a:lnTo>
                  <a:close/>
                </a:path>
                <a:path w="86360" h="11429">
                  <a:moveTo>
                    <a:pt x="21589" y="5080"/>
                  </a:moveTo>
                  <a:lnTo>
                    <a:pt x="20319" y="5080"/>
                  </a:lnTo>
                  <a:lnTo>
                    <a:pt x="20319" y="6350"/>
                  </a:lnTo>
                  <a:lnTo>
                    <a:pt x="13969" y="6350"/>
                  </a:lnTo>
                  <a:lnTo>
                    <a:pt x="13969" y="7619"/>
                  </a:lnTo>
                  <a:lnTo>
                    <a:pt x="21589" y="7619"/>
                  </a:lnTo>
                  <a:lnTo>
                    <a:pt x="21589" y="5080"/>
                  </a:lnTo>
                  <a:close/>
                </a:path>
                <a:path w="86360" h="11429">
                  <a:moveTo>
                    <a:pt x="21589" y="7620"/>
                  </a:moveTo>
                  <a:lnTo>
                    <a:pt x="10160" y="7620"/>
                  </a:lnTo>
                  <a:lnTo>
                    <a:pt x="10160" y="8890"/>
                  </a:lnTo>
                  <a:lnTo>
                    <a:pt x="5079" y="8890"/>
                  </a:lnTo>
                  <a:lnTo>
                    <a:pt x="5079" y="10159"/>
                  </a:lnTo>
                  <a:lnTo>
                    <a:pt x="21589" y="10159"/>
                  </a:lnTo>
                  <a:lnTo>
                    <a:pt x="21589" y="7620"/>
                  </a:lnTo>
                  <a:close/>
                </a:path>
                <a:path w="86360" h="11429">
                  <a:moveTo>
                    <a:pt x="86359" y="7620"/>
                  </a:moveTo>
                  <a:lnTo>
                    <a:pt x="49529" y="7620"/>
                  </a:lnTo>
                  <a:lnTo>
                    <a:pt x="49529" y="10159"/>
                  </a:lnTo>
                  <a:lnTo>
                    <a:pt x="86359" y="10159"/>
                  </a:lnTo>
                  <a:lnTo>
                    <a:pt x="86359" y="7620"/>
                  </a:lnTo>
                  <a:close/>
                </a:path>
                <a:path w="86360" h="11429">
                  <a:moveTo>
                    <a:pt x="21589" y="10160"/>
                  </a:moveTo>
                  <a:lnTo>
                    <a:pt x="0" y="10160"/>
                  </a:lnTo>
                  <a:lnTo>
                    <a:pt x="0" y="11430"/>
                  </a:lnTo>
                  <a:lnTo>
                    <a:pt x="21589" y="11430"/>
                  </a:lnTo>
                  <a:lnTo>
                    <a:pt x="21589" y="10160"/>
                  </a:lnTo>
                  <a:close/>
                </a:path>
                <a:path w="86360" h="11429">
                  <a:moveTo>
                    <a:pt x="86360" y="10160"/>
                  </a:moveTo>
                  <a:lnTo>
                    <a:pt x="48260" y="10160"/>
                  </a:lnTo>
                  <a:lnTo>
                    <a:pt x="48260" y="11430"/>
                  </a:lnTo>
                  <a:lnTo>
                    <a:pt x="86360" y="11430"/>
                  </a:lnTo>
                  <a:lnTo>
                    <a:pt x="86360" y="10160"/>
                  </a:lnTo>
                  <a:close/>
                </a:path>
              </a:pathLst>
            </a:custGeom>
            <a:solidFill>
              <a:srgbClr val="00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5303520" y="5707379"/>
              <a:ext cx="127000" cy="11430"/>
            </a:xfrm>
            <a:custGeom>
              <a:avLst/>
              <a:gdLst/>
              <a:ahLst/>
              <a:cxnLst/>
              <a:rect l="l" t="t" r="r" b="b"/>
              <a:pathLst>
                <a:path w="127000" h="11429">
                  <a:moveTo>
                    <a:pt x="62229" y="0"/>
                  </a:moveTo>
                  <a:lnTo>
                    <a:pt x="36829" y="0"/>
                  </a:lnTo>
                  <a:lnTo>
                    <a:pt x="36829" y="1270"/>
                  </a:lnTo>
                  <a:lnTo>
                    <a:pt x="31750" y="1270"/>
                  </a:lnTo>
                  <a:lnTo>
                    <a:pt x="31750" y="2540"/>
                  </a:lnTo>
                  <a:lnTo>
                    <a:pt x="62229" y="2540"/>
                  </a:lnTo>
                  <a:lnTo>
                    <a:pt x="62229" y="0"/>
                  </a:lnTo>
                  <a:close/>
                </a:path>
                <a:path w="127000" h="11429">
                  <a:moveTo>
                    <a:pt x="127000" y="0"/>
                  </a:moveTo>
                  <a:lnTo>
                    <a:pt x="88900" y="0"/>
                  </a:lnTo>
                  <a:lnTo>
                    <a:pt x="88900" y="1270"/>
                  </a:lnTo>
                  <a:lnTo>
                    <a:pt x="87629" y="1270"/>
                  </a:lnTo>
                  <a:lnTo>
                    <a:pt x="87629" y="2540"/>
                  </a:lnTo>
                  <a:lnTo>
                    <a:pt x="127000" y="2540"/>
                  </a:lnTo>
                  <a:lnTo>
                    <a:pt x="127000" y="0"/>
                  </a:lnTo>
                  <a:close/>
                </a:path>
                <a:path w="127000" h="11429">
                  <a:moveTo>
                    <a:pt x="62229" y="2540"/>
                  </a:moveTo>
                  <a:lnTo>
                    <a:pt x="27939" y="2540"/>
                  </a:lnTo>
                  <a:lnTo>
                    <a:pt x="27939" y="3810"/>
                  </a:lnTo>
                  <a:lnTo>
                    <a:pt x="22859" y="3810"/>
                  </a:lnTo>
                  <a:lnTo>
                    <a:pt x="22859" y="5080"/>
                  </a:lnTo>
                  <a:lnTo>
                    <a:pt x="62229" y="5080"/>
                  </a:lnTo>
                  <a:lnTo>
                    <a:pt x="62229" y="2540"/>
                  </a:lnTo>
                  <a:close/>
                </a:path>
                <a:path w="127000" h="11429">
                  <a:moveTo>
                    <a:pt x="127000" y="2540"/>
                  </a:moveTo>
                  <a:lnTo>
                    <a:pt x="87629" y="2540"/>
                  </a:lnTo>
                  <a:lnTo>
                    <a:pt x="87629" y="3810"/>
                  </a:lnTo>
                  <a:lnTo>
                    <a:pt x="86359" y="3810"/>
                  </a:lnTo>
                  <a:lnTo>
                    <a:pt x="86359" y="5080"/>
                  </a:lnTo>
                  <a:lnTo>
                    <a:pt x="127000" y="5080"/>
                  </a:lnTo>
                  <a:lnTo>
                    <a:pt x="127000" y="2540"/>
                  </a:lnTo>
                  <a:close/>
                </a:path>
                <a:path w="127000" h="11429">
                  <a:moveTo>
                    <a:pt x="62229" y="5080"/>
                  </a:moveTo>
                  <a:lnTo>
                    <a:pt x="17779" y="5080"/>
                  </a:lnTo>
                  <a:lnTo>
                    <a:pt x="17779" y="6350"/>
                  </a:lnTo>
                  <a:lnTo>
                    <a:pt x="13969" y="6350"/>
                  </a:lnTo>
                  <a:lnTo>
                    <a:pt x="13969" y="7620"/>
                  </a:lnTo>
                  <a:lnTo>
                    <a:pt x="8889" y="7620"/>
                  </a:lnTo>
                  <a:lnTo>
                    <a:pt x="8889" y="8890"/>
                  </a:lnTo>
                  <a:lnTo>
                    <a:pt x="62229" y="8890"/>
                  </a:lnTo>
                  <a:lnTo>
                    <a:pt x="62229" y="5080"/>
                  </a:lnTo>
                  <a:close/>
                </a:path>
                <a:path w="127000" h="11429">
                  <a:moveTo>
                    <a:pt x="127000" y="5080"/>
                  </a:moveTo>
                  <a:lnTo>
                    <a:pt x="85089" y="5080"/>
                  </a:lnTo>
                  <a:lnTo>
                    <a:pt x="85089" y="7620"/>
                  </a:lnTo>
                  <a:lnTo>
                    <a:pt x="83819" y="7620"/>
                  </a:lnTo>
                  <a:lnTo>
                    <a:pt x="83819" y="8890"/>
                  </a:lnTo>
                  <a:lnTo>
                    <a:pt x="127000" y="8890"/>
                  </a:lnTo>
                  <a:lnTo>
                    <a:pt x="127000" y="5080"/>
                  </a:lnTo>
                  <a:close/>
                </a:path>
                <a:path w="127000" h="11429">
                  <a:moveTo>
                    <a:pt x="60960" y="10160"/>
                  </a:moveTo>
                  <a:lnTo>
                    <a:pt x="0" y="10160"/>
                  </a:lnTo>
                  <a:lnTo>
                    <a:pt x="0" y="11430"/>
                  </a:lnTo>
                  <a:lnTo>
                    <a:pt x="60960" y="11430"/>
                  </a:lnTo>
                  <a:lnTo>
                    <a:pt x="60960" y="10160"/>
                  </a:lnTo>
                  <a:close/>
                </a:path>
                <a:path w="127000" h="11429">
                  <a:moveTo>
                    <a:pt x="62229" y="8890"/>
                  </a:moveTo>
                  <a:lnTo>
                    <a:pt x="5079" y="8890"/>
                  </a:lnTo>
                  <a:lnTo>
                    <a:pt x="5079" y="10160"/>
                  </a:lnTo>
                  <a:lnTo>
                    <a:pt x="62229" y="10160"/>
                  </a:lnTo>
                  <a:lnTo>
                    <a:pt x="62229" y="8890"/>
                  </a:lnTo>
                  <a:close/>
                </a:path>
                <a:path w="127000" h="11429">
                  <a:moveTo>
                    <a:pt x="127000" y="8890"/>
                  </a:moveTo>
                  <a:lnTo>
                    <a:pt x="83819" y="8890"/>
                  </a:lnTo>
                  <a:lnTo>
                    <a:pt x="83819" y="10160"/>
                  </a:lnTo>
                  <a:lnTo>
                    <a:pt x="82550" y="10160"/>
                  </a:lnTo>
                  <a:lnTo>
                    <a:pt x="82550" y="11430"/>
                  </a:lnTo>
                  <a:lnTo>
                    <a:pt x="127000" y="11430"/>
                  </a:lnTo>
                  <a:lnTo>
                    <a:pt x="127000" y="8890"/>
                  </a:lnTo>
                  <a:close/>
                </a:path>
              </a:pathLst>
            </a:custGeom>
            <a:solidFill>
              <a:srgbClr val="007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5262880" y="5718809"/>
              <a:ext cx="167640" cy="11430"/>
            </a:xfrm>
            <a:custGeom>
              <a:avLst/>
              <a:gdLst/>
              <a:ahLst/>
              <a:cxnLst/>
              <a:rect l="l" t="t" r="r" b="b"/>
              <a:pathLst>
                <a:path w="167639" h="11429">
                  <a:moveTo>
                    <a:pt x="101600" y="10172"/>
                  </a:moveTo>
                  <a:lnTo>
                    <a:pt x="0" y="10172"/>
                  </a:lnTo>
                  <a:lnTo>
                    <a:pt x="0" y="11430"/>
                  </a:lnTo>
                  <a:lnTo>
                    <a:pt x="101600" y="11430"/>
                  </a:lnTo>
                  <a:lnTo>
                    <a:pt x="101600" y="10172"/>
                  </a:lnTo>
                  <a:close/>
                </a:path>
                <a:path w="167639" h="11429">
                  <a:moveTo>
                    <a:pt x="101600" y="0"/>
                  </a:moveTo>
                  <a:lnTo>
                    <a:pt x="36830" y="0"/>
                  </a:lnTo>
                  <a:lnTo>
                    <a:pt x="36830" y="1270"/>
                  </a:lnTo>
                  <a:lnTo>
                    <a:pt x="31750" y="1270"/>
                  </a:lnTo>
                  <a:lnTo>
                    <a:pt x="31750" y="2540"/>
                  </a:lnTo>
                  <a:lnTo>
                    <a:pt x="26670" y="2540"/>
                  </a:lnTo>
                  <a:lnTo>
                    <a:pt x="26670" y="3810"/>
                  </a:lnTo>
                  <a:lnTo>
                    <a:pt x="22860" y="3810"/>
                  </a:lnTo>
                  <a:lnTo>
                    <a:pt x="22860" y="5080"/>
                  </a:lnTo>
                  <a:lnTo>
                    <a:pt x="17780" y="5080"/>
                  </a:lnTo>
                  <a:lnTo>
                    <a:pt x="17780" y="6350"/>
                  </a:lnTo>
                  <a:lnTo>
                    <a:pt x="13970" y="6350"/>
                  </a:lnTo>
                  <a:lnTo>
                    <a:pt x="13970" y="7620"/>
                  </a:lnTo>
                  <a:lnTo>
                    <a:pt x="8890" y="7620"/>
                  </a:lnTo>
                  <a:lnTo>
                    <a:pt x="8890" y="8890"/>
                  </a:lnTo>
                  <a:lnTo>
                    <a:pt x="3810" y="8890"/>
                  </a:lnTo>
                  <a:lnTo>
                    <a:pt x="3810" y="10160"/>
                  </a:lnTo>
                  <a:lnTo>
                    <a:pt x="101600" y="10160"/>
                  </a:lnTo>
                  <a:lnTo>
                    <a:pt x="101600" y="8890"/>
                  </a:lnTo>
                  <a:lnTo>
                    <a:pt x="101600" y="7620"/>
                  </a:lnTo>
                  <a:lnTo>
                    <a:pt x="101600" y="1270"/>
                  </a:lnTo>
                  <a:lnTo>
                    <a:pt x="101600" y="0"/>
                  </a:lnTo>
                  <a:close/>
                </a:path>
                <a:path w="167639" h="11429">
                  <a:moveTo>
                    <a:pt x="167640" y="10172"/>
                  </a:moveTo>
                  <a:lnTo>
                    <a:pt x="118110" y="10172"/>
                  </a:lnTo>
                  <a:lnTo>
                    <a:pt x="118110" y="11430"/>
                  </a:lnTo>
                  <a:lnTo>
                    <a:pt x="167640" y="11430"/>
                  </a:lnTo>
                  <a:lnTo>
                    <a:pt x="167640" y="10172"/>
                  </a:lnTo>
                  <a:close/>
                </a:path>
                <a:path w="167639" h="11429">
                  <a:moveTo>
                    <a:pt x="167640" y="6350"/>
                  </a:moveTo>
                  <a:lnTo>
                    <a:pt x="167627" y="3822"/>
                  </a:lnTo>
                  <a:lnTo>
                    <a:pt x="120650" y="3822"/>
                  </a:lnTo>
                  <a:lnTo>
                    <a:pt x="120650" y="6350"/>
                  </a:lnTo>
                  <a:lnTo>
                    <a:pt x="119380" y="6350"/>
                  </a:lnTo>
                  <a:lnTo>
                    <a:pt x="119380" y="8890"/>
                  </a:lnTo>
                  <a:lnTo>
                    <a:pt x="118110" y="8890"/>
                  </a:lnTo>
                  <a:lnTo>
                    <a:pt x="118110" y="10160"/>
                  </a:lnTo>
                  <a:lnTo>
                    <a:pt x="167640" y="10160"/>
                  </a:lnTo>
                  <a:lnTo>
                    <a:pt x="167640" y="8890"/>
                  </a:lnTo>
                  <a:lnTo>
                    <a:pt x="167640" y="6350"/>
                  </a:lnTo>
                  <a:close/>
                </a:path>
                <a:path w="167639" h="11429">
                  <a:moveTo>
                    <a:pt x="167640" y="0"/>
                  </a:moveTo>
                  <a:lnTo>
                    <a:pt x="123190" y="0"/>
                  </a:lnTo>
                  <a:lnTo>
                    <a:pt x="123190" y="1270"/>
                  </a:lnTo>
                  <a:lnTo>
                    <a:pt x="121920" y="1270"/>
                  </a:lnTo>
                  <a:lnTo>
                    <a:pt x="121920" y="3810"/>
                  </a:lnTo>
                  <a:lnTo>
                    <a:pt x="167640" y="3810"/>
                  </a:lnTo>
                  <a:lnTo>
                    <a:pt x="167640" y="1270"/>
                  </a:lnTo>
                  <a:lnTo>
                    <a:pt x="167640" y="0"/>
                  </a:lnTo>
                  <a:close/>
                </a:path>
              </a:pathLst>
            </a:custGeom>
            <a:solidFill>
              <a:srgbClr val="007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5255260" y="5730239"/>
              <a:ext cx="175260" cy="11430"/>
            </a:xfrm>
            <a:custGeom>
              <a:avLst/>
              <a:gdLst/>
              <a:ahLst/>
              <a:cxnLst/>
              <a:rect l="l" t="t" r="r" b="b"/>
              <a:pathLst>
                <a:path w="175260" h="11429">
                  <a:moveTo>
                    <a:pt x="109220" y="0"/>
                  </a:moveTo>
                  <a:lnTo>
                    <a:pt x="2540" y="0"/>
                  </a:lnTo>
                  <a:lnTo>
                    <a:pt x="2540" y="1270"/>
                  </a:lnTo>
                  <a:lnTo>
                    <a:pt x="0" y="1270"/>
                  </a:lnTo>
                  <a:lnTo>
                    <a:pt x="0" y="11430"/>
                  </a:lnTo>
                  <a:lnTo>
                    <a:pt x="109220" y="11430"/>
                  </a:lnTo>
                  <a:lnTo>
                    <a:pt x="109220" y="1270"/>
                  </a:lnTo>
                  <a:lnTo>
                    <a:pt x="109220" y="0"/>
                  </a:lnTo>
                  <a:close/>
                </a:path>
                <a:path w="175260" h="11429">
                  <a:moveTo>
                    <a:pt x="175260" y="6350"/>
                  </a:moveTo>
                  <a:lnTo>
                    <a:pt x="175247" y="3810"/>
                  </a:lnTo>
                  <a:lnTo>
                    <a:pt x="175247" y="0"/>
                  </a:lnTo>
                  <a:lnTo>
                    <a:pt x="124460" y="0"/>
                  </a:lnTo>
                  <a:lnTo>
                    <a:pt x="124460" y="3810"/>
                  </a:lnTo>
                  <a:lnTo>
                    <a:pt x="123190" y="3810"/>
                  </a:lnTo>
                  <a:lnTo>
                    <a:pt x="123190" y="6350"/>
                  </a:lnTo>
                  <a:lnTo>
                    <a:pt x="121920" y="6350"/>
                  </a:lnTo>
                  <a:lnTo>
                    <a:pt x="121920" y="10160"/>
                  </a:lnTo>
                  <a:lnTo>
                    <a:pt x="120650" y="10160"/>
                  </a:lnTo>
                  <a:lnTo>
                    <a:pt x="120650" y="11430"/>
                  </a:lnTo>
                  <a:lnTo>
                    <a:pt x="175260" y="11430"/>
                  </a:lnTo>
                  <a:lnTo>
                    <a:pt x="175260" y="10160"/>
                  </a:lnTo>
                  <a:lnTo>
                    <a:pt x="175260" y="6350"/>
                  </a:lnTo>
                  <a:close/>
                </a:path>
              </a:pathLst>
            </a:custGeom>
            <a:solidFill>
              <a:srgbClr val="007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5255260" y="5741669"/>
              <a:ext cx="175260" cy="11430"/>
            </a:xfrm>
            <a:custGeom>
              <a:avLst/>
              <a:gdLst/>
              <a:ahLst/>
              <a:cxnLst/>
              <a:rect l="l" t="t" r="r" b="b"/>
              <a:pathLst>
                <a:path w="175260" h="11429">
                  <a:moveTo>
                    <a:pt x="10922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0" y="11430"/>
                  </a:lnTo>
                  <a:lnTo>
                    <a:pt x="107950" y="11430"/>
                  </a:lnTo>
                  <a:lnTo>
                    <a:pt x="107950" y="7620"/>
                  </a:lnTo>
                  <a:lnTo>
                    <a:pt x="109220" y="7620"/>
                  </a:lnTo>
                  <a:lnTo>
                    <a:pt x="109220" y="6350"/>
                  </a:lnTo>
                  <a:lnTo>
                    <a:pt x="109220" y="0"/>
                  </a:lnTo>
                  <a:close/>
                </a:path>
                <a:path w="175260" h="11429">
                  <a:moveTo>
                    <a:pt x="175260" y="2540"/>
                  </a:moveTo>
                  <a:lnTo>
                    <a:pt x="175247" y="0"/>
                  </a:lnTo>
                  <a:lnTo>
                    <a:pt x="120650" y="0"/>
                  </a:lnTo>
                  <a:lnTo>
                    <a:pt x="120650" y="2540"/>
                  </a:lnTo>
                  <a:lnTo>
                    <a:pt x="119380" y="2540"/>
                  </a:lnTo>
                  <a:lnTo>
                    <a:pt x="119380" y="6350"/>
                  </a:lnTo>
                  <a:lnTo>
                    <a:pt x="118110" y="6350"/>
                  </a:lnTo>
                  <a:lnTo>
                    <a:pt x="118110" y="10160"/>
                  </a:lnTo>
                  <a:lnTo>
                    <a:pt x="116840" y="10160"/>
                  </a:lnTo>
                  <a:lnTo>
                    <a:pt x="116840" y="11430"/>
                  </a:lnTo>
                  <a:lnTo>
                    <a:pt x="175260" y="11430"/>
                  </a:lnTo>
                  <a:lnTo>
                    <a:pt x="175260" y="10160"/>
                  </a:lnTo>
                  <a:lnTo>
                    <a:pt x="175260" y="6350"/>
                  </a:lnTo>
                  <a:lnTo>
                    <a:pt x="175260" y="2540"/>
                  </a:lnTo>
                  <a:close/>
                </a:path>
              </a:pathLst>
            </a:custGeom>
            <a:solidFill>
              <a:srgbClr val="007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5255260" y="5753099"/>
              <a:ext cx="175260" cy="11430"/>
            </a:xfrm>
            <a:custGeom>
              <a:avLst/>
              <a:gdLst/>
              <a:ahLst/>
              <a:cxnLst/>
              <a:rect l="l" t="t" r="r" b="b"/>
              <a:pathLst>
                <a:path w="175260" h="11429">
                  <a:moveTo>
                    <a:pt x="10795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07950" y="11430"/>
                  </a:lnTo>
                  <a:lnTo>
                    <a:pt x="107950" y="0"/>
                  </a:lnTo>
                  <a:close/>
                </a:path>
                <a:path w="175260" h="11429">
                  <a:moveTo>
                    <a:pt x="175260" y="0"/>
                  </a:moveTo>
                  <a:lnTo>
                    <a:pt x="116840" y="0"/>
                  </a:lnTo>
                  <a:lnTo>
                    <a:pt x="116840" y="2540"/>
                  </a:lnTo>
                  <a:lnTo>
                    <a:pt x="115570" y="2540"/>
                  </a:lnTo>
                  <a:lnTo>
                    <a:pt x="115570" y="5080"/>
                  </a:lnTo>
                  <a:lnTo>
                    <a:pt x="114300" y="5080"/>
                  </a:lnTo>
                  <a:lnTo>
                    <a:pt x="114300" y="10160"/>
                  </a:lnTo>
                  <a:lnTo>
                    <a:pt x="113030" y="10160"/>
                  </a:lnTo>
                  <a:lnTo>
                    <a:pt x="113030" y="11430"/>
                  </a:lnTo>
                  <a:lnTo>
                    <a:pt x="175260" y="11430"/>
                  </a:lnTo>
                  <a:lnTo>
                    <a:pt x="175260" y="10160"/>
                  </a:lnTo>
                  <a:lnTo>
                    <a:pt x="175260" y="5080"/>
                  </a:lnTo>
                  <a:lnTo>
                    <a:pt x="175260" y="2540"/>
                  </a:lnTo>
                  <a:lnTo>
                    <a:pt x="175260" y="0"/>
                  </a:lnTo>
                  <a:close/>
                </a:path>
              </a:pathLst>
            </a:custGeom>
            <a:solidFill>
              <a:srgbClr val="007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5255260" y="5764529"/>
              <a:ext cx="175260" cy="11430"/>
            </a:xfrm>
            <a:custGeom>
              <a:avLst/>
              <a:gdLst/>
              <a:ahLst/>
              <a:cxnLst/>
              <a:rect l="l" t="t" r="r" b="b"/>
              <a:pathLst>
                <a:path w="175260" h="11429">
                  <a:moveTo>
                    <a:pt x="10795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07950" y="11430"/>
                  </a:lnTo>
                  <a:lnTo>
                    <a:pt x="107950" y="0"/>
                  </a:lnTo>
                  <a:close/>
                </a:path>
                <a:path w="175260" h="11429">
                  <a:moveTo>
                    <a:pt x="175260" y="0"/>
                  </a:moveTo>
                  <a:lnTo>
                    <a:pt x="113030" y="0"/>
                  </a:lnTo>
                  <a:lnTo>
                    <a:pt x="113030" y="5080"/>
                  </a:lnTo>
                  <a:lnTo>
                    <a:pt x="111760" y="5080"/>
                  </a:lnTo>
                  <a:lnTo>
                    <a:pt x="111760" y="11430"/>
                  </a:lnTo>
                  <a:lnTo>
                    <a:pt x="175260" y="11430"/>
                  </a:lnTo>
                  <a:lnTo>
                    <a:pt x="175260" y="5080"/>
                  </a:lnTo>
                  <a:lnTo>
                    <a:pt x="175260" y="0"/>
                  </a:lnTo>
                  <a:close/>
                </a:path>
              </a:pathLst>
            </a:custGeom>
            <a:solidFill>
              <a:srgbClr val="007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5255260" y="5775959"/>
              <a:ext cx="175260" cy="11430"/>
            </a:xfrm>
            <a:custGeom>
              <a:avLst/>
              <a:gdLst/>
              <a:ahLst/>
              <a:cxnLst/>
              <a:rect l="l" t="t" r="r" b="b"/>
              <a:pathLst>
                <a:path w="175260" h="11429">
                  <a:moveTo>
                    <a:pt x="10795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11430"/>
                  </a:lnTo>
                  <a:lnTo>
                    <a:pt x="106680" y="11430"/>
                  </a:lnTo>
                  <a:lnTo>
                    <a:pt x="106680" y="6350"/>
                  </a:lnTo>
                  <a:lnTo>
                    <a:pt x="107950" y="6350"/>
                  </a:lnTo>
                  <a:lnTo>
                    <a:pt x="107950" y="0"/>
                  </a:lnTo>
                  <a:close/>
                </a:path>
                <a:path w="175260" h="11429">
                  <a:moveTo>
                    <a:pt x="175260" y="0"/>
                  </a:moveTo>
                  <a:lnTo>
                    <a:pt x="110490" y="0"/>
                  </a:lnTo>
                  <a:lnTo>
                    <a:pt x="110490" y="5080"/>
                  </a:lnTo>
                  <a:lnTo>
                    <a:pt x="109220" y="5080"/>
                  </a:lnTo>
                  <a:lnTo>
                    <a:pt x="109220" y="10160"/>
                  </a:lnTo>
                  <a:lnTo>
                    <a:pt x="107950" y="10160"/>
                  </a:lnTo>
                  <a:lnTo>
                    <a:pt x="107950" y="11430"/>
                  </a:lnTo>
                  <a:lnTo>
                    <a:pt x="175260" y="11430"/>
                  </a:lnTo>
                  <a:lnTo>
                    <a:pt x="175260" y="10160"/>
                  </a:lnTo>
                  <a:lnTo>
                    <a:pt x="175260" y="5080"/>
                  </a:lnTo>
                  <a:lnTo>
                    <a:pt x="175260" y="0"/>
                  </a:lnTo>
                  <a:close/>
                </a:path>
              </a:pathLst>
            </a:custGeom>
            <a:solidFill>
              <a:srgbClr val="00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5255260" y="5787389"/>
              <a:ext cx="175260" cy="11430"/>
            </a:xfrm>
            <a:custGeom>
              <a:avLst/>
              <a:gdLst/>
              <a:ahLst/>
              <a:cxnLst/>
              <a:rect l="l" t="t" r="r" b="b"/>
              <a:pathLst>
                <a:path w="175260" h="11429">
                  <a:moveTo>
                    <a:pt x="175260" y="0"/>
                  </a:moveTo>
                  <a:lnTo>
                    <a:pt x="107950" y="0"/>
                  </a:lnTo>
                  <a:lnTo>
                    <a:pt x="107950" y="3810"/>
                  </a:lnTo>
                  <a:lnTo>
                    <a:pt x="106680" y="3810"/>
                  </a:lnTo>
                  <a:lnTo>
                    <a:pt x="1066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1430"/>
                  </a:lnTo>
                  <a:lnTo>
                    <a:pt x="175260" y="11430"/>
                  </a:lnTo>
                  <a:lnTo>
                    <a:pt x="175260" y="3810"/>
                  </a:lnTo>
                  <a:lnTo>
                    <a:pt x="175260" y="0"/>
                  </a:lnTo>
                  <a:close/>
                </a:path>
              </a:pathLst>
            </a:custGeom>
            <a:solidFill>
              <a:srgbClr val="007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5255260" y="5798819"/>
              <a:ext cx="175260" cy="11430"/>
            </a:xfrm>
            <a:custGeom>
              <a:avLst/>
              <a:gdLst/>
              <a:ahLst/>
              <a:cxnLst/>
              <a:rect l="l" t="t" r="r" b="b"/>
              <a:pathLst>
                <a:path w="175260" h="11429">
                  <a:moveTo>
                    <a:pt x="0" y="11429"/>
                  </a:moveTo>
                  <a:lnTo>
                    <a:pt x="0" y="0"/>
                  </a:lnTo>
                  <a:lnTo>
                    <a:pt x="175260" y="0"/>
                  </a:lnTo>
                  <a:lnTo>
                    <a:pt x="175260" y="11429"/>
                  </a:lnTo>
                  <a:lnTo>
                    <a:pt x="0" y="11429"/>
                  </a:lnTo>
                  <a:close/>
                </a:path>
              </a:pathLst>
            </a:custGeom>
            <a:solidFill>
              <a:srgbClr val="007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5255260" y="5810249"/>
              <a:ext cx="175260" cy="11430"/>
            </a:xfrm>
            <a:custGeom>
              <a:avLst/>
              <a:gdLst/>
              <a:ahLst/>
              <a:cxnLst/>
              <a:rect l="l" t="t" r="r" b="b"/>
              <a:pathLst>
                <a:path w="175260" h="11429">
                  <a:moveTo>
                    <a:pt x="0" y="11430"/>
                  </a:moveTo>
                  <a:lnTo>
                    <a:pt x="0" y="0"/>
                  </a:lnTo>
                  <a:lnTo>
                    <a:pt x="175260" y="0"/>
                  </a:lnTo>
                  <a:lnTo>
                    <a:pt x="175260" y="11430"/>
                  </a:lnTo>
                  <a:lnTo>
                    <a:pt x="0" y="11430"/>
                  </a:lnTo>
                  <a:close/>
                </a:path>
              </a:pathLst>
            </a:custGeom>
            <a:solidFill>
              <a:srgbClr val="007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5255260" y="5821679"/>
              <a:ext cx="175260" cy="11430"/>
            </a:xfrm>
            <a:custGeom>
              <a:avLst/>
              <a:gdLst/>
              <a:ahLst/>
              <a:cxnLst/>
              <a:rect l="l" t="t" r="r" b="b"/>
              <a:pathLst>
                <a:path w="175260" h="11429">
                  <a:moveTo>
                    <a:pt x="0" y="11430"/>
                  </a:moveTo>
                  <a:lnTo>
                    <a:pt x="0" y="0"/>
                  </a:lnTo>
                  <a:lnTo>
                    <a:pt x="175260" y="0"/>
                  </a:lnTo>
                  <a:lnTo>
                    <a:pt x="175260" y="11430"/>
                  </a:lnTo>
                  <a:lnTo>
                    <a:pt x="0" y="11430"/>
                  </a:lnTo>
                  <a:close/>
                </a:path>
              </a:pathLst>
            </a:custGeom>
            <a:solidFill>
              <a:srgbClr val="007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5255260" y="5833109"/>
              <a:ext cx="175260" cy="11430"/>
            </a:xfrm>
            <a:custGeom>
              <a:avLst/>
              <a:gdLst/>
              <a:ahLst/>
              <a:cxnLst/>
              <a:rect l="l" t="t" r="r" b="b"/>
              <a:pathLst>
                <a:path w="175260" h="11429">
                  <a:moveTo>
                    <a:pt x="0" y="11429"/>
                  </a:moveTo>
                  <a:lnTo>
                    <a:pt x="0" y="0"/>
                  </a:lnTo>
                  <a:lnTo>
                    <a:pt x="175260" y="0"/>
                  </a:lnTo>
                  <a:lnTo>
                    <a:pt x="175260" y="11429"/>
                  </a:lnTo>
                  <a:lnTo>
                    <a:pt x="0" y="11429"/>
                  </a:lnTo>
                  <a:close/>
                </a:path>
              </a:pathLst>
            </a:custGeom>
            <a:solidFill>
              <a:srgbClr val="007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5255260" y="5844539"/>
              <a:ext cx="175260" cy="11430"/>
            </a:xfrm>
            <a:custGeom>
              <a:avLst/>
              <a:gdLst/>
              <a:ahLst/>
              <a:cxnLst/>
              <a:rect l="l" t="t" r="r" b="b"/>
              <a:pathLst>
                <a:path w="175260" h="11429">
                  <a:moveTo>
                    <a:pt x="0" y="11430"/>
                  </a:moveTo>
                  <a:lnTo>
                    <a:pt x="0" y="0"/>
                  </a:lnTo>
                  <a:lnTo>
                    <a:pt x="175260" y="0"/>
                  </a:lnTo>
                  <a:lnTo>
                    <a:pt x="175260" y="11430"/>
                  </a:lnTo>
                  <a:lnTo>
                    <a:pt x="0" y="11430"/>
                  </a:lnTo>
                  <a:close/>
                </a:path>
              </a:pathLst>
            </a:custGeom>
            <a:solidFill>
              <a:srgbClr val="007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5255260" y="5855969"/>
              <a:ext cx="175260" cy="11430"/>
            </a:xfrm>
            <a:custGeom>
              <a:avLst/>
              <a:gdLst/>
              <a:ahLst/>
              <a:cxnLst/>
              <a:rect l="l" t="t" r="r" b="b"/>
              <a:pathLst>
                <a:path w="175260" h="11429">
                  <a:moveTo>
                    <a:pt x="0" y="11429"/>
                  </a:moveTo>
                  <a:lnTo>
                    <a:pt x="0" y="0"/>
                  </a:lnTo>
                  <a:lnTo>
                    <a:pt x="175260" y="0"/>
                  </a:lnTo>
                  <a:lnTo>
                    <a:pt x="175260" y="11429"/>
                  </a:lnTo>
                  <a:lnTo>
                    <a:pt x="0" y="11429"/>
                  </a:lnTo>
                  <a:close/>
                </a:path>
              </a:pathLst>
            </a:custGeom>
            <a:solidFill>
              <a:srgbClr val="007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5255260" y="5867399"/>
              <a:ext cx="175260" cy="10160"/>
            </a:xfrm>
            <a:custGeom>
              <a:avLst/>
              <a:gdLst/>
              <a:ahLst/>
              <a:cxnLst/>
              <a:rect l="l" t="t" r="r" b="b"/>
              <a:pathLst>
                <a:path w="175260" h="10160">
                  <a:moveTo>
                    <a:pt x="0" y="10159"/>
                  </a:moveTo>
                  <a:lnTo>
                    <a:pt x="0" y="0"/>
                  </a:lnTo>
                  <a:lnTo>
                    <a:pt x="175260" y="0"/>
                  </a:lnTo>
                  <a:lnTo>
                    <a:pt x="175260" y="10159"/>
                  </a:lnTo>
                  <a:lnTo>
                    <a:pt x="0" y="10159"/>
                  </a:lnTo>
                  <a:close/>
                </a:path>
              </a:pathLst>
            </a:custGeom>
            <a:solidFill>
              <a:srgbClr val="006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5255260" y="5877559"/>
              <a:ext cx="175260" cy="11430"/>
            </a:xfrm>
            <a:custGeom>
              <a:avLst/>
              <a:gdLst/>
              <a:ahLst/>
              <a:cxnLst/>
              <a:rect l="l" t="t" r="r" b="b"/>
              <a:pathLst>
                <a:path w="175260" h="11429">
                  <a:moveTo>
                    <a:pt x="0" y="11429"/>
                  </a:moveTo>
                  <a:lnTo>
                    <a:pt x="0" y="0"/>
                  </a:lnTo>
                  <a:lnTo>
                    <a:pt x="175260" y="0"/>
                  </a:lnTo>
                  <a:lnTo>
                    <a:pt x="175260" y="11429"/>
                  </a:lnTo>
                  <a:lnTo>
                    <a:pt x="0" y="11429"/>
                  </a:lnTo>
                  <a:close/>
                </a:path>
              </a:pathLst>
            </a:custGeom>
            <a:solidFill>
              <a:srgbClr val="006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5255260" y="5888989"/>
              <a:ext cx="175260" cy="12700"/>
            </a:xfrm>
            <a:custGeom>
              <a:avLst/>
              <a:gdLst/>
              <a:ahLst/>
              <a:cxnLst/>
              <a:rect l="l" t="t" r="r" b="b"/>
              <a:pathLst>
                <a:path w="175260" h="12700">
                  <a:moveTo>
                    <a:pt x="0" y="12700"/>
                  </a:moveTo>
                  <a:lnTo>
                    <a:pt x="0" y="0"/>
                  </a:lnTo>
                  <a:lnTo>
                    <a:pt x="175260" y="0"/>
                  </a:lnTo>
                  <a:lnTo>
                    <a:pt x="17526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06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5255260" y="5901689"/>
              <a:ext cx="175260" cy="10160"/>
            </a:xfrm>
            <a:custGeom>
              <a:avLst/>
              <a:gdLst/>
              <a:ahLst/>
              <a:cxnLst/>
              <a:rect l="l" t="t" r="r" b="b"/>
              <a:pathLst>
                <a:path w="175260" h="10160">
                  <a:moveTo>
                    <a:pt x="0" y="10160"/>
                  </a:moveTo>
                  <a:lnTo>
                    <a:pt x="0" y="0"/>
                  </a:lnTo>
                  <a:lnTo>
                    <a:pt x="175260" y="0"/>
                  </a:lnTo>
                  <a:lnTo>
                    <a:pt x="175260" y="10160"/>
                  </a:lnTo>
                  <a:lnTo>
                    <a:pt x="0" y="10160"/>
                  </a:lnTo>
                  <a:close/>
                </a:path>
              </a:pathLst>
            </a:custGeom>
            <a:solidFill>
              <a:srgbClr val="006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5255260" y="5911849"/>
              <a:ext cx="175260" cy="11430"/>
            </a:xfrm>
            <a:custGeom>
              <a:avLst/>
              <a:gdLst/>
              <a:ahLst/>
              <a:cxnLst/>
              <a:rect l="l" t="t" r="r" b="b"/>
              <a:pathLst>
                <a:path w="175260" h="11429">
                  <a:moveTo>
                    <a:pt x="0" y="11430"/>
                  </a:moveTo>
                  <a:lnTo>
                    <a:pt x="0" y="0"/>
                  </a:lnTo>
                  <a:lnTo>
                    <a:pt x="175260" y="0"/>
                  </a:lnTo>
                  <a:lnTo>
                    <a:pt x="175260" y="11430"/>
                  </a:lnTo>
                  <a:lnTo>
                    <a:pt x="0" y="11430"/>
                  </a:lnTo>
                  <a:close/>
                </a:path>
              </a:pathLst>
            </a:custGeom>
            <a:solidFill>
              <a:srgbClr val="006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5255260" y="5923279"/>
              <a:ext cx="175260" cy="11430"/>
            </a:xfrm>
            <a:custGeom>
              <a:avLst/>
              <a:gdLst/>
              <a:ahLst/>
              <a:cxnLst/>
              <a:rect l="l" t="t" r="r" b="b"/>
              <a:pathLst>
                <a:path w="175260" h="11429">
                  <a:moveTo>
                    <a:pt x="17526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154940" y="11430"/>
                  </a:lnTo>
                  <a:lnTo>
                    <a:pt x="154940" y="10160"/>
                  </a:lnTo>
                  <a:lnTo>
                    <a:pt x="158750" y="10160"/>
                  </a:lnTo>
                  <a:lnTo>
                    <a:pt x="158750" y="8890"/>
                  </a:lnTo>
                  <a:lnTo>
                    <a:pt x="161290" y="8890"/>
                  </a:lnTo>
                  <a:lnTo>
                    <a:pt x="161290" y="7620"/>
                  </a:lnTo>
                  <a:lnTo>
                    <a:pt x="165100" y="7620"/>
                  </a:lnTo>
                  <a:lnTo>
                    <a:pt x="165100" y="6350"/>
                  </a:lnTo>
                  <a:lnTo>
                    <a:pt x="167640" y="6350"/>
                  </a:lnTo>
                  <a:lnTo>
                    <a:pt x="167640" y="5080"/>
                  </a:lnTo>
                  <a:lnTo>
                    <a:pt x="172720" y="5080"/>
                  </a:lnTo>
                  <a:lnTo>
                    <a:pt x="172720" y="3810"/>
                  </a:lnTo>
                  <a:lnTo>
                    <a:pt x="175260" y="3810"/>
                  </a:lnTo>
                  <a:lnTo>
                    <a:pt x="175260" y="0"/>
                  </a:lnTo>
                  <a:close/>
                </a:path>
              </a:pathLst>
            </a:custGeom>
            <a:solidFill>
              <a:srgbClr val="006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5255260" y="5934709"/>
              <a:ext cx="153670" cy="11430"/>
            </a:xfrm>
            <a:custGeom>
              <a:avLst/>
              <a:gdLst/>
              <a:ahLst/>
              <a:cxnLst/>
              <a:rect l="l" t="t" r="r" b="b"/>
              <a:pathLst>
                <a:path w="153670" h="11429">
                  <a:moveTo>
                    <a:pt x="139700" y="10172"/>
                  </a:moveTo>
                  <a:lnTo>
                    <a:pt x="0" y="10172"/>
                  </a:lnTo>
                  <a:lnTo>
                    <a:pt x="0" y="11430"/>
                  </a:lnTo>
                  <a:lnTo>
                    <a:pt x="139700" y="11430"/>
                  </a:lnTo>
                  <a:lnTo>
                    <a:pt x="139700" y="10172"/>
                  </a:lnTo>
                  <a:close/>
                </a:path>
                <a:path w="153670" h="11429">
                  <a:moveTo>
                    <a:pt x="15367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0160"/>
                  </a:lnTo>
                  <a:lnTo>
                    <a:pt x="142240" y="10160"/>
                  </a:lnTo>
                  <a:lnTo>
                    <a:pt x="142240" y="8890"/>
                  </a:lnTo>
                  <a:lnTo>
                    <a:pt x="143510" y="8890"/>
                  </a:lnTo>
                  <a:lnTo>
                    <a:pt x="143510" y="7620"/>
                  </a:lnTo>
                  <a:lnTo>
                    <a:pt x="144780" y="7620"/>
                  </a:lnTo>
                  <a:lnTo>
                    <a:pt x="144780" y="6350"/>
                  </a:lnTo>
                  <a:lnTo>
                    <a:pt x="147320" y="6350"/>
                  </a:lnTo>
                  <a:lnTo>
                    <a:pt x="147320" y="5080"/>
                  </a:lnTo>
                  <a:lnTo>
                    <a:pt x="148590" y="5080"/>
                  </a:lnTo>
                  <a:lnTo>
                    <a:pt x="148590" y="3810"/>
                  </a:lnTo>
                  <a:lnTo>
                    <a:pt x="149860" y="3810"/>
                  </a:lnTo>
                  <a:lnTo>
                    <a:pt x="149860" y="2540"/>
                  </a:lnTo>
                  <a:lnTo>
                    <a:pt x="152400" y="2540"/>
                  </a:lnTo>
                  <a:lnTo>
                    <a:pt x="152400" y="1270"/>
                  </a:lnTo>
                  <a:lnTo>
                    <a:pt x="153670" y="1270"/>
                  </a:lnTo>
                  <a:lnTo>
                    <a:pt x="153670" y="0"/>
                  </a:lnTo>
                  <a:close/>
                </a:path>
              </a:pathLst>
            </a:custGeom>
            <a:solidFill>
              <a:srgbClr val="006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5255260" y="5946139"/>
              <a:ext cx="138430" cy="11430"/>
            </a:xfrm>
            <a:custGeom>
              <a:avLst/>
              <a:gdLst/>
              <a:ahLst/>
              <a:cxnLst/>
              <a:rect l="l" t="t" r="r" b="b"/>
              <a:pathLst>
                <a:path w="138429" h="11429">
                  <a:moveTo>
                    <a:pt x="13843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129540" y="11430"/>
                  </a:lnTo>
                  <a:lnTo>
                    <a:pt x="129540" y="10160"/>
                  </a:lnTo>
                  <a:lnTo>
                    <a:pt x="130810" y="10160"/>
                  </a:lnTo>
                  <a:lnTo>
                    <a:pt x="130810" y="8890"/>
                  </a:lnTo>
                  <a:lnTo>
                    <a:pt x="132080" y="8890"/>
                  </a:lnTo>
                  <a:lnTo>
                    <a:pt x="132080" y="7620"/>
                  </a:lnTo>
                  <a:lnTo>
                    <a:pt x="133350" y="7620"/>
                  </a:lnTo>
                  <a:lnTo>
                    <a:pt x="133350" y="5080"/>
                  </a:lnTo>
                  <a:lnTo>
                    <a:pt x="134620" y="5080"/>
                  </a:lnTo>
                  <a:lnTo>
                    <a:pt x="134620" y="3810"/>
                  </a:lnTo>
                  <a:lnTo>
                    <a:pt x="135890" y="3810"/>
                  </a:lnTo>
                  <a:lnTo>
                    <a:pt x="135890" y="2540"/>
                  </a:lnTo>
                  <a:lnTo>
                    <a:pt x="137160" y="2540"/>
                  </a:lnTo>
                  <a:lnTo>
                    <a:pt x="137160" y="1270"/>
                  </a:lnTo>
                  <a:lnTo>
                    <a:pt x="138430" y="1270"/>
                  </a:lnTo>
                  <a:lnTo>
                    <a:pt x="138430" y="0"/>
                  </a:lnTo>
                  <a:close/>
                </a:path>
              </a:pathLst>
            </a:custGeom>
            <a:solidFill>
              <a:srgbClr val="006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5255260" y="5957569"/>
              <a:ext cx="129539" cy="11430"/>
            </a:xfrm>
            <a:custGeom>
              <a:avLst/>
              <a:gdLst/>
              <a:ahLst/>
              <a:cxnLst/>
              <a:rect l="l" t="t" r="r" b="b"/>
              <a:pathLst>
                <a:path w="129539" h="11429">
                  <a:moveTo>
                    <a:pt x="12954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762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124460" y="11430"/>
                  </a:lnTo>
                  <a:lnTo>
                    <a:pt x="124460" y="10160"/>
                  </a:lnTo>
                  <a:lnTo>
                    <a:pt x="125730" y="10160"/>
                  </a:lnTo>
                  <a:lnTo>
                    <a:pt x="125730" y="7620"/>
                  </a:lnTo>
                  <a:lnTo>
                    <a:pt x="127000" y="7620"/>
                  </a:lnTo>
                  <a:lnTo>
                    <a:pt x="127000" y="3810"/>
                  </a:lnTo>
                  <a:lnTo>
                    <a:pt x="128270" y="3810"/>
                  </a:lnTo>
                  <a:lnTo>
                    <a:pt x="128270" y="1270"/>
                  </a:lnTo>
                  <a:lnTo>
                    <a:pt x="129540" y="1270"/>
                  </a:lnTo>
                  <a:lnTo>
                    <a:pt x="129540" y="0"/>
                  </a:lnTo>
                  <a:close/>
                </a:path>
              </a:pathLst>
            </a:custGeom>
            <a:solidFill>
              <a:srgbClr val="006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5255260" y="5968999"/>
              <a:ext cx="123189" cy="22860"/>
            </a:xfrm>
            <a:custGeom>
              <a:avLst/>
              <a:gdLst/>
              <a:ahLst/>
              <a:cxnLst/>
              <a:rect l="l" t="t" r="r" b="b"/>
              <a:pathLst>
                <a:path w="123189" h="22860">
                  <a:moveTo>
                    <a:pt x="12319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0" y="22860"/>
                  </a:lnTo>
                  <a:lnTo>
                    <a:pt x="115570" y="22860"/>
                  </a:lnTo>
                  <a:lnTo>
                    <a:pt x="115570" y="20320"/>
                  </a:lnTo>
                  <a:lnTo>
                    <a:pt x="116840" y="20320"/>
                  </a:lnTo>
                  <a:lnTo>
                    <a:pt x="116840" y="16510"/>
                  </a:lnTo>
                  <a:lnTo>
                    <a:pt x="118110" y="16510"/>
                  </a:lnTo>
                  <a:lnTo>
                    <a:pt x="118110" y="13970"/>
                  </a:lnTo>
                  <a:lnTo>
                    <a:pt x="119380" y="13970"/>
                  </a:lnTo>
                  <a:lnTo>
                    <a:pt x="119380" y="11430"/>
                  </a:lnTo>
                  <a:lnTo>
                    <a:pt x="119380" y="10160"/>
                  </a:lnTo>
                  <a:lnTo>
                    <a:pt x="120650" y="10160"/>
                  </a:lnTo>
                  <a:lnTo>
                    <a:pt x="120650" y="5080"/>
                  </a:lnTo>
                  <a:lnTo>
                    <a:pt x="121920" y="5080"/>
                  </a:lnTo>
                  <a:lnTo>
                    <a:pt x="121920" y="1270"/>
                  </a:lnTo>
                  <a:lnTo>
                    <a:pt x="123190" y="1270"/>
                  </a:lnTo>
                  <a:lnTo>
                    <a:pt x="123190" y="0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5255260" y="5991859"/>
              <a:ext cx="115570" cy="11430"/>
            </a:xfrm>
            <a:custGeom>
              <a:avLst/>
              <a:gdLst/>
              <a:ahLst/>
              <a:cxnLst/>
              <a:rect l="l" t="t" r="r" b="b"/>
              <a:pathLst>
                <a:path w="115570" h="11429">
                  <a:moveTo>
                    <a:pt x="11557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1430"/>
                  </a:lnTo>
                  <a:lnTo>
                    <a:pt x="114300" y="11430"/>
                  </a:lnTo>
                  <a:lnTo>
                    <a:pt x="114300" y="8890"/>
                  </a:lnTo>
                  <a:lnTo>
                    <a:pt x="115570" y="8890"/>
                  </a:lnTo>
                  <a:lnTo>
                    <a:pt x="115570" y="0"/>
                  </a:lnTo>
                  <a:close/>
                </a:path>
              </a:pathLst>
            </a:custGeom>
            <a:solidFill>
              <a:srgbClr val="006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5255260" y="6003289"/>
              <a:ext cx="114300" cy="11430"/>
            </a:xfrm>
            <a:custGeom>
              <a:avLst/>
              <a:gdLst/>
              <a:ahLst/>
              <a:cxnLst/>
              <a:rect l="l" t="t" r="r" b="b"/>
              <a:pathLst>
                <a:path w="114300" h="11429">
                  <a:moveTo>
                    <a:pt x="11430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0" y="11430"/>
                  </a:lnTo>
                  <a:lnTo>
                    <a:pt x="113030" y="11430"/>
                  </a:lnTo>
                  <a:lnTo>
                    <a:pt x="113030" y="7620"/>
                  </a:lnTo>
                  <a:lnTo>
                    <a:pt x="114300" y="762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6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5255260" y="6014719"/>
              <a:ext cx="113030" cy="11430"/>
            </a:xfrm>
            <a:custGeom>
              <a:avLst/>
              <a:gdLst/>
              <a:ahLst/>
              <a:cxnLst/>
              <a:rect l="l" t="t" r="r" b="b"/>
              <a:pathLst>
                <a:path w="113029" h="11429">
                  <a:moveTo>
                    <a:pt x="0" y="11429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1429"/>
                  </a:lnTo>
                  <a:lnTo>
                    <a:pt x="0" y="11429"/>
                  </a:lnTo>
                  <a:close/>
                </a:path>
              </a:pathLst>
            </a:custGeom>
            <a:solidFill>
              <a:srgbClr val="006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5255260" y="6026149"/>
              <a:ext cx="113030" cy="11430"/>
            </a:xfrm>
            <a:custGeom>
              <a:avLst/>
              <a:gdLst/>
              <a:ahLst/>
              <a:cxnLst/>
              <a:rect l="l" t="t" r="r" b="b"/>
              <a:pathLst>
                <a:path w="113029" h="11429">
                  <a:moveTo>
                    <a:pt x="0" y="1143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1430"/>
                  </a:lnTo>
                  <a:lnTo>
                    <a:pt x="0" y="11430"/>
                  </a:lnTo>
                  <a:close/>
                </a:path>
              </a:pathLst>
            </a:custGeom>
            <a:solidFill>
              <a:srgbClr val="006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5255260" y="6037579"/>
              <a:ext cx="113030" cy="11430"/>
            </a:xfrm>
            <a:custGeom>
              <a:avLst/>
              <a:gdLst/>
              <a:ahLst/>
              <a:cxnLst/>
              <a:rect l="l" t="t" r="r" b="b"/>
              <a:pathLst>
                <a:path w="113029" h="11429">
                  <a:moveTo>
                    <a:pt x="11303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111760" y="11430"/>
                  </a:lnTo>
                  <a:lnTo>
                    <a:pt x="111760" y="2540"/>
                  </a:lnTo>
                  <a:lnTo>
                    <a:pt x="113030" y="2540"/>
                  </a:lnTo>
                  <a:lnTo>
                    <a:pt x="113030" y="0"/>
                  </a:lnTo>
                  <a:close/>
                </a:path>
              </a:pathLst>
            </a:custGeom>
            <a:solidFill>
              <a:srgbClr val="006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5255260" y="6049009"/>
              <a:ext cx="111760" cy="11430"/>
            </a:xfrm>
            <a:custGeom>
              <a:avLst/>
              <a:gdLst/>
              <a:ahLst/>
              <a:cxnLst/>
              <a:rect l="l" t="t" r="r" b="b"/>
              <a:pathLst>
                <a:path w="111760" h="11429">
                  <a:moveTo>
                    <a:pt x="0" y="11429"/>
                  </a:moveTo>
                  <a:lnTo>
                    <a:pt x="0" y="0"/>
                  </a:lnTo>
                  <a:lnTo>
                    <a:pt x="111760" y="0"/>
                  </a:lnTo>
                  <a:lnTo>
                    <a:pt x="111760" y="11429"/>
                  </a:lnTo>
                  <a:lnTo>
                    <a:pt x="0" y="11429"/>
                  </a:lnTo>
                  <a:close/>
                </a:path>
              </a:pathLst>
            </a:custGeom>
            <a:solidFill>
              <a:srgbClr val="005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5255260" y="6060439"/>
              <a:ext cx="111760" cy="11430"/>
            </a:xfrm>
            <a:custGeom>
              <a:avLst/>
              <a:gdLst/>
              <a:ahLst/>
              <a:cxnLst/>
              <a:rect l="l" t="t" r="r" b="b"/>
              <a:pathLst>
                <a:path w="111760" h="11429">
                  <a:moveTo>
                    <a:pt x="0" y="11430"/>
                  </a:moveTo>
                  <a:lnTo>
                    <a:pt x="0" y="0"/>
                  </a:lnTo>
                  <a:lnTo>
                    <a:pt x="111760" y="0"/>
                  </a:lnTo>
                  <a:lnTo>
                    <a:pt x="111760" y="11430"/>
                  </a:lnTo>
                  <a:lnTo>
                    <a:pt x="0" y="11430"/>
                  </a:lnTo>
                  <a:close/>
                </a:path>
              </a:pathLst>
            </a:custGeom>
            <a:solidFill>
              <a:srgbClr val="005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5255260" y="6071869"/>
              <a:ext cx="111760" cy="11430"/>
            </a:xfrm>
            <a:custGeom>
              <a:avLst/>
              <a:gdLst/>
              <a:ahLst/>
              <a:cxnLst/>
              <a:rect l="l" t="t" r="r" b="b"/>
              <a:pathLst>
                <a:path w="111760" h="11429">
                  <a:moveTo>
                    <a:pt x="110490" y="2552"/>
                  </a:moveTo>
                  <a:lnTo>
                    <a:pt x="0" y="2552"/>
                  </a:lnTo>
                  <a:lnTo>
                    <a:pt x="0" y="11430"/>
                  </a:lnTo>
                  <a:lnTo>
                    <a:pt x="110490" y="11430"/>
                  </a:lnTo>
                  <a:lnTo>
                    <a:pt x="110490" y="2552"/>
                  </a:lnTo>
                  <a:close/>
                </a:path>
                <a:path w="111760" h="11429">
                  <a:moveTo>
                    <a:pt x="11176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111760" y="2540"/>
                  </a:lnTo>
                  <a:lnTo>
                    <a:pt x="111760" y="0"/>
                  </a:lnTo>
                  <a:close/>
                </a:path>
              </a:pathLst>
            </a:custGeom>
            <a:solidFill>
              <a:srgbClr val="005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5255260" y="6083299"/>
              <a:ext cx="110489" cy="11430"/>
            </a:xfrm>
            <a:custGeom>
              <a:avLst/>
              <a:gdLst/>
              <a:ahLst/>
              <a:cxnLst/>
              <a:rect l="l" t="t" r="r" b="b"/>
              <a:pathLst>
                <a:path w="110489" h="11429">
                  <a:moveTo>
                    <a:pt x="0" y="11429"/>
                  </a:moveTo>
                  <a:lnTo>
                    <a:pt x="0" y="0"/>
                  </a:lnTo>
                  <a:lnTo>
                    <a:pt x="110489" y="0"/>
                  </a:lnTo>
                  <a:lnTo>
                    <a:pt x="110489" y="11429"/>
                  </a:lnTo>
                  <a:lnTo>
                    <a:pt x="0" y="11429"/>
                  </a:lnTo>
                  <a:close/>
                </a:path>
              </a:pathLst>
            </a:custGeom>
            <a:solidFill>
              <a:srgbClr val="005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5255260" y="6094729"/>
              <a:ext cx="110489" cy="11430"/>
            </a:xfrm>
            <a:custGeom>
              <a:avLst/>
              <a:gdLst/>
              <a:ahLst/>
              <a:cxnLst/>
              <a:rect l="l" t="t" r="r" b="b"/>
              <a:pathLst>
                <a:path w="110489" h="11429">
                  <a:moveTo>
                    <a:pt x="0" y="11430"/>
                  </a:moveTo>
                  <a:lnTo>
                    <a:pt x="0" y="0"/>
                  </a:lnTo>
                  <a:lnTo>
                    <a:pt x="110489" y="0"/>
                  </a:lnTo>
                  <a:lnTo>
                    <a:pt x="110489" y="11430"/>
                  </a:lnTo>
                  <a:lnTo>
                    <a:pt x="0" y="11430"/>
                  </a:lnTo>
                  <a:close/>
                </a:path>
              </a:pathLst>
            </a:custGeom>
            <a:solidFill>
              <a:srgbClr val="005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5255260" y="6106159"/>
              <a:ext cx="110489" cy="11430"/>
            </a:xfrm>
            <a:custGeom>
              <a:avLst/>
              <a:gdLst/>
              <a:ahLst/>
              <a:cxnLst/>
              <a:rect l="l" t="t" r="r" b="b"/>
              <a:pathLst>
                <a:path w="110489" h="11429">
                  <a:moveTo>
                    <a:pt x="0" y="11429"/>
                  </a:moveTo>
                  <a:lnTo>
                    <a:pt x="0" y="0"/>
                  </a:lnTo>
                  <a:lnTo>
                    <a:pt x="110489" y="0"/>
                  </a:lnTo>
                  <a:lnTo>
                    <a:pt x="110489" y="11429"/>
                  </a:lnTo>
                  <a:lnTo>
                    <a:pt x="0" y="11429"/>
                  </a:lnTo>
                  <a:close/>
                </a:path>
              </a:pathLst>
            </a:custGeom>
            <a:solidFill>
              <a:srgbClr val="005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5255260" y="6117589"/>
              <a:ext cx="110489" cy="11430"/>
            </a:xfrm>
            <a:custGeom>
              <a:avLst/>
              <a:gdLst/>
              <a:ahLst/>
              <a:cxnLst/>
              <a:rect l="l" t="t" r="r" b="b"/>
              <a:pathLst>
                <a:path w="110489" h="11429">
                  <a:moveTo>
                    <a:pt x="0" y="11430"/>
                  </a:moveTo>
                  <a:lnTo>
                    <a:pt x="0" y="0"/>
                  </a:lnTo>
                  <a:lnTo>
                    <a:pt x="110489" y="0"/>
                  </a:lnTo>
                  <a:lnTo>
                    <a:pt x="110489" y="11430"/>
                  </a:lnTo>
                  <a:lnTo>
                    <a:pt x="0" y="11430"/>
                  </a:lnTo>
                  <a:close/>
                </a:path>
              </a:pathLst>
            </a:custGeom>
            <a:solidFill>
              <a:srgbClr val="005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5255260" y="6129019"/>
              <a:ext cx="110489" cy="10160"/>
            </a:xfrm>
            <a:custGeom>
              <a:avLst/>
              <a:gdLst/>
              <a:ahLst/>
              <a:cxnLst/>
              <a:rect l="l" t="t" r="r" b="b"/>
              <a:pathLst>
                <a:path w="110489" h="10160">
                  <a:moveTo>
                    <a:pt x="0" y="10159"/>
                  </a:moveTo>
                  <a:lnTo>
                    <a:pt x="0" y="0"/>
                  </a:lnTo>
                  <a:lnTo>
                    <a:pt x="110489" y="0"/>
                  </a:lnTo>
                  <a:lnTo>
                    <a:pt x="110489" y="10159"/>
                  </a:lnTo>
                  <a:lnTo>
                    <a:pt x="0" y="10159"/>
                  </a:lnTo>
                  <a:close/>
                </a:path>
              </a:pathLst>
            </a:custGeom>
            <a:solidFill>
              <a:srgbClr val="005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5255260" y="6139179"/>
              <a:ext cx="110489" cy="12700"/>
            </a:xfrm>
            <a:custGeom>
              <a:avLst/>
              <a:gdLst/>
              <a:ahLst/>
              <a:cxnLst/>
              <a:rect l="l" t="t" r="r" b="b"/>
              <a:pathLst>
                <a:path w="110489" h="12700">
                  <a:moveTo>
                    <a:pt x="0" y="12700"/>
                  </a:moveTo>
                  <a:lnTo>
                    <a:pt x="0" y="0"/>
                  </a:lnTo>
                  <a:lnTo>
                    <a:pt x="110489" y="0"/>
                  </a:lnTo>
                  <a:lnTo>
                    <a:pt x="110489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05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5255260" y="6151879"/>
              <a:ext cx="110489" cy="11430"/>
            </a:xfrm>
            <a:custGeom>
              <a:avLst/>
              <a:gdLst/>
              <a:ahLst/>
              <a:cxnLst/>
              <a:rect l="l" t="t" r="r" b="b"/>
              <a:pathLst>
                <a:path w="110489" h="11429">
                  <a:moveTo>
                    <a:pt x="0" y="11430"/>
                  </a:moveTo>
                  <a:lnTo>
                    <a:pt x="0" y="0"/>
                  </a:lnTo>
                  <a:lnTo>
                    <a:pt x="110489" y="0"/>
                  </a:lnTo>
                  <a:lnTo>
                    <a:pt x="110489" y="11430"/>
                  </a:lnTo>
                  <a:lnTo>
                    <a:pt x="0" y="11430"/>
                  </a:lnTo>
                  <a:close/>
                </a:path>
              </a:pathLst>
            </a:custGeom>
            <a:solidFill>
              <a:srgbClr val="005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5255260" y="6163309"/>
              <a:ext cx="110489" cy="10160"/>
            </a:xfrm>
            <a:custGeom>
              <a:avLst/>
              <a:gdLst/>
              <a:ahLst/>
              <a:cxnLst/>
              <a:rect l="l" t="t" r="r" b="b"/>
              <a:pathLst>
                <a:path w="110489" h="10160">
                  <a:moveTo>
                    <a:pt x="0" y="10159"/>
                  </a:moveTo>
                  <a:lnTo>
                    <a:pt x="0" y="0"/>
                  </a:lnTo>
                  <a:lnTo>
                    <a:pt x="110489" y="0"/>
                  </a:lnTo>
                  <a:lnTo>
                    <a:pt x="110489" y="10159"/>
                  </a:lnTo>
                  <a:lnTo>
                    <a:pt x="0" y="10159"/>
                  </a:lnTo>
                  <a:close/>
                </a:path>
              </a:pathLst>
            </a:custGeom>
            <a:solidFill>
              <a:srgbClr val="005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5255260" y="6173469"/>
              <a:ext cx="110489" cy="11430"/>
            </a:xfrm>
            <a:custGeom>
              <a:avLst/>
              <a:gdLst/>
              <a:ahLst/>
              <a:cxnLst/>
              <a:rect l="l" t="t" r="r" b="b"/>
              <a:pathLst>
                <a:path w="110489" h="11429">
                  <a:moveTo>
                    <a:pt x="0" y="11429"/>
                  </a:moveTo>
                  <a:lnTo>
                    <a:pt x="0" y="0"/>
                  </a:lnTo>
                  <a:lnTo>
                    <a:pt x="110489" y="0"/>
                  </a:lnTo>
                  <a:lnTo>
                    <a:pt x="110489" y="11429"/>
                  </a:lnTo>
                  <a:lnTo>
                    <a:pt x="0" y="11429"/>
                  </a:lnTo>
                  <a:close/>
                </a:path>
              </a:pathLst>
            </a:custGeom>
            <a:solidFill>
              <a:srgbClr val="005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5255260" y="6184899"/>
              <a:ext cx="110489" cy="11430"/>
            </a:xfrm>
            <a:custGeom>
              <a:avLst/>
              <a:gdLst/>
              <a:ahLst/>
              <a:cxnLst/>
              <a:rect l="l" t="t" r="r" b="b"/>
              <a:pathLst>
                <a:path w="110489" h="11429">
                  <a:moveTo>
                    <a:pt x="0" y="11429"/>
                  </a:moveTo>
                  <a:lnTo>
                    <a:pt x="0" y="0"/>
                  </a:lnTo>
                  <a:lnTo>
                    <a:pt x="110489" y="0"/>
                  </a:lnTo>
                  <a:lnTo>
                    <a:pt x="110489" y="11429"/>
                  </a:lnTo>
                  <a:lnTo>
                    <a:pt x="0" y="11429"/>
                  </a:lnTo>
                  <a:close/>
                </a:path>
              </a:pathLst>
            </a:custGeom>
            <a:solidFill>
              <a:srgbClr val="005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5255260" y="6196329"/>
              <a:ext cx="110489" cy="11430"/>
            </a:xfrm>
            <a:custGeom>
              <a:avLst/>
              <a:gdLst/>
              <a:ahLst/>
              <a:cxnLst/>
              <a:rect l="l" t="t" r="r" b="b"/>
              <a:pathLst>
                <a:path w="110489" h="11429">
                  <a:moveTo>
                    <a:pt x="0" y="11430"/>
                  </a:moveTo>
                  <a:lnTo>
                    <a:pt x="0" y="0"/>
                  </a:lnTo>
                  <a:lnTo>
                    <a:pt x="110489" y="0"/>
                  </a:lnTo>
                  <a:lnTo>
                    <a:pt x="110489" y="11430"/>
                  </a:lnTo>
                  <a:lnTo>
                    <a:pt x="0" y="11430"/>
                  </a:lnTo>
                  <a:close/>
                </a:path>
              </a:pathLst>
            </a:custGeom>
            <a:solidFill>
              <a:srgbClr val="005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5255260" y="6207759"/>
              <a:ext cx="110489" cy="11430"/>
            </a:xfrm>
            <a:custGeom>
              <a:avLst/>
              <a:gdLst/>
              <a:ahLst/>
              <a:cxnLst/>
              <a:rect l="l" t="t" r="r" b="b"/>
              <a:pathLst>
                <a:path w="110489" h="11429">
                  <a:moveTo>
                    <a:pt x="0" y="11429"/>
                  </a:moveTo>
                  <a:lnTo>
                    <a:pt x="0" y="0"/>
                  </a:lnTo>
                  <a:lnTo>
                    <a:pt x="110489" y="0"/>
                  </a:lnTo>
                  <a:lnTo>
                    <a:pt x="110489" y="11429"/>
                  </a:lnTo>
                  <a:lnTo>
                    <a:pt x="0" y="11429"/>
                  </a:lnTo>
                  <a:close/>
                </a:path>
              </a:pathLst>
            </a:custGeom>
            <a:solidFill>
              <a:srgbClr val="005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5255260" y="6219189"/>
              <a:ext cx="110489" cy="11430"/>
            </a:xfrm>
            <a:custGeom>
              <a:avLst/>
              <a:gdLst/>
              <a:ahLst/>
              <a:cxnLst/>
              <a:rect l="l" t="t" r="r" b="b"/>
              <a:pathLst>
                <a:path w="110489" h="11429">
                  <a:moveTo>
                    <a:pt x="0" y="11430"/>
                  </a:moveTo>
                  <a:lnTo>
                    <a:pt x="0" y="0"/>
                  </a:lnTo>
                  <a:lnTo>
                    <a:pt x="110489" y="0"/>
                  </a:lnTo>
                  <a:lnTo>
                    <a:pt x="110489" y="11430"/>
                  </a:lnTo>
                  <a:lnTo>
                    <a:pt x="0" y="11430"/>
                  </a:lnTo>
                  <a:close/>
                </a:path>
              </a:pathLst>
            </a:custGeom>
            <a:solidFill>
              <a:srgbClr val="005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5255260" y="6230619"/>
              <a:ext cx="110489" cy="11430"/>
            </a:xfrm>
            <a:custGeom>
              <a:avLst/>
              <a:gdLst/>
              <a:ahLst/>
              <a:cxnLst/>
              <a:rect l="l" t="t" r="r" b="b"/>
              <a:pathLst>
                <a:path w="110489" h="11429">
                  <a:moveTo>
                    <a:pt x="0" y="11429"/>
                  </a:moveTo>
                  <a:lnTo>
                    <a:pt x="0" y="0"/>
                  </a:lnTo>
                  <a:lnTo>
                    <a:pt x="110489" y="0"/>
                  </a:lnTo>
                  <a:lnTo>
                    <a:pt x="110489" y="11429"/>
                  </a:lnTo>
                  <a:lnTo>
                    <a:pt x="0" y="11429"/>
                  </a:lnTo>
                  <a:close/>
                </a:path>
              </a:pathLst>
            </a:custGeom>
            <a:solidFill>
              <a:srgbClr val="004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5255260" y="6242049"/>
              <a:ext cx="110489" cy="11430"/>
            </a:xfrm>
            <a:custGeom>
              <a:avLst/>
              <a:gdLst/>
              <a:ahLst/>
              <a:cxnLst/>
              <a:rect l="l" t="t" r="r" b="b"/>
              <a:pathLst>
                <a:path w="110489" h="11429">
                  <a:moveTo>
                    <a:pt x="0" y="11429"/>
                  </a:moveTo>
                  <a:lnTo>
                    <a:pt x="0" y="0"/>
                  </a:lnTo>
                  <a:lnTo>
                    <a:pt x="110489" y="0"/>
                  </a:lnTo>
                  <a:lnTo>
                    <a:pt x="110489" y="11429"/>
                  </a:lnTo>
                  <a:lnTo>
                    <a:pt x="0" y="11429"/>
                  </a:lnTo>
                  <a:close/>
                </a:path>
              </a:pathLst>
            </a:custGeom>
            <a:solidFill>
              <a:srgbClr val="004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5255260" y="6253479"/>
              <a:ext cx="110489" cy="11430"/>
            </a:xfrm>
            <a:custGeom>
              <a:avLst/>
              <a:gdLst/>
              <a:ahLst/>
              <a:cxnLst/>
              <a:rect l="l" t="t" r="r" b="b"/>
              <a:pathLst>
                <a:path w="110489" h="11429">
                  <a:moveTo>
                    <a:pt x="0" y="11430"/>
                  </a:moveTo>
                  <a:lnTo>
                    <a:pt x="0" y="0"/>
                  </a:lnTo>
                  <a:lnTo>
                    <a:pt x="110489" y="0"/>
                  </a:lnTo>
                  <a:lnTo>
                    <a:pt x="110489" y="11430"/>
                  </a:lnTo>
                  <a:lnTo>
                    <a:pt x="0" y="11430"/>
                  </a:lnTo>
                  <a:close/>
                </a:path>
              </a:pathLst>
            </a:custGeom>
            <a:solidFill>
              <a:srgbClr val="004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5255260" y="6264909"/>
              <a:ext cx="110489" cy="11430"/>
            </a:xfrm>
            <a:custGeom>
              <a:avLst/>
              <a:gdLst/>
              <a:ahLst/>
              <a:cxnLst/>
              <a:rect l="l" t="t" r="r" b="b"/>
              <a:pathLst>
                <a:path w="110489" h="11429">
                  <a:moveTo>
                    <a:pt x="0" y="11429"/>
                  </a:moveTo>
                  <a:lnTo>
                    <a:pt x="0" y="0"/>
                  </a:lnTo>
                  <a:lnTo>
                    <a:pt x="110489" y="0"/>
                  </a:lnTo>
                  <a:lnTo>
                    <a:pt x="110489" y="11429"/>
                  </a:lnTo>
                  <a:lnTo>
                    <a:pt x="0" y="11429"/>
                  </a:lnTo>
                  <a:close/>
                </a:path>
              </a:pathLst>
            </a:custGeom>
            <a:solidFill>
              <a:srgbClr val="004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5255260" y="6276339"/>
              <a:ext cx="110489" cy="11430"/>
            </a:xfrm>
            <a:custGeom>
              <a:avLst/>
              <a:gdLst/>
              <a:ahLst/>
              <a:cxnLst/>
              <a:rect l="l" t="t" r="r" b="b"/>
              <a:pathLst>
                <a:path w="110489" h="11429">
                  <a:moveTo>
                    <a:pt x="0" y="11430"/>
                  </a:moveTo>
                  <a:lnTo>
                    <a:pt x="0" y="0"/>
                  </a:lnTo>
                  <a:lnTo>
                    <a:pt x="110489" y="0"/>
                  </a:lnTo>
                  <a:lnTo>
                    <a:pt x="110489" y="11430"/>
                  </a:lnTo>
                  <a:lnTo>
                    <a:pt x="0" y="11430"/>
                  </a:lnTo>
                  <a:close/>
                </a:path>
              </a:pathLst>
            </a:custGeom>
            <a:solidFill>
              <a:srgbClr val="004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5255260" y="6287769"/>
              <a:ext cx="110489" cy="11430"/>
            </a:xfrm>
            <a:custGeom>
              <a:avLst/>
              <a:gdLst/>
              <a:ahLst/>
              <a:cxnLst/>
              <a:rect l="l" t="t" r="r" b="b"/>
              <a:pathLst>
                <a:path w="110489" h="11429">
                  <a:moveTo>
                    <a:pt x="0" y="11429"/>
                  </a:moveTo>
                  <a:lnTo>
                    <a:pt x="0" y="0"/>
                  </a:lnTo>
                  <a:lnTo>
                    <a:pt x="110489" y="0"/>
                  </a:lnTo>
                  <a:lnTo>
                    <a:pt x="110489" y="11429"/>
                  </a:lnTo>
                  <a:lnTo>
                    <a:pt x="0" y="11429"/>
                  </a:lnTo>
                  <a:close/>
                </a:path>
              </a:pathLst>
            </a:custGeom>
            <a:solidFill>
              <a:srgbClr val="004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5255260" y="6299199"/>
              <a:ext cx="110489" cy="11430"/>
            </a:xfrm>
            <a:custGeom>
              <a:avLst/>
              <a:gdLst/>
              <a:ahLst/>
              <a:cxnLst/>
              <a:rect l="l" t="t" r="r" b="b"/>
              <a:pathLst>
                <a:path w="110489" h="11429">
                  <a:moveTo>
                    <a:pt x="0" y="11429"/>
                  </a:moveTo>
                  <a:lnTo>
                    <a:pt x="0" y="0"/>
                  </a:lnTo>
                  <a:lnTo>
                    <a:pt x="110489" y="0"/>
                  </a:lnTo>
                  <a:lnTo>
                    <a:pt x="110489" y="11429"/>
                  </a:lnTo>
                  <a:lnTo>
                    <a:pt x="0" y="11429"/>
                  </a:lnTo>
                  <a:close/>
                </a:path>
              </a:pathLst>
            </a:custGeom>
            <a:solidFill>
              <a:srgbClr val="00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5255260" y="6310629"/>
              <a:ext cx="110489" cy="11430"/>
            </a:xfrm>
            <a:custGeom>
              <a:avLst/>
              <a:gdLst/>
              <a:ahLst/>
              <a:cxnLst/>
              <a:rect l="l" t="t" r="r" b="b"/>
              <a:pathLst>
                <a:path w="110489" h="11429">
                  <a:moveTo>
                    <a:pt x="0" y="11430"/>
                  </a:moveTo>
                  <a:lnTo>
                    <a:pt x="0" y="0"/>
                  </a:lnTo>
                  <a:lnTo>
                    <a:pt x="110489" y="0"/>
                  </a:lnTo>
                  <a:lnTo>
                    <a:pt x="110489" y="11430"/>
                  </a:lnTo>
                  <a:lnTo>
                    <a:pt x="0" y="11430"/>
                  </a:lnTo>
                  <a:close/>
                </a:path>
              </a:pathLst>
            </a:custGeom>
            <a:solidFill>
              <a:srgbClr val="004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5255260" y="6322059"/>
              <a:ext cx="110489" cy="11430"/>
            </a:xfrm>
            <a:custGeom>
              <a:avLst/>
              <a:gdLst/>
              <a:ahLst/>
              <a:cxnLst/>
              <a:rect l="l" t="t" r="r" b="b"/>
              <a:pathLst>
                <a:path w="110489" h="11429">
                  <a:moveTo>
                    <a:pt x="0" y="11429"/>
                  </a:moveTo>
                  <a:lnTo>
                    <a:pt x="0" y="0"/>
                  </a:lnTo>
                  <a:lnTo>
                    <a:pt x="110489" y="0"/>
                  </a:lnTo>
                  <a:lnTo>
                    <a:pt x="110489" y="11429"/>
                  </a:lnTo>
                  <a:lnTo>
                    <a:pt x="0" y="11429"/>
                  </a:lnTo>
                  <a:close/>
                </a:path>
              </a:pathLst>
            </a:custGeom>
            <a:solidFill>
              <a:srgbClr val="004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5255260" y="6333489"/>
              <a:ext cx="110489" cy="11430"/>
            </a:xfrm>
            <a:custGeom>
              <a:avLst/>
              <a:gdLst/>
              <a:ahLst/>
              <a:cxnLst/>
              <a:rect l="l" t="t" r="r" b="b"/>
              <a:pathLst>
                <a:path w="110489" h="11429">
                  <a:moveTo>
                    <a:pt x="0" y="11430"/>
                  </a:moveTo>
                  <a:lnTo>
                    <a:pt x="0" y="0"/>
                  </a:lnTo>
                  <a:lnTo>
                    <a:pt x="110489" y="0"/>
                  </a:lnTo>
                  <a:lnTo>
                    <a:pt x="110489" y="11430"/>
                  </a:lnTo>
                  <a:lnTo>
                    <a:pt x="0" y="11430"/>
                  </a:lnTo>
                  <a:close/>
                </a:path>
              </a:pathLst>
            </a:custGeom>
            <a:solidFill>
              <a:srgbClr val="004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5255260" y="6344919"/>
              <a:ext cx="110489" cy="11430"/>
            </a:xfrm>
            <a:custGeom>
              <a:avLst/>
              <a:gdLst/>
              <a:ahLst/>
              <a:cxnLst/>
              <a:rect l="l" t="t" r="r" b="b"/>
              <a:pathLst>
                <a:path w="110489" h="11429">
                  <a:moveTo>
                    <a:pt x="0" y="11429"/>
                  </a:moveTo>
                  <a:lnTo>
                    <a:pt x="0" y="0"/>
                  </a:lnTo>
                  <a:lnTo>
                    <a:pt x="110489" y="0"/>
                  </a:lnTo>
                  <a:lnTo>
                    <a:pt x="110489" y="11429"/>
                  </a:lnTo>
                  <a:lnTo>
                    <a:pt x="0" y="11429"/>
                  </a:lnTo>
                  <a:close/>
                </a:path>
              </a:pathLst>
            </a:custGeom>
            <a:solidFill>
              <a:srgbClr val="004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5255260" y="6356349"/>
              <a:ext cx="110489" cy="11430"/>
            </a:xfrm>
            <a:custGeom>
              <a:avLst/>
              <a:gdLst/>
              <a:ahLst/>
              <a:cxnLst/>
              <a:rect l="l" t="t" r="r" b="b"/>
              <a:pathLst>
                <a:path w="110489" h="11429">
                  <a:moveTo>
                    <a:pt x="0" y="11429"/>
                  </a:moveTo>
                  <a:lnTo>
                    <a:pt x="0" y="0"/>
                  </a:lnTo>
                  <a:lnTo>
                    <a:pt x="110489" y="0"/>
                  </a:lnTo>
                  <a:lnTo>
                    <a:pt x="110489" y="11429"/>
                  </a:lnTo>
                  <a:lnTo>
                    <a:pt x="0" y="11429"/>
                  </a:lnTo>
                  <a:close/>
                </a:path>
              </a:pathLst>
            </a:custGeom>
            <a:solidFill>
              <a:srgbClr val="004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5255260" y="6367779"/>
              <a:ext cx="110489" cy="11430"/>
            </a:xfrm>
            <a:custGeom>
              <a:avLst/>
              <a:gdLst/>
              <a:ahLst/>
              <a:cxnLst/>
              <a:rect l="l" t="t" r="r" b="b"/>
              <a:pathLst>
                <a:path w="110489" h="11429">
                  <a:moveTo>
                    <a:pt x="0" y="11430"/>
                  </a:moveTo>
                  <a:lnTo>
                    <a:pt x="0" y="0"/>
                  </a:lnTo>
                  <a:lnTo>
                    <a:pt x="110489" y="0"/>
                  </a:lnTo>
                  <a:lnTo>
                    <a:pt x="110489" y="11430"/>
                  </a:lnTo>
                  <a:lnTo>
                    <a:pt x="0" y="11430"/>
                  </a:lnTo>
                  <a:close/>
                </a:path>
              </a:pathLst>
            </a:custGeom>
            <a:solidFill>
              <a:srgbClr val="004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5255260" y="6379209"/>
              <a:ext cx="110489" cy="11430"/>
            </a:xfrm>
            <a:custGeom>
              <a:avLst/>
              <a:gdLst/>
              <a:ahLst/>
              <a:cxnLst/>
              <a:rect l="l" t="t" r="r" b="b"/>
              <a:pathLst>
                <a:path w="110489" h="11429">
                  <a:moveTo>
                    <a:pt x="0" y="11429"/>
                  </a:moveTo>
                  <a:lnTo>
                    <a:pt x="0" y="0"/>
                  </a:lnTo>
                  <a:lnTo>
                    <a:pt x="110489" y="0"/>
                  </a:lnTo>
                  <a:lnTo>
                    <a:pt x="110489" y="11429"/>
                  </a:lnTo>
                  <a:lnTo>
                    <a:pt x="0" y="11429"/>
                  </a:lnTo>
                  <a:close/>
                </a:path>
              </a:pathLst>
            </a:custGeom>
            <a:solidFill>
              <a:srgbClr val="004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5255260" y="6390639"/>
              <a:ext cx="110489" cy="11430"/>
            </a:xfrm>
            <a:custGeom>
              <a:avLst/>
              <a:gdLst/>
              <a:ahLst/>
              <a:cxnLst/>
              <a:rect l="l" t="t" r="r" b="b"/>
              <a:pathLst>
                <a:path w="110489" h="11429">
                  <a:moveTo>
                    <a:pt x="0" y="11430"/>
                  </a:moveTo>
                  <a:lnTo>
                    <a:pt x="0" y="0"/>
                  </a:lnTo>
                  <a:lnTo>
                    <a:pt x="110489" y="0"/>
                  </a:lnTo>
                  <a:lnTo>
                    <a:pt x="110489" y="11430"/>
                  </a:lnTo>
                  <a:lnTo>
                    <a:pt x="0" y="11430"/>
                  </a:lnTo>
                  <a:close/>
                </a:path>
              </a:pathLst>
            </a:custGeom>
            <a:solidFill>
              <a:srgbClr val="004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5255260" y="6402069"/>
              <a:ext cx="110489" cy="11430"/>
            </a:xfrm>
            <a:custGeom>
              <a:avLst/>
              <a:gdLst/>
              <a:ahLst/>
              <a:cxnLst/>
              <a:rect l="l" t="t" r="r" b="b"/>
              <a:pathLst>
                <a:path w="110489" h="11429">
                  <a:moveTo>
                    <a:pt x="0" y="11429"/>
                  </a:moveTo>
                  <a:lnTo>
                    <a:pt x="0" y="0"/>
                  </a:lnTo>
                  <a:lnTo>
                    <a:pt x="110489" y="0"/>
                  </a:lnTo>
                  <a:lnTo>
                    <a:pt x="110489" y="11429"/>
                  </a:lnTo>
                  <a:lnTo>
                    <a:pt x="0" y="11429"/>
                  </a:lnTo>
                  <a:close/>
                </a:path>
              </a:pathLst>
            </a:custGeom>
            <a:solidFill>
              <a:srgbClr val="004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5255260" y="6413499"/>
              <a:ext cx="110489" cy="11430"/>
            </a:xfrm>
            <a:custGeom>
              <a:avLst/>
              <a:gdLst/>
              <a:ahLst/>
              <a:cxnLst/>
              <a:rect l="l" t="t" r="r" b="b"/>
              <a:pathLst>
                <a:path w="110489" h="11429">
                  <a:moveTo>
                    <a:pt x="0" y="11429"/>
                  </a:moveTo>
                  <a:lnTo>
                    <a:pt x="0" y="0"/>
                  </a:lnTo>
                  <a:lnTo>
                    <a:pt x="110489" y="0"/>
                  </a:lnTo>
                  <a:lnTo>
                    <a:pt x="110489" y="11429"/>
                  </a:lnTo>
                  <a:lnTo>
                    <a:pt x="0" y="11429"/>
                  </a:lnTo>
                  <a:close/>
                </a:path>
              </a:pathLst>
            </a:custGeom>
            <a:solidFill>
              <a:srgbClr val="003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5255260" y="6424929"/>
              <a:ext cx="110489" cy="10160"/>
            </a:xfrm>
            <a:custGeom>
              <a:avLst/>
              <a:gdLst/>
              <a:ahLst/>
              <a:cxnLst/>
              <a:rect l="l" t="t" r="r" b="b"/>
              <a:pathLst>
                <a:path w="110489" h="10160">
                  <a:moveTo>
                    <a:pt x="11049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88900" y="10160"/>
                  </a:lnTo>
                  <a:lnTo>
                    <a:pt x="88900" y="8890"/>
                  </a:lnTo>
                  <a:lnTo>
                    <a:pt x="93980" y="8890"/>
                  </a:lnTo>
                  <a:lnTo>
                    <a:pt x="93980" y="7620"/>
                  </a:lnTo>
                  <a:lnTo>
                    <a:pt x="99060" y="7620"/>
                  </a:lnTo>
                  <a:lnTo>
                    <a:pt x="99060" y="6350"/>
                  </a:lnTo>
                  <a:lnTo>
                    <a:pt x="102870" y="6350"/>
                  </a:lnTo>
                  <a:lnTo>
                    <a:pt x="102870" y="5080"/>
                  </a:lnTo>
                  <a:lnTo>
                    <a:pt x="107950" y="5080"/>
                  </a:lnTo>
                  <a:lnTo>
                    <a:pt x="107950" y="3810"/>
                  </a:lnTo>
                  <a:lnTo>
                    <a:pt x="110490" y="3810"/>
                  </a:lnTo>
                  <a:lnTo>
                    <a:pt x="110490" y="0"/>
                  </a:lnTo>
                  <a:close/>
                </a:path>
              </a:pathLst>
            </a:custGeom>
            <a:solidFill>
              <a:srgbClr val="003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5255260" y="6435089"/>
              <a:ext cx="85090" cy="12700"/>
            </a:xfrm>
            <a:custGeom>
              <a:avLst/>
              <a:gdLst/>
              <a:ahLst/>
              <a:cxnLst/>
              <a:rect l="l" t="t" r="r" b="b"/>
              <a:pathLst>
                <a:path w="85089" h="12700">
                  <a:moveTo>
                    <a:pt x="85089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44450" y="12700"/>
                  </a:lnTo>
                  <a:lnTo>
                    <a:pt x="44450" y="11430"/>
                  </a:lnTo>
                  <a:lnTo>
                    <a:pt x="48260" y="11430"/>
                  </a:lnTo>
                  <a:lnTo>
                    <a:pt x="48260" y="10160"/>
                  </a:lnTo>
                  <a:lnTo>
                    <a:pt x="53339" y="10160"/>
                  </a:lnTo>
                  <a:lnTo>
                    <a:pt x="53339" y="8890"/>
                  </a:lnTo>
                  <a:lnTo>
                    <a:pt x="57150" y="8890"/>
                  </a:lnTo>
                  <a:lnTo>
                    <a:pt x="57150" y="7620"/>
                  </a:lnTo>
                  <a:lnTo>
                    <a:pt x="62229" y="7620"/>
                  </a:lnTo>
                  <a:lnTo>
                    <a:pt x="62229" y="6350"/>
                  </a:lnTo>
                  <a:lnTo>
                    <a:pt x="66039" y="6350"/>
                  </a:lnTo>
                  <a:lnTo>
                    <a:pt x="66039" y="5080"/>
                  </a:lnTo>
                  <a:lnTo>
                    <a:pt x="71120" y="5080"/>
                  </a:lnTo>
                  <a:lnTo>
                    <a:pt x="71120" y="3810"/>
                  </a:lnTo>
                  <a:lnTo>
                    <a:pt x="76200" y="3810"/>
                  </a:lnTo>
                  <a:lnTo>
                    <a:pt x="76200" y="2540"/>
                  </a:lnTo>
                  <a:lnTo>
                    <a:pt x="80010" y="2540"/>
                  </a:lnTo>
                  <a:lnTo>
                    <a:pt x="80010" y="1270"/>
                  </a:lnTo>
                  <a:lnTo>
                    <a:pt x="85089" y="1270"/>
                  </a:lnTo>
                  <a:lnTo>
                    <a:pt x="85089" y="0"/>
                  </a:lnTo>
                  <a:close/>
                </a:path>
              </a:pathLst>
            </a:custGeom>
            <a:solidFill>
              <a:srgbClr val="003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5255260" y="6447789"/>
              <a:ext cx="39370" cy="10160"/>
            </a:xfrm>
            <a:custGeom>
              <a:avLst/>
              <a:gdLst/>
              <a:ahLst/>
              <a:cxnLst/>
              <a:rect l="l" t="t" r="r" b="b"/>
              <a:pathLst>
                <a:path w="39370" h="10160">
                  <a:moveTo>
                    <a:pt x="3937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620" y="10160"/>
                  </a:lnTo>
                  <a:lnTo>
                    <a:pt x="7620" y="8890"/>
                  </a:lnTo>
                  <a:lnTo>
                    <a:pt x="11429" y="8890"/>
                  </a:lnTo>
                  <a:lnTo>
                    <a:pt x="11429" y="7620"/>
                  </a:lnTo>
                  <a:lnTo>
                    <a:pt x="16510" y="7620"/>
                  </a:lnTo>
                  <a:lnTo>
                    <a:pt x="16510" y="6350"/>
                  </a:lnTo>
                  <a:lnTo>
                    <a:pt x="21589" y="6350"/>
                  </a:lnTo>
                  <a:lnTo>
                    <a:pt x="21589" y="5080"/>
                  </a:lnTo>
                  <a:lnTo>
                    <a:pt x="25400" y="5080"/>
                  </a:lnTo>
                  <a:lnTo>
                    <a:pt x="25400" y="3810"/>
                  </a:lnTo>
                  <a:lnTo>
                    <a:pt x="30479" y="3810"/>
                  </a:lnTo>
                  <a:lnTo>
                    <a:pt x="30479" y="2540"/>
                  </a:lnTo>
                  <a:lnTo>
                    <a:pt x="34289" y="2540"/>
                  </a:lnTo>
                  <a:lnTo>
                    <a:pt x="34289" y="1270"/>
                  </a:lnTo>
                  <a:lnTo>
                    <a:pt x="39370" y="1270"/>
                  </a:lnTo>
                  <a:lnTo>
                    <a:pt x="39370" y="0"/>
                  </a:lnTo>
                  <a:close/>
                </a:path>
              </a:pathLst>
            </a:custGeom>
            <a:solidFill>
              <a:srgbClr val="003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5255260" y="5674359"/>
              <a:ext cx="173990" cy="783590"/>
            </a:xfrm>
            <a:custGeom>
              <a:avLst/>
              <a:gdLst/>
              <a:ahLst/>
              <a:cxnLst/>
              <a:rect l="l" t="t" r="r" b="b"/>
              <a:pathLst>
                <a:path w="173989" h="783589">
                  <a:moveTo>
                    <a:pt x="109219" y="26669"/>
                  </a:moveTo>
                  <a:lnTo>
                    <a:pt x="105410" y="123189"/>
                  </a:lnTo>
                  <a:lnTo>
                    <a:pt x="111760" y="97789"/>
                  </a:lnTo>
                  <a:lnTo>
                    <a:pt x="114300" y="85089"/>
                  </a:lnTo>
                  <a:lnTo>
                    <a:pt x="118110" y="74929"/>
                  </a:lnTo>
                  <a:lnTo>
                    <a:pt x="121919" y="63499"/>
                  </a:lnTo>
                  <a:lnTo>
                    <a:pt x="125729" y="53339"/>
                  </a:lnTo>
                  <a:lnTo>
                    <a:pt x="129539" y="45719"/>
                  </a:lnTo>
                  <a:lnTo>
                    <a:pt x="134619" y="36829"/>
                  </a:lnTo>
                  <a:lnTo>
                    <a:pt x="138429" y="29209"/>
                  </a:lnTo>
                  <a:lnTo>
                    <a:pt x="143510" y="22859"/>
                  </a:lnTo>
                  <a:lnTo>
                    <a:pt x="147319" y="17779"/>
                  </a:lnTo>
                  <a:lnTo>
                    <a:pt x="152400" y="12699"/>
                  </a:lnTo>
                  <a:lnTo>
                    <a:pt x="157479" y="7619"/>
                  </a:lnTo>
                  <a:lnTo>
                    <a:pt x="163829" y="3809"/>
                  </a:lnTo>
                  <a:lnTo>
                    <a:pt x="168910" y="2539"/>
                  </a:lnTo>
                  <a:lnTo>
                    <a:pt x="173989" y="0"/>
                  </a:lnTo>
                  <a:lnTo>
                    <a:pt x="173989" y="251459"/>
                  </a:lnTo>
                  <a:lnTo>
                    <a:pt x="166369" y="253999"/>
                  </a:lnTo>
                  <a:lnTo>
                    <a:pt x="160019" y="256539"/>
                  </a:lnTo>
                  <a:lnTo>
                    <a:pt x="153669" y="259079"/>
                  </a:lnTo>
                  <a:lnTo>
                    <a:pt x="148589" y="262889"/>
                  </a:lnTo>
                  <a:lnTo>
                    <a:pt x="143510" y="266699"/>
                  </a:lnTo>
                  <a:lnTo>
                    <a:pt x="138429" y="270509"/>
                  </a:lnTo>
                  <a:lnTo>
                    <a:pt x="133350" y="275589"/>
                  </a:lnTo>
                  <a:lnTo>
                    <a:pt x="132079" y="278129"/>
                  </a:lnTo>
                  <a:lnTo>
                    <a:pt x="129539" y="280669"/>
                  </a:lnTo>
                  <a:lnTo>
                    <a:pt x="127000" y="285749"/>
                  </a:lnTo>
                  <a:lnTo>
                    <a:pt x="125729" y="288289"/>
                  </a:lnTo>
                  <a:lnTo>
                    <a:pt x="124460" y="292099"/>
                  </a:lnTo>
                  <a:lnTo>
                    <a:pt x="121919" y="294639"/>
                  </a:lnTo>
                  <a:lnTo>
                    <a:pt x="120650" y="297179"/>
                  </a:lnTo>
                  <a:lnTo>
                    <a:pt x="119379" y="300989"/>
                  </a:lnTo>
                  <a:lnTo>
                    <a:pt x="119379" y="303529"/>
                  </a:lnTo>
                  <a:lnTo>
                    <a:pt x="118110" y="306069"/>
                  </a:lnTo>
                  <a:lnTo>
                    <a:pt x="116839" y="309879"/>
                  </a:lnTo>
                  <a:lnTo>
                    <a:pt x="115569" y="312419"/>
                  </a:lnTo>
                  <a:lnTo>
                    <a:pt x="114300" y="316229"/>
                  </a:lnTo>
                  <a:lnTo>
                    <a:pt x="114300" y="320039"/>
                  </a:lnTo>
                  <a:lnTo>
                    <a:pt x="114300" y="323849"/>
                  </a:lnTo>
                  <a:lnTo>
                    <a:pt x="113029" y="327659"/>
                  </a:lnTo>
                  <a:lnTo>
                    <a:pt x="113029" y="331469"/>
                  </a:lnTo>
                  <a:lnTo>
                    <a:pt x="111760" y="340359"/>
                  </a:lnTo>
                  <a:lnTo>
                    <a:pt x="111760" y="350519"/>
                  </a:lnTo>
                  <a:lnTo>
                    <a:pt x="110489" y="379729"/>
                  </a:lnTo>
                  <a:lnTo>
                    <a:pt x="109219" y="419099"/>
                  </a:lnTo>
                  <a:lnTo>
                    <a:pt x="109219" y="467359"/>
                  </a:lnTo>
                  <a:lnTo>
                    <a:pt x="109219" y="753109"/>
                  </a:lnTo>
                  <a:lnTo>
                    <a:pt x="0" y="783589"/>
                  </a:lnTo>
                  <a:lnTo>
                    <a:pt x="0" y="57149"/>
                  </a:lnTo>
                  <a:lnTo>
                    <a:pt x="109219" y="26669"/>
                  </a:lnTo>
                  <a:close/>
                </a:path>
              </a:pathLst>
            </a:custGeom>
            <a:ln w="9344">
              <a:solidFill>
                <a:srgbClr val="98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5613400" y="5608332"/>
              <a:ext cx="90170" cy="25400"/>
            </a:xfrm>
            <a:custGeom>
              <a:avLst/>
              <a:gdLst/>
              <a:ahLst/>
              <a:cxnLst/>
              <a:rect l="l" t="t" r="r" b="b"/>
              <a:pathLst>
                <a:path w="90170" h="25400">
                  <a:moveTo>
                    <a:pt x="90170" y="21590"/>
                  </a:moveTo>
                  <a:lnTo>
                    <a:pt x="8890" y="21590"/>
                  </a:lnTo>
                  <a:lnTo>
                    <a:pt x="8890" y="22847"/>
                  </a:lnTo>
                  <a:lnTo>
                    <a:pt x="3810" y="22847"/>
                  </a:lnTo>
                  <a:lnTo>
                    <a:pt x="3810" y="24117"/>
                  </a:lnTo>
                  <a:lnTo>
                    <a:pt x="0" y="24117"/>
                  </a:lnTo>
                  <a:lnTo>
                    <a:pt x="0" y="25387"/>
                  </a:lnTo>
                  <a:lnTo>
                    <a:pt x="90170" y="25387"/>
                  </a:lnTo>
                  <a:lnTo>
                    <a:pt x="90170" y="21590"/>
                  </a:lnTo>
                  <a:close/>
                </a:path>
                <a:path w="90170" h="25400">
                  <a:moveTo>
                    <a:pt x="90170" y="19050"/>
                  </a:moveTo>
                  <a:lnTo>
                    <a:pt x="17780" y="19050"/>
                  </a:lnTo>
                  <a:lnTo>
                    <a:pt x="17780" y="20307"/>
                  </a:lnTo>
                  <a:lnTo>
                    <a:pt x="12700" y="20307"/>
                  </a:lnTo>
                  <a:lnTo>
                    <a:pt x="12700" y="21577"/>
                  </a:lnTo>
                  <a:lnTo>
                    <a:pt x="90170" y="21577"/>
                  </a:lnTo>
                  <a:lnTo>
                    <a:pt x="90170" y="19050"/>
                  </a:lnTo>
                  <a:close/>
                </a:path>
                <a:path w="90170" h="25400">
                  <a:moveTo>
                    <a:pt x="90170" y="15240"/>
                  </a:moveTo>
                  <a:lnTo>
                    <a:pt x="31750" y="15240"/>
                  </a:lnTo>
                  <a:lnTo>
                    <a:pt x="31750" y="16497"/>
                  </a:lnTo>
                  <a:lnTo>
                    <a:pt x="26670" y="16497"/>
                  </a:lnTo>
                  <a:lnTo>
                    <a:pt x="26670" y="17767"/>
                  </a:lnTo>
                  <a:lnTo>
                    <a:pt x="22860" y="17767"/>
                  </a:lnTo>
                  <a:lnTo>
                    <a:pt x="22860" y="19037"/>
                  </a:lnTo>
                  <a:lnTo>
                    <a:pt x="90170" y="19037"/>
                  </a:lnTo>
                  <a:lnTo>
                    <a:pt x="90170" y="15240"/>
                  </a:lnTo>
                  <a:close/>
                </a:path>
                <a:path w="90170" h="25400">
                  <a:moveTo>
                    <a:pt x="90170" y="12700"/>
                  </a:moveTo>
                  <a:lnTo>
                    <a:pt x="40640" y="12700"/>
                  </a:lnTo>
                  <a:lnTo>
                    <a:pt x="40640" y="13957"/>
                  </a:lnTo>
                  <a:lnTo>
                    <a:pt x="36830" y="13957"/>
                  </a:lnTo>
                  <a:lnTo>
                    <a:pt x="36830" y="15227"/>
                  </a:lnTo>
                  <a:lnTo>
                    <a:pt x="90170" y="15227"/>
                  </a:lnTo>
                  <a:lnTo>
                    <a:pt x="90170" y="12700"/>
                  </a:lnTo>
                  <a:close/>
                </a:path>
                <a:path w="90170" h="25400">
                  <a:moveTo>
                    <a:pt x="90170" y="8890"/>
                  </a:moveTo>
                  <a:lnTo>
                    <a:pt x="54610" y="8890"/>
                  </a:lnTo>
                  <a:lnTo>
                    <a:pt x="54610" y="10147"/>
                  </a:lnTo>
                  <a:lnTo>
                    <a:pt x="50800" y="10147"/>
                  </a:lnTo>
                  <a:lnTo>
                    <a:pt x="50800" y="11417"/>
                  </a:lnTo>
                  <a:lnTo>
                    <a:pt x="45720" y="11417"/>
                  </a:lnTo>
                  <a:lnTo>
                    <a:pt x="45720" y="12687"/>
                  </a:lnTo>
                  <a:lnTo>
                    <a:pt x="90170" y="12687"/>
                  </a:lnTo>
                  <a:lnTo>
                    <a:pt x="90170" y="11417"/>
                  </a:lnTo>
                  <a:lnTo>
                    <a:pt x="90170" y="8890"/>
                  </a:lnTo>
                  <a:close/>
                </a:path>
                <a:path w="90170" h="25400">
                  <a:moveTo>
                    <a:pt x="90170" y="6350"/>
                  </a:moveTo>
                  <a:lnTo>
                    <a:pt x="63500" y="6350"/>
                  </a:lnTo>
                  <a:lnTo>
                    <a:pt x="63500" y="7607"/>
                  </a:lnTo>
                  <a:lnTo>
                    <a:pt x="59690" y="7607"/>
                  </a:lnTo>
                  <a:lnTo>
                    <a:pt x="59690" y="8877"/>
                  </a:lnTo>
                  <a:lnTo>
                    <a:pt x="90170" y="8877"/>
                  </a:lnTo>
                  <a:lnTo>
                    <a:pt x="90170" y="6350"/>
                  </a:lnTo>
                  <a:close/>
                </a:path>
                <a:path w="90170" h="25400">
                  <a:moveTo>
                    <a:pt x="90170" y="2540"/>
                  </a:moveTo>
                  <a:lnTo>
                    <a:pt x="77470" y="2540"/>
                  </a:lnTo>
                  <a:lnTo>
                    <a:pt x="77470" y="3797"/>
                  </a:lnTo>
                  <a:lnTo>
                    <a:pt x="73660" y="3797"/>
                  </a:lnTo>
                  <a:lnTo>
                    <a:pt x="73660" y="5067"/>
                  </a:lnTo>
                  <a:lnTo>
                    <a:pt x="68580" y="5067"/>
                  </a:lnTo>
                  <a:lnTo>
                    <a:pt x="68580" y="6337"/>
                  </a:lnTo>
                  <a:lnTo>
                    <a:pt x="90170" y="6337"/>
                  </a:lnTo>
                  <a:lnTo>
                    <a:pt x="90170" y="2540"/>
                  </a:lnTo>
                  <a:close/>
                </a:path>
                <a:path w="90170" h="25400">
                  <a:moveTo>
                    <a:pt x="90170" y="0"/>
                  </a:moveTo>
                  <a:lnTo>
                    <a:pt x="88900" y="0"/>
                  </a:lnTo>
                  <a:lnTo>
                    <a:pt x="88900" y="1257"/>
                  </a:lnTo>
                  <a:lnTo>
                    <a:pt x="82550" y="1257"/>
                  </a:lnTo>
                  <a:lnTo>
                    <a:pt x="82550" y="2527"/>
                  </a:lnTo>
                  <a:lnTo>
                    <a:pt x="90170" y="2527"/>
                  </a:lnTo>
                  <a:lnTo>
                    <a:pt x="90170" y="0"/>
                  </a:lnTo>
                  <a:close/>
                </a:path>
              </a:pathLst>
            </a:custGeom>
            <a:solidFill>
              <a:srgbClr val="007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5521960" y="5633719"/>
              <a:ext cx="181610" cy="12700"/>
            </a:xfrm>
            <a:custGeom>
              <a:avLst/>
              <a:gdLst/>
              <a:ahLst/>
              <a:cxnLst/>
              <a:rect l="l" t="t" r="r" b="b"/>
              <a:pathLst>
                <a:path w="181610" h="12700">
                  <a:moveTo>
                    <a:pt x="15240" y="7620"/>
                  </a:moveTo>
                  <a:lnTo>
                    <a:pt x="13970" y="7620"/>
                  </a:lnTo>
                  <a:lnTo>
                    <a:pt x="13970" y="8890"/>
                  </a:lnTo>
                  <a:lnTo>
                    <a:pt x="15240" y="8890"/>
                  </a:lnTo>
                  <a:lnTo>
                    <a:pt x="15240" y="7620"/>
                  </a:lnTo>
                  <a:close/>
                </a:path>
                <a:path w="181610" h="12700">
                  <a:moveTo>
                    <a:pt x="33020" y="11430"/>
                  </a:moveTo>
                  <a:lnTo>
                    <a:pt x="29210" y="11430"/>
                  </a:lnTo>
                  <a:lnTo>
                    <a:pt x="29210" y="10160"/>
                  </a:lnTo>
                  <a:lnTo>
                    <a:pt x="19050" y="10160"/>
                  </a:lnTo>
                  <a:lnTo>
                    <a:pt x="19050" y="8902"/>
                  </a:lnTo>
                  <a:lnTo>
                    <a:pt x="8890" y="8902"/>
                  </a:lnTo>
                  <a:lnTo>
                    <a:pt x="8890" y="10160"/>
                  </a:lnTo>
                  <a:lnTo>
                    <a:pt x="3810" y="10160"/>
                  </a:lnTo>
                  <a:lnTo>
                    <a:pt x="3810" y="11430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33020" y="12700"/>
                  </a:lnTo>
                  <a:lnTo>
                    <a:pt x="33020" y="11430"/>
                  </a:lnTo>
                  <a:close/>
                </a:path>
                <a:path w="181610" h="12700">
                  <a:moveTo>
                    <a:pt x="181597" y="8902"/>
                  </a:moveTo>
                  <a:lnTo>
                    <a:pt x="77470" y="8902"/>
                  </a:lnTo>
                  <a:lnTo>
                    <a:pt x="77470" y="12700"/>
                  </a:lnTo>
                  <a:lnTo>
                    <a:pt x="181597" y="12700"/>
                  </a:lnTo>
                  <a:lnTo>
                    <a:pt x="181597" y="8902"/>
                  </a:lnTo>
                  <a:close/>
                </a:path>
                <a:path w="181610" h="12700">
                  <a:moveTo>
                    <a:pt x="181610" y="0"/>
                  </a:moveTo>
                  <a:lnTo>
                    <a:pt x="86360" y="0"/>
                  </a:lnTo>
                  <a:lnTo>
                    <a:pt x="86360" y="1270"/>
                  </a:lnTo>
                  <a:lnTo>
                    <a:pt x="81280" y="1270"/>
                  </a:lnTo>
                  <a:lnTo>
                    <a:pt x="81280" y="2540"/>
                  </a:lnTo>
                  <a:lnTo>
                    <a:pt x="78740" y="2540"/>
                  </a:lnTo>
                  <a:lnTo>
                    <a:pt x="78740" y="7620"/>
                  </a:lnTo>
                  <a:lnTo>
                    <a:pt x="77470" y="7620"/>
                  </a:lnTo>
                  <a:lnTo>
                    <a:pt x="77470" y="8890"/>
                  </a:lnTo>
                  <a:lnTo>
                    <a:pt x="181610" y="8890"/>
                  </a:lnTo>
                  <a:lnTo>
                    <a:pt x="181610" y="7620"/>
                  </a:lnTo>
                  <a:lnTo>
                    <a:pt x="181610" y="2540"/>
                  </a:lnTo>
                  <a:lnTo>
                    <a:pt x="181610" y="1270"/>
                  </a:lnTo>
                  <a:lnTo>
                    <a:pt x="181610" y="0"/>
                  </a:lnTo>
                  <a:close/>
                </a:path>
              </a:pathLst>
            </a:custGeom>
            <a:solidFill>
              <a:srgbClr val="00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5499100" y="5646432"/>
              <a:ext cx="204470" cy="12700"/>
            </a:xfrm>
            <a:custGeom>
              <a:avLst/>
              <a:gdLst/>
              <a:ahLst/>
              <a:cxnLst/>
              <a:rect l="l" t="t" r="r" b="b"/>
              <a:pathLst>
                <a:path w="204470" h="12700">
                  <a:moveTo>
                    <a:pt x="60947" y="1257"/>
                  </a:moveTo>
                  <a:lnTo>
                    <a:pt x="57150" y="1257"/>
                  </a:lnTo>
                  <a:lnTo>
                    <a:pt x="57150" y="0"/>
                  </a:lnTo>
                  <a:lnTo>
                    <a:pt x="20320" y="0"/>
                  </a:lnTo>
                  <a:lnTo>
                    <a:pt x="20320" y="1257"/>
                  </a:lnTo>
                  <a:lnTo>
                    <a:pt x="17780" y="1257"/>
                  </a:lnTo>
                  <a:lnTo>
                    <a:pt x="17780" y="2527"/>
                  </a:lnTo>
                  <a:lnTo>
                    <a:pt x="60947" y="2527"/>
                  </a:lnTo>
                  <a:lnTo>
                    <a:pt x="60947" y="1257"/>
                  </a:lnTo>
                  <a:close/>
                </a:path>
                <a:path w="204470" h="12700">
                  <a:moveTo>
                    <a:pt x="66040" y="5067"/>
                  </a:moveTo>
                  <a:lnTo>
                    <a:pt x="64757" y="5067"/>
                  </a:lnTo>
                  <a:lnTo>
                    <a:pt x="64757" y="3797"/>
                  </a:lnTo>
                  <a:lnTo>
                    <a:pt x="62230" y="3797"/>
                  </a:lnTo>
                  <a:lnTo>
                    <a:pt x="62230" y="2540"/>
                  </a:lnTo>
                  <a:lnTo>
                    <a:pt x="13970" y="2540"/>
                  </a:lnTo>
                  <a:lnTo>
                    <a:pt x="13970" y="3797"/>
                  </a:lnTo>
                  <a:lnTo>
                    <a:pt x="11430" y="3797"/>
                  </a:lnTo>
                  <a:lnTo>
                    <a:pt x="11430" y="5067"/>
                  </a:lnTo>
                  <a:lnTo>
                    <a:pt x="8890" y="5067"/>
                  </a:lnTo>
                  <a:lnTo>
                    <a:pt x="8890" y="6337"/>
                  </a:lnTo>
                  <a:lnTo>
                    <a:pt x="66040" y="6337"/>
                  </a:lnTo>
                  <a:lnTo>
                    <a:pt x="66040" y="5067"/>
                  </a:lnTo>
                  <a:close/>
                </a:path>
                <a:path w="204470" h="12700">
                  <a:moveTo>
                    <a:pt x="69850" y="7607"/>
                  </a:moveTo>
                  <a:lnTo>
                    <a:pt x="68580" y="7607"/>
                  </a:lnTo>
                  <a:lnTo>
                    <a:pt x="68580" y="6350"/>
                  </a:lnTo>
                  <a:lnTo>
                    <a:pt x="6350" y="6350"/>
                  </a:lnTo>
                  <a:lnTo>
                    <a:pt x="6350" y="7607"/>
                  </a:lnTo>
                  <a:lnTo>
                    <a:pt x="5080" y="7607"/>
                  </a:lnTo>
                  <a:lnTo>
                    <a:pt x="5080" y="8877"/>
                  </a:lnTo>
                  <a:lnTo>
                    <a:pt x="69850" y="8877"/>
                  </a:lnTo>
                  <a:lnTo>
                    <a:pt x="69850" y="7607"/>
                  </a:lnTo>
                  <a:close/>
                </a:path>
                <a:path w="204470" h="12700">
                  <a:moveTo>
                    <a:pt x="74930" y="11417"/>
                  </a:moveTo>
                  <a:lnTo>
                    <a:pt x="73660" y="11417"/>
                  </a:lnTo>
                  <a:lnTo>
                    <a:pt x="73660" y="10147"/>
                  </a:lnTo>
                  <a:lnTo>
                    <a:pt x="71120" y="10147"/>
                  </a:lnTo>
                  <a:lnTo>
                    <a:pt x="71120" y="8890"/>
                  </a:lnTo>
                  <a:lnTo>
                    <a:pt x="3810" y="8890"/>
                  </a:lnTo>
                  <a:lnTo>
                    <a:pt x="3810" y="10147"/>
                  </a:lnTo>
                  <a:lnTo>
                    <a:pt x="1270" y="10147"/>
                  </a:lnTo>
                  <a:lnTo>
                    <a:pt x="1270" y="11417"/>
                  </a:lnTo>
                  <a:lnTo>
                    <a:pt x="0" y="11417"/>
                  </a:lnTo>
                  <a:lnTo>
                    <a:pt x="0" y="12687"/>
                  </a:lnTo>
                  <a:lnTo>
                    <a:pt x="74930" y="12687"/>
                  </a:lnTo>
                  <a:lnTo>
                    <a:pt x="74930" y="11417"/>
                  </a:lnTo>
                  <a:close/>
                </a:path>
                <a:path w="204470" h="12700">
                  <a:moveTo>
                    <a:pt x="204470" y="8890"/>
                  </a:moveTo>
                  <a:lnTo>
                    <a:pt x="99060" y="8890"/>
                  </a:lnTo>
                  <a:lnTo>
                    <a:pt x="99060" y="12687"/>
                  </a:lnTo>
                  <a:lnTo>
                    <a:pt x="204470" y="12687"/>
                  </a:lnTo>
                  <a:lnTo>
                    <a:pt x="204470" y="8890"/>
                  </a:lnTo>
                  <a:close/>
                </a:path>
                <a:path w="204470" h="12700">
                  <a:moveTo>
                    <a:pt x="204470" y="6350"/>
                  </a:moveTo>
                  <a:lnTo>
                    <a:pt x="99060" y="6350"/>
                  </a:lnTo>
                  <a:lnTo>
                    <a:pt x="99060" y="8877"/>
                  </a:lnTo>
                  <a:lnTo>
                    <a:pt x="204470" y="8877"/>
                  </a:lnTo>
                  <a:lnTo>
                    <a:pt x="204470" y="6350"/>
                  </a:lnTo>
                  <a:close/>
                </a:path>
                <a:path w="204470" h="12700">
                  <a:moveTo>
                    <a:pt x="204470" y="2527"/>
                  </a:moveTo>
                  <a:lnTo>
                    <a:pt x="204457" y="0"/>
                  </a:lnTo>
                  <a:lnTo>
                    <a:pt x="100330" y="0"/>
                  </a:lnTo>
                  <a:lnTo>
                    <a:pt x="100330" y="2527"/>
                  </a:lnTo>
                  <a:lnTo>
                    <a:pt x="100330" y="5067"/>
                  </a:lnTo>
                  <a:lnTo>
                    <a:pt x="99060" y="5067"/>
                  </a:lnTo>
                  <a:lnTo>
                    <a:pt x="99060" y="6337"/>
                  </a:lnTo>
                  <a:lnTo>
                    <a:pt x="204470" y="6337"/>
                  </a:lnTo>
                  <a:lnTo>
                    <a:pt x="204470" y="5067"/>
                  </a:lnTo>
                  <a:lnTo>
                    <a:pt x="204470" y="2527"/>
                  </a:lnTo>
                  <a:close/>
                </a:path>
              </a:pathLst>
            </a:custGeom>
            <a:solidFill>
              <a:srgbClr val="007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5486400" y="5659119"/>
              <a:ext cx="217170" cy="12700"/>
            </a:xfrm>
            <a:custGeom>
              <a:avLst/>
              <a:gdLst/>
              <a:ahLst/>
              <a:cxnLst/>
              <a:rect l="l" t="t" r="r" b="b"/>
              <a:pathLst>
                <a:path w="217170" h="12700">
                  <a:moveTo>
                    <a:pt x="88900" y="0"/>
                  </a:moveTo>
                  <a:lnTo>
                    <a:pt x="11430" y="0"/>
                  </a:lnTo>
                  <a:lnTo>
                    <a:pt x="11430" y="1270"/>
                  </a:lnTo>
                  <a:lnTo>
                    <a:pt x="10160" y="1270"/>
                  </a:lnTo>
                  <a:lnTo>
                    <a:pt x="10160" y="2540"/>
                  </a:lnTo>
                  <a:lnTo>
                    <a:pt x="88900" y="2540"/>
                  </a:lnTo>
                  <a:lnTo>
                    <a:pt x="88900" y="1270"/>
                  </a:lnTo>
                  <a:lnTo>
                    <a:pt x="88900" y="0"/>
                  </a:lnTo>
                  <a:close/>
                </a:path>
                <a:path w="217170" h="12700">
                  <a:moveTo>
                    <a:pt x="92710" y="5080"/>
                  </a:moveTo>
                  <a:lnTo>
                    <a:pt x="91440" y="5080"/>
                  </a:lnTo>
                  <a:lnTo>
                    <a:pt x="91440" y="3810"/>
                  </a:lnTo>
                  <a:lnTo>
                    <a:pt x="90157" y="3810"/>
                  </a:lnTo>
                  <a:lnTo>
                    <a:pt x="90157" y="2552"/>
                  </a:lnTo>
                  <a:lnTo>
                    <a:pt x="8890" y="2552"/>
                  </a:lnTo>
                  <a:lnTo>
                    <a:pt x="8890" y="3810"/>
                  </a:lnTo>
                  <a:lnTo>
                    <a:pt x="7620" y="3810"/>
                  </a:lnTo>
                  <a:lnTo>
                    <a:pt x="7620" y="5080"/>
                  </a:lnTo>
                  <a:lnTo>
                    <a:pt x="6350" y="5080"/>
                  </a:lnTo>
                  <a:lnTo>
                    <a:pt x="6350" y="6350"/>
                  </a:lnTo>
                  <a:lnTo>
                    <a:pt x="92710" y="6350"/>
                  </a:lnTo>
                  <a:lnTo>
                    <a:pt x="92710" y="5080"/>
                  </a:lnTo>
                  <a:close/>
                </a:path>
                <a:path w="217170" h="12700">
                  <a:moveTo>
                    <a:pt x="96520" y="11430"/>
                  </a:moveTo>
                  <a:lnTo>
                    <a:pt x="95250" y="11430"/>
                  </a:lnTo>
                  <a:lnTo>
                    <a:pt x="95250" y="10160"/>
                  </a:lnTo>
                  <a:lnTo>
                    <a:pt x="95250" y="8890"/>
                  </a:lnTo>
                  <a:lnTo>
                    <a:pt x="93980" y="8890"/>
                  </a:lnTo>
                  <a:lnTo>
                    <a:pt x="93980" y="7620"/>
                  </a:lnTo>
                  <a:lnTo>
                    <a:pt x="92697" y="7620"/>
                  </a:lnTo>
                  <a:lnTo>
                    <a:pt x="92697" y="6362"/>
                  </a:lnTo>
                  <a:lnTo>
                    <a:pt x="5080" y="6362"/>
                  </a:lnTo>
                  <a:lnTo>
                    <a:pt x="5080" y="7620"/>
                  </a:lnTo>
                  <a:lnTo>
                    <a:pt x="3810" y="7620"/>
                  </a:lnTo>
                  <a:lnTo>
                    <a:pt x="3810" y="8890"/>
                  </a:lnTo>
                  <a:lnTo>
                    <a:pt x="2540" y="8890"/>
                  </a:lnTo>
                  <a:lnTo>
                    <a:pt x="2540" y="10160"/>
                  </a:lnTo>
                  <a:lnTo>
                    <a:pt x="1270" y="10160"/>
                  </a:lnTo>
                  <a:lnTo>
                    <a:pt x="1270" y="11430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96507" y="12700"/>
                  </a:lnTo>
                  <a:lnTo>
                    <a:pt x="96520" y="11430"/>
                  </a:lnTo>
                  <a:close/>
                </a:path>
                <a:path w="217170" h="12700">
                  <a:moveTo>
                    <a:pt x="217157" y="2552"/>
                  </a:moveTo>
                  <a:lnTo>
                    <a:pt x="110490" y="2552"/>
                  </a:lnTo>
                  <a:lnTo>
                    <a:pt x="110490" y="6350"/>
                  </a:lnTo>
                  <a:lnTo>
                    <a:pt x="217157" y="6350"/>
                  </a:lnTo>
                  <a:lnTo>
                    <a:pt x="217157" y="2552"/>
                  </a:lnTo>
                  <a:close/>
                </a:path>
                <a:path w="217170" h="12700">
                  <a:moveTo>
                    <a:pt x="217170" y="8890"/>
                  </a:moveTo>
                  <a:lnTo>
                    <a:pt x="217157" y="6362"/>
                  </a:lnTo>
                  <a:lnTo>
                    <a:pt x="110490" y="6362"/>
                  </a:lnTo>
                  <a:lnTo>
                    <a:pt x="110490" y="8890"/>
                  </a:lnTo>
                  <a:lnTo>
                    <a:pt x="110490" y="11430"/>
                  </a:lnTo>
                  <a:lnTo>
                    <a:pt x="109220" y="11430"/>
                  </a:lnTo>
                  <a:lnTo>
                    <a:pt x="109220" y="12700"/>
                  </a:lnTo>
                  <a:lnTo>
                    <a:pt x="217170" y="12700"/>
                  </a:lnTo>
                  <a:lnTo>
                    <a:pt x="217170" y="11430"/>
                  </a:lnTo>
                  <a:lnTo>
                    <a:pt x="217170" y="8890"/>
                  </a:lnTo>
                  <a:close/>
                </a:path>
                <a:path w="217170" h="12700">
                  <a:moveTo>
                    <a:pt x="217170" y="0"/>
                  </a:moveTo>
                  <a:lnTo>
                    <a:pt x="111760" y="0"/>
                  </a:lnTo>
                  <a:lnTo>
                    <a:pt x="111760" y="1270"/>
                  </a:lnTo>
                  <a:lnTo>
                    <a:pt x="110490" y="1270"/>
                  </a:lnTo>
                  <a:lnTo>
                    <a:pt x="110490" y="2540"/>
                  </a:lnTo>
                  <a:lnTo>
                    <a:pt x="217170" y="2540"/>
                  </a:lnTo>
                  <a:lnTo>
                    <a:pt x="217170" y="1270"/>
                  </a:lnTo>
                  <a:lnTo>
                    <a:pt x="217170" y="0"/>
                  </a:lnTo>
                  <a:close/>
                </a:path>
              </a:pathLst>
            </a:custGeom>
            <a:solidFill>
              <a:srgbClr val="007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5480050" y="5671819"/>
              <a:ext cx="223520" cy="12700"/>
            </a:xfrm>
            <a:custGeom>
              <a:avLst/>
              <a:gdLst/>
              <a:ahLst/>
              <a:cxnLst/>
              <a:rect l="l" t="t" r="r" b="b"/>
              <a:pathLst>
                <a:path w="223520" h="12700">
                  <a:moveTo>
                    <a:pt x="109220" y="8890"/>
                  </a:moveTo>
                  <a:lnTo>
                    <a:pt x="107950" y="8890"/>
                  </a:lnTo>
                  <a:lnTo>
                    <a:pt x="107950" y="7620"/>
                  </a:lnTo>
                  <a:lnTo>
                    <a:pt x="107950" y="6350"/>
                  </a:lnTo>
                  <a:lnTo>
                    <a:pt x="106680" y="6350"/>
                  </a:lnTo>
                  <a:lnTo>
                    <a:pt x="106680" y="5080"/>
                  </a:lnTo>
                  <a:lnTo>
                    <a:pt x="106680" y="3810"/>
                  </a:lnTo>
                  <a:lnTo>
                    <a:pt x="105410" y="3810"/>
                  </a:lnTo>
                  <a:lnTo>
                    <a:pt x="105410" y="2540"/>
                  </a:lnTo>
                  <a:lnTo>
                    <a:pt x="104140" y="2540"/>
                  </a:lnTo>
                  <a:lnTo>
                    <a:pt x="104140" y="1270"/>
                  </a:lnTo>
                  <a:lnTo>
                    <a:pt x="102857" y="1270"/>
                  </a:lnTo>
                  <a:lnTo>
                    <a:pt x="102857" y="0"/>
                  </a:lnTo>
                  <a:lnTo>
                    <a:pt x="5080" y="0"/>
                  </a:lnTo>
                  <a:lnTo>
                    <a:pt x="5080" y="1270"/>
                  </a:lnTo>
                  <a:lnTo>
                    <a:pt x="5080" y="2540"/>
                  </a:lnTo>
                  <a:lnTo>
                    <a:pt x="3810" y="2540"/>
                  </a:lnTo>
                  <a:lnTo>
                    <a:pt x="3810" y="3810"/>
                  </a:lnTo>
                  <a:lnTo>
                    <a:pt x="3810" y="5080"/>
                  </a:lnTo>
                  <a:lnTo>
                    <a:pt x="2540" y="5080"/>
                  </a:lnTo>
                  <a:lnTo>
                    <a:pt x="2540" y="6350"/>
                  </a:lnTo>
                  <a:lnTo>
                    <a:pt x="2540" y="7620"/>
                  </a:lnTo>
                  <a:lnTo>
                    <a:pt x="1270" y="7620"/>
                  </a:lnTo>
                  <a:lnTo>
                    <a:pt x="1270" y="8890"/>
                  </a:lnTo>
                  <a:lnTo>
                    <a:pt x="1270" y="10160"/>
                  </a:lnTo>
                  <a:lnTo>
                    <a:pt x="0" y="10160"/>
                  </a:lnTo>
                  <a:lnTo>
                    <a:pt x="0" y="12700"/>
                  </a:lnTo>
                  <a:lnTo>
                    <a:pt x="109220" y="12700"/>
                  </a:lnTo>
                  <a:lnTo>
                    <a:pt x="109220" y="10160"/>
                  </a:lnTo>
                  <a:lnTo>
                    <a:pt x="109220" y="8890"/>
                  </a:lnTo>
                  <a:close/>
                </a:path>
                <a:path w="223520" h="12700">
                  <a:moveTo>
                    <a:pt x="223520" y="8902"/>
                  </a:moveTo>
                  <a:lnTo>
                    <a:pt x="114300" y="8902"/>
                  </a:lnTo>
                  <a:lnTo>
                    <a:pt x="114300" y="12700"/>
                  </a:lnTo>
                  <a:lnTo>
                    <a:pt x="223520" y="12700"/>
                  </a:lnTo>
                  <a:lnTo>
                    <a:pt x="223520" y="8902"/>
                  </a:lnTo>
                  <a:close/>
                </a:path>
                <a:path w="223520" h="12700">
                  <a:moveTo>
                    <a:pt x="223520" y="2552"/>
                  </a:moveTo>
                  <a:lnTo>
                    <a:pt x="115570" y="2552"/>
                  </a:lnTo>
                  <a:lnTo>
                    <a:pt x="115570" y="6350"/>
                  </a:lnTo>
                  <a:lnTo>
                    <a:pt x="115570" y="7620"/>
                  </a:lnTo>
                  <a:lnTo>
                    <a:pt x="114300" y="7620"/>
                  </a:lnTo>
                  <a:lnTo>
                    <a:pt x="114300" y="8890"/>
                  </a:lnTo>
                  <a:lnTo>
                    <a:pt x="223520" y="8890"/>
                  </a:lnTo>
                  <a:lnTo>
                    <a:pt x="223520" y="7620"/>
                  </a:lnTo>
                  <a:lnTo>
                    <a:pt x="223520" y="6350"/>
                  </a:lnTo>
                  <a:lnTo>
                    <a:pt x="223520" y="2552"/>
                  </a:lnTo>
                  <a:close/>
                </a:path>
                <a:path w="223520" h="12700">
                  <a:moveTo>
                    <a:pt x="223520" y="12"/>
                  </a:moveTo>
                  <a:lnTo>
                    <a:pt x="115570" y="12"/>
                  </a:lnTo>
                  <a:lnTo>
                    <a:pt x="115570" y="2540"/>
                  </a:lnTo>
                  <a:lnTo>
                    <a:pt x="223520" y="2540"/>
                  </a:lnTo>
                  <a:lnTo>
                    <a:pt x="223520" y="12"/>
                  </a:lnTo>
                  <a:close/>
                </a:path>
              </a:pathLst>
            </a:custGeom>
            <a:solidFill>
              <a:srgbClr val="007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5471160" y="5684519"/>
              <a:ext cx="232410" cy="13970"/>
            </a:xfrm>
            <a:custGeom>
              <a:avLst/>
              <a:gdLst/>
              <a:ahLst/>
              <a:cxnLst/>
              <a:rect l="l" t="t" r="r" b="b"/>
              <a:pathLst>
                <a:path w="232410" h="13970">
                  <a:moveTo>
                    <a:pt x="232410" y="12712"/>
                  </a:moveTo>
                  <a:lnTo>
                    <a:pt x="0" y="12712"/>
                  </a:lnTo>
                  <a:lnTo>
                    <a:pt x="0" y="13970"/>
                  </a:lnTo>
                  <a:lnTo>
                    <a:pt x="232410" y="13970"/>
                  </a:lnTo>
                  <a:lnTo>
                    <a:pt x="232410" y="12712"/>
                  </a:lnTo>
                  <a:close/>
                </a:path>
                <a:path w="232410" h="13970">
                  <a:moveTo>
                    <a:pt x="232410" y="2552"/>
                  </a:moveTo>
                  <a:lnTo>
                    <a:pt x="123190" y="2552"/>
                  </a:lnTo>
                  <a:lnTo>
                    <a:pt x="123190" y="5080"/>
                  </a:lnTo>
                  <a:lnTo>
                    <a:pt x="120650" y="5080"/>
                  </a:lnTo>
                  <a:lnTo>
                    <a:pt x="120650" y="3810"/>
                  </a:lnTo>
                  <a:lnTo>
                    <a:pt x="120650" y="2540"/>
                  </a:lnTo>
                  <a:lnTo>
                    <a:pt x="119380" y="2540"/>
                  </a:lnTo>
                  <a:lnTo>
                    <a:pt x="119380" y="0"/>
                  </a:lnTo>
                  <a:lnTo>
                    <a:pt x="7620" y="0"/>
                  </a:lnTo>
                  <a:lnTo>
                    <a:pt x="7620" y="2540"/>
                  </a:lnTo>
                  <a:lnTo>
                    <a:pt x="6350" y="2540"/>
                  </a:lnTo>
                  <a:lnTo>
                    <a:pt x="6350" y="3810"/>
                  </a:lnTo>
                  <a:lnTo>
                    <a:pt x="5080" y="3810"/>
                  </a:lnTo>
                  <a:lnTo>
                    <a:pt x="5080" y="5080"/>
                  </a:lnTo>
                  <a:lnTo>
                    <a:pt x="5080" y="6350"/>
                  </a:lnTo>
                  <a:lnTo>
                    <a:pt x="3810" y="6350"/>
                  </a:lnTo>
                  <a:lnTo>
                    <a:pt x="3810" y="7620"/>
                  </a:lnTo>
                  <a:lnTo>
                    <a:pt x="2540" y="7620"/>
                  </a:lnTo>
                  <a:lnTo>
                    <a:pt x="2540" y="10160"/>
                  </a:lnTo>
                  <a:lnTo>
                    <a:pt x="1270" y="10160"/>
                  </a:lnTo>
                  <a:lnTo>
                    <a:pt x="1270" y="12700"/>
                  </a:lnTo>
                  <a:lnTo>
                    <a:pt x="232410" y="12700"/>
                  </a:lnTo>
                  <a:lnTo>
                    <a:pt x="232410" y="10160"/>
                  </a:lnTo>
                  <a:lnTo>
                    <a:pt x="232410" y="7620"/>
                  </a:lnTo>
                  <a:lnTo>
                    <a:pt x="232410" y="6350"/>
                  </a:lnTo>
                  <a:lnTo>
                    <a:pt x="232410" y="5080"/>
                  </a:lnTo>
                  <a:lnTo>
                    <a:pt x="232410" y="2552"/>
                  </a:lnTo>
                  <a:close/>
                </a:path>
                <a:path w="232410" h="13970">
                  <a:moveTo>
                    <a:pt x="232410" y="0"/>
                  </a:moveTo>
                  <a:lnTo>
                    <a:pt x="123190" y="0"/>
                  </a:lnTo>
                  <a:lnTo>
                    <a:pt x="123190" y="2540"/>
                  </a:lnTo>
                  <a:lnTo>
                    <a:pt x="232410" y="2540"/>
                  </a:lnTo>
                  <a:lnTo>
                    <a:pt x="232410" y="0"/>
                  </a:lnTo>
                  <a:close/>
                </a:path>
              </a:pathLst>
            </a:custGeom>
            <a:solidFill>
              <a:srgbClr val="007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5467350" y="5698489"/>
              <a:ext cx="236220" cy="12700"/>
            </a:xfrm>
            <a:custGeom>
              <a:avLst/>
              <a:gdLst/>
              <a:ahLst/>
              <a:cxnLst/>
              <a:rect l="l" t="t" r="r" b="b"/>
              <a:pathLst>
                <a:path w="236220" h="12700">
                  <a:moveTo>
                    <a:pt x="236220" y="0"/>
                  </a:moveTo>
                  <a:lnTo>
                    <a:pt x="3810" y="0"/>
                  </a:lnTo>
                  <a:lnTo>
                    <a:pt x="3810" y="2540"/>
                  </a:lnTo>
                  <a:lnTo>
                    <a:pt x="2540" y="2540"/>
                  </a:lnTo>
                  <a:lnTo>
                    <a:pt x="2540" y="5080"/>
                  </a:lnTo>
                  <a:lnTo>
                    <a:pt x="1270" y="5080"/>
                  </a:lnTo>
                  <a:lnTo>
                    <a:pt x="1270" y="10160"/>
                  </a:lnTo>
                  <a:lnTo>
                    <a:pt x="0" y="10160"/>
                  </a:lnTo>
                  <a:lnTo>
                    <a:pt x="0" y="12700"/>
                  </a:lnTo>
                  <a:lnTo>
                    <a:pt x="236220" y="12700"/>
                  </a:lnTo>
                  <a:lnTo>
                    <a:pt x="236220" y="10160"/>
                  </a:lnTo>
                  <a:lnTo>
                    <a:pt x="236220" y="5080"/>
                  </a:lnTo>
                  <a:lnTo>
                    <a:pt x="236220" y="2540"/>
                  </a:lnTo>
                  <a:lnTo>
                    <a:pt x="236220" y="0"/>
                  </a:lnTo>
                  <a:close/>
                </a:path>
              </a:pathLst>
            </a:custGeom>
            <a:solidFill>
              <a:srgbClr val="007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5463540" y="5711189"/>
              <a:ext cx="240029" cy="12700"/>
            </a:xfrm>
            <a:custGeom>
              <a:avLst/>
              <a:gdLst/>
              <a:ahLst/>
              <a:cxnLst/>
              <a:rect l="l" t="t" r="r" b="b"/>
              <a:pathLst>
                <a:path w="240029" h="12700">
                  <a:moveTo>
                    <a:pt x="240030" y="2540"/>
                  </a:moveTo>
                  <a:lnTo>
                    <a:pt x="240017" y="0"/>
                  </a:lnTo>
                  <a:lnTo>
                    <a:pt x="3810" y="0"/>
                  </a:lnTo>
                  <a:lnTo>
                    <a:pt x="3810" y="2540"/>
                  </a:lnTo>
                  <a:lnTo>
                    <a:pt x="2540" y="2540"/>
                  </a:lnTo>
                  <a:lnTo>
                    <a:pt x="2540" y="5080"/>
                  </a:lnTo>
                  <a:lnTo>
                    <a:pt x="1270" y="5080"/>
                  </a:lnTo>
                  <a:lnTo>
                    <a:pt x="1270" y="8890"/>
                  </a:lnTo>
                  <a:lnTo>
                    <a:pt x="0" y="8890"/>
                  </a:lnTo>
                  <a:lnTo>
                    <a:pt x="0" y="12700"/>
                  </a:lnTo>
                  <a:lnTo>
                    <a:pt x="240030" y="12700"/>
                  </a:lnTo>
                  <a:lnTo>
                    <a:pt x="240030" y="8890"/>
                  </a:lnTo>
                  <a:lnTo>
                    <a:pt x="240030" y="5080"/>
                  </a:lnTo>
                  <a:lnTo>
                    <a:pt x="240030" y="2540"/>
                  </a:lnTo>
                  <a:close/>
                </a:path>
              </a:pathLst>
            </a:custGeom>
            <a:solidFill>
              <a:srgbClr val="007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5459730" y="5723889"/>
              <a:ext cx="243840" cy="12700"/>
            </a:xfrm>
            <a:custGeom>
              <a:avLst/>
              <a:gdLst/>
              <a:ahLst/>
              <a:cxnLst/>
              <a:rect l="l" t="t" r="r" b="b"/>
              <a:pathLst>
                <a:path w="243839" h="12700">
                  <a:moveTo>
                    <a:pt x="243840" y="0"/>
                  </a:moveTo>
                  <a:lnTo>
                    <a:pt x="3810" y="0"/>
                  </a:lnTo>
                  <a:lnTo>
                    <a:pt x="3810" y="1270"/>
                  </a:lnTo>
                  <a:lnTo>
                    <a:pt x="2540" y="1270"/>
                  </a:lnTo>
                  <a:lnTo>
                    <a:pt x="2540" y="6350"/>
                  </a:lnTo>
                  <a:lnTo>
                    <a:pt x="1270" y="6350"/>
                  </a:lnTo>
                  <a:lnTo>
                    <a:pt x="1270" y="11430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243840" y="12700"/>
                  </a:lnTo>
                  <a:lnTo>
                    <a:pt x="243840" y="11430"/>
                  </a:lnTo>
                  <a:lnTo>
                    <a:pt x="243840" y="6350"/>
                  </a:lnTo>
                  <a:lnTo>
                    <a:pt x="243840" y="1270"/>
                  </a:lnTo>
                  <a:lnTo>
                    <a:pt x="243840" y="0"/>
                  </a:lnTo>
                  <a:close/>
                </a:path>
              </a:pathLst>
            </a:custGeom>
            <a:solidFill>
              <a:srgbClr val="00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5458460" y="5736589"/>
              <a:ext cx="245110" cy="12700"/>
            </a:xfrm>
            <a:custGeom>
              <a:avLst/>
              <a:gdLst/>
              <a:ahLst/>
              <a:cxnLst/>
              <a:rect l="l" t="t" r="r" b="b"/>
              <a:pathLst>
                <a:path w="245110" h="12700">
                  <a:moveTo>
                    <a:pt x="245110" y="0"/>
                  </a:moveTo>
                  <a:lnTo>
                    <a:pt x="1270" y="0"/>
                  </a:lnTo>
                  <a:lnTo>
                    <a:pt x="1270" y="3810"/>
                  </a:lnTo>
                  <a:lnTo>
                    <a:pt x="0" y="3810"/>
                  </a:lnTo>
                  <a:lnTo>
                    <a:pt x="0" y="12700"/>
                  </a:lnTo>
                  <a:lnTo>
                    <a:pt x="245110" y="12700"/>
                  </a:lnTo>
                  <a:lnTo>
                    <a:pt x="245110" y="3810"/>
                  </a:lnTo>
                  <a:lnTo>
                    <a:pt x="245110" y="0"/>
                  </a:lnTo>
                  <a:close/>
                </a:path>
              </a:pathLst>
            </a:custGeom>
            <a:solidFill>
              <a:srgbClr val="007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5457190" y="5749289"/>
              <a:ext cx="246379" cy="13970"/>
            </a:xfrm>
            <a:custGeom>
              <a:avLst/>
              <a:gdLst/>
              <a:ahLst/>
              <a:cxnLst/>
              <a:rect l="l" t="t" r="r" b="b"/>
              <a:pathLst>
                <a:path w="246379" h="13970">
                  <a:moveTo>
                    <a:pt x="246380" y="0"/>
                  </a:moveTo>
                  <a:lnTo>
                    <a:pt x="1270" y="0"/>
                  </a:lnTo>
                  <a:lnTo>
                    <a:pt x="1270" y="5080"/>
                  </a:lnTo>
                  <a:lnTo>
                    <a:pt x="0" y="5080"/>
                  </a:lnTo>
                  <a:lnTo>
                    <a:pt x="0" y="13970"/>
                  </a:lnTo>
                  <a:lnTo>
                    <a:pt x="115570" y="13970"/>
                  </a:lnTo>
                  <a:lnTo>
                    <a:pt x="115570" y="12700"/>
                  </a:lnTo>
                  <a:lnTo>
                    <a:pt x="116840" y="12700"/>
                  </a:lnTo>
                  <a:lnTo>
                    <a:pt x="116840" y="11430"/>
                  </a:lnTo>
                  <a:lnTo>
                    <a:pt x="116840" y="10160"/>
                  </a:lnTo>
                  <a:lnTo>
                    <a:pt x="120650" y="10160"/>
                  </a:lnTo>
                  <a:lnTo>
                    <a:pt x="120650" y="8890"/>
                  </a:lnTo>
                  <a:lnTo>
                    <a:pt x="123190" y="8890"/>
                  </a:lnTo>
                  <a:lnTo>
                    <a:pt x="123190" y="10160"/>
                  </a:lnTo>
                  <a:lnTo>
                    <a:pt x="127000" y="10160"/>
                  </a:lnTo>
                  <a:lnTo>
                    <a:pt x="127000" y="11430"/>
                  </a:lnTo>
                  <a:lnTo>
                    <a:pt x="129540" y="11430"/>
                  </a:lnTo>
                  <a:lnTo>
                    <a:pt x="129540" y="12700"/>
                  </a:lnTo>
                  <a:lnTo>
                    <a:pt x="130810" y="12700"/>
                  </a:lnTo>
                  <a:lnTo>
                    <a:pt x="130810" y="13970"/>
                  </a:lnTo>
                  <a:lnTo>
                    <a:pt x="246380" y="13970"/>
                  </a:lnTo>
                  <a:lnTo>
                    <a:pt x="246380" y="12700"/>
                  </a:lnTo>
                  <a:lnTo>
                    <a:pt x="246380" y="11430"/>
                  </a:lnTo>
                  <a:lnTo>
                    <a:pt x="246380" y="10160"/>
                  </a:lnTo>
                  <a:lnTo>
                    <a:pt x="246380" y="8890"/>
                  </a:lnTo>
                  <a:lnTo>
                    <a:pt x="246367" y="5080"/>
                  </a:lnTo>
                  <a:lnTo>
                    <a:pt x="246380" y="0"/>
                  </a:lnTo>
                  <a:close/>
                </a:path>
              </a:pathLst>
            </a:custGeom>
            <a:solidFill>
              <a:srgbClr val="007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5454650" y="5763259"/>
              <a:ext cx="248920" cy="12700"/>
            </a:xfrm>
            <a:custGeom>
              <a:avLst/>
              <a:gdLst/>
              <a:ahLst/>
              <a:cxnLst/>
              <a:rect l="l" t="t" r="r" b="b"/>
              <a:pathLst>
                <a:path w="248920" h="12700">
                  <a:moveTo>
                    <a:pt x="116840" y="12"/>
                  </a:moveTo>
                  <a:lnTo>
                    <a:pt x="2540" y="12"/>
                  </a:lnTo>
                  <a:lnTo>
                    <a:pt x="2540" y="1270"/>
                  </a:lnTo>
                  <a:lnTo>
                    <a:pt x="1270" y="1270"/>
                  </a:lnTo>
                  <a:lnTo>
                    <a:pt x="1270" y="3810"/>
                  </a:lnTo>
                  <a:lnTo>
                    <a:pt x="1270" y="5080"/>
                  </a:lnTo>
                  <a:lnTo>
                    <a:pt x="1270" y="10160"/>
                  </a:lnTo>
                  <a:lnTo>
                    <a:pt x="1270" y="11430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111760" y="12700"/>
                  </a:lnTo>
                  <a:lnTo>
                    <a:pt x="111760" y="11430"/>
                  </a:lnTo>
                  <a:lnTo>
                    <a:pt x="111760" y="10160"/>
                  </a:lnTo>
                  <a:lnTo>
                    <a:pt x="113030" y="10160"/>
                  </a:lnTo>
                  <a:lnTo>
                    <a:pt x="113030" y="5080"/>
                  </a:lnTo>
                  <a:lnTo>
                    <a:pt x="114300" y="5080"/>
                  </a:lnTo>
                  <a:lnTo>
                    <a:pt x="114300" y="3810"/>
                  </a:lnTo>
                  <a:lnTo>
                    <a:pt x="115570" y="3810"/>
                  </a:lnTo>
                  <a:lnTo>
                    <a:pt x="115570" y="1270"/>
                  </a:lnTo>
                  <a:lnTo>
                    <a:pt x="116840" y="1270"/>
                  </a:lnTo>
                  <a:lnTo>
                    <a:pt x="116840" y="12"/>
                  </a:lnTo>
                  <a:close/>
                </a:path>
                <a:path w="248920" h="12700">
                  <a:moveTo>
                    <a:pt x="248920" y="10172"/>
                  </a:moveTo>
                  <a:lnTo>
                    <a:pt x="135890" y="10172"/>
                  </a:lnTo>
                  <a:lnTo>
                    <a:pt x="135890" y="12700"/>
                  </a:lnTo>
                  <a:lnTo>
                    <a:pt x="248920" y="12700"/>
                  </a:lnTo>
                  <a:lnTo>
                    <a:pt x="248920" y="10172"/>
                  </a:lnTo>
                  <a:close/>
                </a:path>
                <a:path w="248920" h="12700">
                  <a:moveTo>
                    <a:pt x="248920" y="0"/>
                  </a:moveTo>
                  <a:lnTo>
                    <a:pt x="133350" y="0"/>
                  </a:lnTo>
                  <a:lnTo>
                    <a:pt x="133350" y="1270"/>
                  </a:lnTo>
                  <a:lnTo>
                    <a:pt x="134620" y="1270"/>
                  </a:lnTo>
                  <a:lnTo>
                    <a:pt x="134620" y="3810"/>
                  </a:lnTo>
                  <a:lnTo>
                    <a:pt x="134620" y="5080"/>
                  </a:lnTo>
                  <a:lnTo>
                    <a:pt x="135890" y="5080"/>
                  </a:lnTo>
                  <a:lnTo>
                    <a:pt x="135890" y="10160"/>
                  </a:lnTo>
                  <a:lnTo>
                    <a:pt x="248920" y="10160"/>
                  </a:lnTo>
                  <a:lnTo>
                    <a:pt x="248920" y="5080"/>
                  </a:lnTo>
                  <a:lnTo>
                    <a:pt x="248920" y="3810"/>
                  </a:lnTo>
                  <a:lnTo>
                    <a:pt x="248920" y="1270"/>
                  </a:lnTo>
                  <a:lnTo>
                    <a:pt x="248920" y="0"/>
                  </a:lnTo>
                  <a:close/>
                </a:path>
              </a:pathLst>
            </a:custGeom>
            <a:solidFill>
              <a:srgbClr val="007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5453380" y="5775959"/>
              <a:ext cx="250190" cy="12700"/>
            </a:xfrm>
            <a:custGeom>
              <a:avLst/>
              <a:gdLst/>
              <a:ahLst/>
              <a:cxnLst/>
              <a:rect l="l" t="t" r="r" b="b"/>
              <a:pathLst>
                <a:path w="250189" h="12700">
                  <a:moveTo>
                    <a:pt x="113030" y="0"/>
                  </a:moveTo>
                  <a:lnTo>
                    <a:pt x="1270" y="0"/>
                  </a:lnTo>
                  <a:lnTo>
                    <a:pt x="1270" y="1270"/>
                  </a:lnTo>
                  <a:lnTo>
                    <a:pt x="1270" y="5080"/>
                  </a:lnTo>
                  <a:lnTo>
                    <a:pt x="1270" y="8890"/>
                  </a:lnTo>
                  <a:lnTo>
                    <a:pt x="0" y="8890"/>
                  </a:lnTo>
                  <a:lnTo>
                    <a:pt x="0" y="12700"/>
                  </a:lnTo>
                  <a:lnTo>
                    <a:pt x="110477" y="12700"/>
                  </a:lnTo>
                  <a:lnTo>
                    <a:pt x="110477" y="8890"/>
                  </a:lnTo>
                  <a:lnTo>
                    <a:pt x="110490" y="5080"/>
                  </a:lnTo>
                  <a:lnTo>
                    <a:pt x="111760" y="5080"/>
                  </a:lnTo>
                  <a:lnTo>
                    <a:pt x="111760" y="1270"/>
                  </a:lnTo>
                  <a:lnTo>
                    <a:pt x="113030" y="1270"/>
                  </a:lnTo>
                  <a:lnTo>
                    <a:pt x="113030" y="0"/>
                  </a:lnTo>
                  <a:close/>
                </a:path>
                <a:path w="250189" h="12700">
                  <a:moveTo>
                    <a:pt x="250190" y="5080"/>
                  </a:moveTo>
                  <a:lnTo>
                    <a:pt x="250177" y="0"/>
                  </a:lnTo>
                  <a:lnTo>
                    <a:pt x="137160" y="0"/>
                  </a:lnTo>
                  <a:lnTo>
                    <a:pt x="137160" y="5080"/>
                  </a:lnTo>
                  <a:lnTo>
                    <a:pt x="138430" y="5080"/>
                  </a:lnTo>
                  <a:lnTo>
                    <a:pt x="138430" y="12700"/>
                  </a:lnTo>
                  <a:lnTo>
                    <a:pt x="250190" y="12700"/>
                  </a:lnTo>
                  <a:lnTo>
                    <a:pt x="250190" y="5080"/>
                  </a:lnTo>
                  <a:close/>
                </a:path>
              </a:pathLst>
            </a:custGeom>
            <a:solidFill>
              <a:srgbClr val="007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5452110" y="5788659"/>
              <a:ext cx="251460" cy="12700"/>
            </a:xfrm>
            <a:custGeom>
              <a:avLst/>
              <a:gdLst/>
              <a:ahLst/>
              <a:cxnLst/>
              <a:rect l="l" t="t" r="r" b="b"/>
              <a:pathLst>
                <a:path w="251460" h="12700">
                  <a:moveTo>
                    <a:pt x="111747" y="0"/>
                  </a:moveTo>
                  <a:lnTo>
                    <a:pt x="1270" y="0"/>
                  </a:lnTo>
                  <a:lnTo>
                    <a:pt x="1270" y="2540"/>
                  </a:lnTo>
                  <a:lnTo>
                    <a:pt x="1270" y="11430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110490" y="12700"/>
                  </a:lnTo>
                  <a:lnTo>
                    <a:pt x="110490" y="11430"/>
                  </a:lnTo>
                  <a:lnTo>
                    <a:pt x="110490" y="2540"/>
                  </a:lnTo>
                  <a:lnTo>
                    <a:pt x="111747" y="2540"/>
                  </a:lnTo>
                  <a:lnTo>
                    <a:pt x="111747" y="0"/>
                  </a:lnTo>
                  <a:close/>
                </a:path>
                <a:path w="251460" h="12700">
                  <a:moveTo>
                    <a:pt x="251460" y="11430"/>
                  </a:moveTo>
                  <a:lnTo>
                    <a:pt x="251447" y="0"/>
                  </a:lnTo>
                  <a:lnTo>
                    <a:pt x="139700" y="0"/>
                  </a:lnTo>
                  <a:lnTo>
                    <a:pt x="139700" y="11430"/>
                  </a:lnTo>
                  <a:lnTo>
                    <a:pt x="140970" y="11430"/>
                  </a:lnTo>
                  <a:lnTo>
                    <a:pt x="140970" y="12700"/>
                  </a:lnTo>
                  <a:lnTo>
                    <a:pt x="251460" y="12700"/>
                  </a:lnTo>
                  <a:lnTo>
                    <a:pt x="251460" y="11430"/>
                  </a:lnTo>
                  <a:close/>
                </a:path>
              </a:pathLst>
            </a:custGeom>
            <a:solidFill>
              <a:srgbClr val="007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5452110" y="5801359"/>
              <a:ext cx="251460" cy="13970"/>
            </a:xfrm>
            <a:custGeom>
              <a:avLst/>
              <a:gdLst/>
              <a:ahLst/>
              <a:cxnLst/>
              <a:rect l="l" t="t" r="r" b="b"/>
              <a:pathLst>
                <a:path w="251460" h="13970">
                  <a:moveTo>
                    <a:pt x="110490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0" y="13970"/>
                  </a:lnTo>
                  <a:lnTo>
                    <a:pt x="109220" y="13970"/>
                  </a:lnTo>
                  <a:lnTo>
                    <a:pt x="109220" y="5080"/>
                  </a:lnTo>
                  <a:lnTo>
                    <a:pt x="110490" y="5080"/>
                  </a:lnTo>
                  <a:lnTo>
                    <a:pt x="110490" y="0"/>
                  </a:lnTo>
                  <a:close/>
                </a:path>
                <a:path w="251460" h="13970">
                  <a:moveTo>
                    <a:pt x="251460" y="13970"/>
                  </a:moveTo>
                  <a:lnTo>
                    <a:pt x="251447" y="0"/>
                  </a:lnTo>
                  <a:lnTo>
                    <a:pt x="140970" y="0"/>
                  </a:lnTo>
                  <a:lnTo>
                    <a:pt x="140970" y="13970"/>
                  </a:lnTo>
                  <a:lnTo>
                    <a:pt x="251460" y="13970"/>
                  </a:lnTo>
                  <a:close/>
                </a:path>
              </a:pathLst>
            </a:custGeom>
            <a:solidFill>
              <a:srgbClr val="007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5450840" y="5815329"/>
              <a:ext cx="252729" cy="12700"/>
            </a:xfrm>
            <a:custGeom>
              <a:avLst/>
              <a:gdLst/>
              <a:ahLst/>
              <a:cxnLst/>
              <a:rect l="l" t="t" r="r" b="b"/>
              <a:pathLst>
                <a:path w="252729" h="12700">
                  <a:moveTo>
                    <a:pt x="110490" y="0"/>
                  </a:moveTo>
                  <a:lnTo>
                    <a:pt x="1270" y="0"/>
                  </a:lnTo>
                  <a:lnTo>
                    <a:pt x="1270" y="7620"/>
                  </a:lnTo>
                  <a:lnTo>
                    <a:pt x="0" y="7620"/>
                  </a:lnTo>
                  <a:lnTo>
                    <a:pt x="0" y="12700"/>
                  </a:lnTo>
                  <a:lnTo>
                    <a:pt x="110490" y="12700"/>
                  </a:lnTo>
                  <a:lnTo>
                    <a:pt x="110490" y="7620"/>
                  </a:lnTo>
                  <a:lnTo>
                    <a:pt x="110490" y="0"/>
                  </a:lnTo>
                  <a:close/>
                </a:path>
                <a:path w="252729" h="12700">
                  <a:moveTo>
                    <a:pt x="252730" y="12700"/>
                  </a:moveTo>
                  <a:lnTo>
                    <a:pt x="252717" y="0"/>
                  </a:lnTo>
                  <a:lnTo>
                    <a:pt x="142240" y="0"/>
                  </a:lnTo>
                  <a:lnTo>
                    <a:pt x="142240" y="12700"/>
                  </a:lnTo>
                  <a:lnTo>
                    <a:pt x="252730" y="12700"/>
                  </a:lnTo>
                  <a:close/>
                </a:path>
              </a:pathLst>
            </a:custGeom>
            <a:solidFill>
              <a:srgbClr val="007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5450840" y="5828029"/>
              <a:ext cx="252729" cy="12700"/>
            </a:xfrm>
            <a:custGeom>
              <a:avLst/>
              <a:gdLst/>
              <a:ahLst/>
              <a:cxnLst/>
              <a:rect l="l" t="t" r="r" b="b"/>
              <a:pathLst>
                <a:path w="252729" h="12700">
                  <a:moveTo>
                    <a:pt x="11049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10490" y="12700"/>
                  </a:lnTo>
                  <a:lnTo>
                    <a:pt x="110490" y="0"/>
                  </a:lnTo>
                  <a:close/>
                </a:path>
                <a:path w="252729" h="12700">
                  <a:moveTo>
                    <a:pt x="252730" y="12700"/>
                  </a:moveTo>
                  <a:lnTo>
                    <a:pt x="252717" y="0"/>
                  </a:lnTo>
                  <a:lnTo>
                    <a:pt x="142240" y="0"/>
                  </a:lnTo>
                  <a:lnTo>
                    <a:pt x="142240" y="12700"/>
                  </a:lnTo>
                  <a:lnTo>
                    <a:pt x="252730" y="12700"/>
                  </a:lnTo>
                  <a:close/>
                </a:path>
              </a:pathLst>
            </a:custGeom>
            <a:solidFill>
              <a:srgbClr val="006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5450840" y="5840729"/>
              <a:ext cx="252729" cy="12700"/>
            </a:xfrm>
            <a:custGeom>
              <a:avLst/>
              <a:gdLst/>
              <a:ahLst/>
              <a:cxnLst/>
              <a:rect l="l" t="t" r="r" b="b"/>
              <a:pathLst>
                <a:path w="252729" h="12700">
                  <a:moveTo>
                    <a:pt x="11049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10490" y="12700"/>
                  </a:lnTo>
                  <a:lnTo>
                    <a:pt x="110490" y="0"/>
                  </a:lnTo>
                  <a:close/>
                </a:path>
                <a:path w="252729" h="12700">
                  <a:moveTo>
                    <a:pt x="252730" y="12700"/>
                  </a:moveTo>
                  <a:lnTo>
                    <a:pt x="252717" y="0"/>
                  </a:lnTo>
                  <a:lnTo>
                    <a:pt x="142240" y="0"/>
                  </a:lnTo>
                  <a:lnTo>
                    <a:pt x="142240" y="12700"/>
                  </a:lnTo>
                  <a:lnTo>
                    <a:pt x="252730" y="12700"/>
                  </a:lnTo>
                  <a:close/>
                </a:path>
              </a:pathLst>
            </a:custGeom>
            <a:solidFill>
              <a:srgbClr val="006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5450840" y="5853429"/>
              <a:ext cx="252729" cy="12700"/>
            </a:xfrm>
            <a:custGeom>
              <a:avLst/>
              <a:gdLst/>
              <a:ahLst/>
              <a:cxnLst/>
              <a:rect l="l" t="t" r="r" b="b"/>
              <a:pathLst>
                <a:path w="252729" h="12700">
                  <a:moveTo>
                    <a:pt x="11049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10490" y="12700"/>
                  </a:lnTo>
                  <a:lnTo>
                    <a:pt x="110490" y="0"/>
                  </a:lnTo>
                  <a:close/>
                </a:path>
                <a:path w="252729" h="12700">
                  <a:moveTo>
                    <a:pt x="252730" y="12700"/>
                  </a:moveTo>
                  <a:lnTo>
                    <a:pt x="252717" y="0"/>
                  </a:lnTo>
                  <a:lnTo>
                    <a:pt x="142240" y="0"/>
                  </a:lnTo>
                  <a:lnTo>
                    <a:pt x="142240" y="12700"/>
                  </a:lnTo>
                  <a:lnTo>
                    <a:pt x="252730" y="12700"/>
                  </a:lnTo>
                  <a:close/>
                </a:path>
              </a:pathLst>
            </a:custGeom>
            <a:solidFill>
              <a:srgbClr val="006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5450840" y="5866129"/>
              <a:ext cx="252729" cy="13970"/>
            </a:xfrm>
            <a:custGeom>
              <a:avLst/>
              <a:gdLst/>
              <a:ahLst/>
              <a:cxnLst/>
              <a:rect l="l" t="t" r="r" b="b"/>
              <a:pathLst>
                <a:path w="252729" h="13970">
                  <a:moveTo>
                    <a:pt x="11049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110490" y="13970"/>
                  </a:lnTo>
                  <a:lnTo>
                    <a:pt x="110490" y="0"/>
                  </a:lnTo>
                  <a:close/>
                </a:path>
                <a:path w="252729" h="13970">
                  <a:moveTo>
                    <a:pt x="252730" y="13970"/>
                  </a:moveTo>
                  <a:lnTo>
                    <a:pt x="252717" y="0"/>
                  </a:lnTo>
                  <a:lnTo>
                    <a:pt x="142240" y="0"/>
                  </a:lnTo>
                  <a:lnTo>
                    <a:pt x="142240" y="13970"/>
                  </a:lnTo>
                  <a:lnTo>
                    <a:pt x="252730" y="13970"/>
                  </a:lnTo>
                  <a:close/>
                </a:path>
              </a:pathLst>
            </a:custGeom>
            <a:solidFill>
              <a:srgbClr val="006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5450840" y="5880099"/>
              <a:ext cx="252729" cy="12700"/>
            </a:xfrm>
            <a:custGeom>
              <a:avLst/>
              <a:gdLst/>
              <a:ahLst/>
              <a:cxnLst/>
              <a:rect l="l" t="t" r="r" b="b"/>
              <a:pathLst>
                <a:path w="252729" h="12700">
                  <a:moveTo>
                    <a:pt x="11049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10490" y="12700"/>
                  </a:lnTo>
                  <a:lnTo>
                    <a:pt x="110490" y="0"/>
                  </a:lnTo>
                  <a:close/>
                </a:path>
                <a:path w="252729" h="12700">
                  <a:moveTo>
                    <a:pt x="252730" y="0"/>
                  </a:moveTo>
                  <a:lnTo>
                    <a:pt x="142240" y="0"/>
                  </a:lnTo>
                  <a:lnTo>
                    <a:pt x="142240" y="12700"/>
                  </a:lnTo>
                  <a:lnTo>
                    <a:pt x="252730" y="12700"/>
                  </a:lnTo>
                  <a:lnTo>
                    <a:pt x="252730" y="0"/>
                  </a:lnTo>
                  <a:close/>
                </a:path>
              </a:pathLst>
            </a:custGeom>
            <a:solidFill>
              <a:srgbClr val="006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5450840" y="5892799"/>
              <a:ext cx="252729" cy="12700"/>
            </a:xfrm>
            <a:custGeom>
              <a:avLst/>
              <a:gdLst/>
              <a:ahLst/>
              <a:cxnLst/>
              <a:rect l="l" t="t" r="r" b="b"/>
              <a:pathLst>
                <a:path w="252729" h="12700">
                  <a:moveTo>
                    <a:pt x="11049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10490" y="12700"/>
                  </a:lnTo>
                  <a:lnTo>
                    <a:pt x="110490" y="0"/>
                  </a:lnTo>
                  <a:close/>
                </a:path>
                <a:path w="252729" h="12700">
                  <a:moveTo>
                    <a:pt x="252730" y="0"/>
                  </a:moveTo>
                  <a:lnTo>
                    <a:pt x="142240" y="0"/>
                  </a:lnTo>
                  <a:lnTo>
                    <a:pt x="142240" y="12700"/>
                  </a:lnTo>
                  <a:lnTo>
                    <a:pt x="252730" y="12700"/>
                  </a:lnTo>
                  <a:lnTo>
                    <a:pt x="252730" y="0"/>
                  </a:lnTo>
                  <a:close/>
                </a:path>
              </a:pathLst>
            </a:custGeom>
            <a:solidFill>
              <a:srgbClr val="006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5450840" y="5905499"/>
              <a:ext cx="252729" cy="12700"/>
            </a:xfrm>
            <a:custGeom>
              <a:avLst/>
              <a:gdLst/>
              <a:ahLst/>
              <a:cxnLst/>
              <a:rect l="l" t="t" r="r" b="b"/>
              <a:pathLst>
                <a:path w="252729" h="12700">
                  <a:moveTo>
                    <a:pt x="11049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10490" y="12700"/>
                  </a:lnTo>
                  <a:lnTo>
                    <a:pt x="110490" y="0"/>
                  </a:lnTo>
                  <a:close/>
                </a:path>
                <a:path w="252729" h="12700">
                  <a:moveTo>
                    <a:pt x="252730" y="0"/>
                  </a:moveTo>
                  <a:lnTo>
                    <a:pt x="142240" y="0"/>
                  </a:lnTo>
                  <a:lnTo>
                    <a:pt x="142240" y="12700"/>
                  </a:lnTo>
                  <a:lnTo>
                    <a:pt x="252730" y="12700"/>
                  </a:lnTo>
                  <a:lnTo>
                    <a:pt x="252730" y="0"/>
                  </a:lnTo>
                  <a:close/>
                </a:path>
              </a:pathLst>
            </a:custGeom>
            <a:solidFill>
              <a:srgbClr val="006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5450840" y="5918199"/>
              <a:ext cx="252729" cy="12700"/>
            </a:xfrm>
            <a:custGeom>
              <a:avLst/>
              <a:gdLst/>
              <a:ahLst/>
              <a:cxnLst/>
              <a:rect l="l" t="t" r="r" b="b"/>
              <a:pathLst>
                <a:path w="252729" h="12700">
                  <a:moveTo>
                    <a:pt x="11049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10490" y="12700"/>
                  </a:lnTo>
                  <a:lnTo>
                    <a:pt x="110490" y="0"/>
                  </a:lnTo>
                  <a:close/>
                </a:path>
                <a:path w="252729" h="12700">
                  <a:moveTo>
                    <a:pt x="252730" y="0"/>
                  </a:moveTo>
                  <a:lnTo>
                    <a:pt x="142240" y="0"/>
                  </a:lnTo>
                  <a:lnTo>
                    <a:pt x="142240" y="12700"/>
                  </a:lnTo>
                  <a:lnTo>
                    <a:pt x="252730" y="12700"/>
                  </a:lnTo>
                  <a:lnTo>
                    <a:pt x="252730" y="0"/>
                  </a:lnTo>
                  <a:close/>
                </a:path>
              </a:pathLst>
            </a:custGeom>
            <a:solidFill>
              <a:srgbClr val="006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5450840" y="5930899"/>
              <a:ext cx="252729" cy="13970"/>
            </a:xfrm>
            <a:custGeom>
              <a:avLst/>
              <a:gdLst/>
              <a:ahLst/>
              <a:cxnLst/>
              <a:rect l="l" t="t" r="r" b="b"/>
              <a:pathLst>
                <a:path w="252729" h="13970">
                  <a:moveTo>
                    <a:pt x="11049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110490" y="13970"/>
                  </a:lnTo>
                  <a:lnTo>
                    <a:pt x="110490" y="0"/>
                  </a:lnTo>
                  <a:close/>
                </a:path>
                <a:path w="252729" h="13970">
                  <a:moveTo>
                    <a:pt x="252730" y="0"/>
                  </a:moveTo>
                  <a:lnTo>
                    <a:pt x="142240" y="0"/>
                  </a:lnTo>
                  <a:lnTo>
                    <a:pt x="142240" y="13970"/>
                  </a:lnTo>
                  <a:lnTo>
                    <a:pt x="252730" y="13970"/>
                  </a:lnTo>
                  <a:lnTo>
                    <a:pt x="252730" y="0"/>
                  </a:lnTo>
                  <a:close/>
                </a:path>
              </a:pathLst>
            </a:custGeom>
            <a:solidFill>
              <a:srgbClr val="006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5450840" y="5944869"/>
              <a:ext cx="252729" cy="25400"/>
            </a:xfrm>
            <a:custGeom>
              <a:avLst/>
              <a:gdLst/>
              <a:ahLst/>
              <a:cxnLst/>
              <a:rect l="l" t="t" r="r" b="b"/>
              <a:pathLst>
                <a:path w="252729" h="25400">
                  <a:moveTo>
                    <a:pt x="11049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0" y="25400"/>
                  </a:lnTo>
                  <a:lnTo>
                    <a:pt x="110490" y="25400"/>
                  </a:lnTo>
                  <a:lnTo>
                    <a:pt x="110490" y="12700"/>
                  </a:lnTo>
                  <a:lnTo>
                    <a:pt x="110490" y="0"/>
                  </a:lnTo>
                  <a:close/>
                </a:path>
                <a:path w="252729" h="25400">
                  <a:moveTo>
                    <a:pt x="252730" y="0"/>
                  </a:moveTo>
                  <a:lnTo>
                    <a:pt x="142240" y="0"/>
                  </a:lnTo>
                  <a:lnTo>
                    <a:pt x="142240" y="12700"/>
                  </a:lnTo>
                  <a:lnTo>
                    <a:pt x="142240" y="25400"/>
                  </a:lnTo>
                  <a:lnTo>
                    <a:pt x="252730" y="25400"/>
                  </a:lnTo>
                  <a:lnTo>
                    <a:pt x="252730" y="12700"/>
                  </a:lnTo>
                  <a:lnTo>
                    <a:pt x="252730" y="0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5450840" y="5970269"/>
              <a:ext cx="252729" cy="12700"/>
            </a:xfrm>
            <a:custGeom>
              <a:avLst/>
              <a:gdLst/>
              <a:ahLst/>
              <a:cxnLst/>
              <a:rect l="l" t="t" r="r" b="b"/>
              <a:pathLst>
                <a:path w="252729" h="12700">
                  <a:moveTo>
                    <a:pt x="11049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10490" y="12700"/>
                  </a:lnTo>
                  <a:lnTo>
                    <a:pt x="110490" y="0"/>
                  </a:lnTo>
                  <a:close/>
                </a:path>
                <a:path w="252729" h="12700">
                  <a:moveTo>
                    <a:pt x="252730" y="0"/>
                  </a:moveTo>
                  <a:lnTo>
                    <a:pt x="142240" y="0"/>
                  </a:lnTo>
                  <a:lnTo>
                    <a:pt x="142240" y="12700"/>
                  </a:lnTo>
                  <a:lnTo>
                    <a:pt x="252730" y="12700"/>
                  </a:lnTo>
                  <a:lnTo>
                    <a:pt x="252730" y="0"/>
                  </a:lnTo>
                  <a:close/>
                </a:path>
              </a:pathLst>
            </a:custGeom>
            <a:solidFill>
              <a:srgbClr val="006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5450840" y="5982969"/>
              <a:ext cx="252729" cy="12700"/>
            </a:xfrm>
            <a:custGeom>
              <a:avLst/>
              <a:gdLst/>
              <a:ahLst/>
              <a:cxnLst/>
              <a:rect l="l" t="t" r="r" b="b"/>
              <a:pathLst>
                <a:path w="252729" h="12700">
                  <a:moveTo>
                    <a:pt x="11049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10490" y="12700"/>
                  </a:lnTo>
                  <a:lnTo>
                    <a:pt x="110490" y="0"/>
                  </a:lnTo>
                  <a:close/>
                </a:path>
                <a:path w="252729" h="12700">
                  <a:moveTo>
                    <a:pt x="252730" y="0"/>
                  </a:moveTo>
                  <a:lnTo>
                    <a:pt x="142240" y="0"/>
                  </a:lnTo>
                  <a:lnTo>
                    <a:pt x="142240" y="12700"/>
                  </a:lnTo>
                  <a:lnTo>
                    <a:pt x="252730" y="12700"/>
                  </a:lnTo>
                  <a:lnTo>
                    <a:pt x="252730" y="0"/>
                  </a:lnTo>
                  <a:close/>
                </a:path>
              </a:pathLst>
            </a:custGeom>
            <a:solidFill>
              <a:srgbClr val="006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5450840" y="5995669"/>
              <a:ext cx="252729" cy="13970"/>
            </a:xfrm>
            <a:custGeom>
              <a:avLst/>
              <a:gdLst/>
              <a:ahLst/>
              <a:cxnLst/>
              <a:rect l="l" t="t" r="r" b="b"/>
              <a:pathLst>
                <a:path w="252729" h="13970">
                  <a:moveTo>
                    <a:pt x="11049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110490" y="13970"/>
                  </a:lnTo>
                  <a:lnTo>
                    <a:pt x="110490" y="0"/>
                  </a:lnTo>
                  <a:close/>
                </a:path>
                <a:path w="252729" h="13970">
                  <a:moveTo>
                    <a:pt x="252730" y="0"/>
                  </a:moveTo>
                  <a:lnTo>
                    <a:pt x="142240" y="0"/>
                  </a:lnTo>
                  <a:lnTo>
                    <a:pt x="142240" y="13970"/>
                  </a:lnTo>
                  <a:lnTo>
                    <a:pt x="252730" y="13970"/>
                  </a:lnTo>
                  <a:lnTo>
                    <a:pt x="252730" y="0"/>
                  </a:lnTo>
                  <a:close/>
                </a:path>
              </a:pathLst>
            </a:custGeom>
            <a:solidFill>
              <a:srgbClr val="006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5450840" y="6009639"/>
              <a:ext cx="252729" cy="12700"/>
            </a:xfrm>
            <a:custGeom>
              <a:avLst/>
              <a:gdLst/>
              <a:ahLst/>
              <a:cxnLst/>
              <a:rect l="l" t="t" r="r" b="b"/>
              <a:pathLst>
                <a:path w="252729" h="12700">
                  <a:moveTo>
                    <a:pt x="11049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10490" y="12700"/>
                  </a:lnTo>
                  <a:lnTo>
                    <a:pt x="110490" y="0"/>
                  </a:lnTo>
                  <a:close/>
                </a:path>
                <a:path w="252729" h="12700">
                  <a:moveTo>
                    <a:pt x="252730" y="0"/>
                  </a:moveTo>
                  <a:lnTo>
                    <a:pt x="142240" y="0"/>
                  </a:lnTo>
                  <a:lnTo>
                    <a:pt x="142240" y="12700"/>
                  </a:lnTo>
                  <a:lnTo>
                    <a:pt x="252730" y="12700"/>
                  </a:lnTo>
                  <a:lnTo>
                    <a:pt x="252730" y="0"/>
                  </a:lnTo>
                  <a:close/>
                </a:path>
              </a:pathLst>
            </a:custGeom>
            <a:solidFill>
              <a:srgbClr val="006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5450840" y="6022339"/>
              <a:ext cx="252729" cy="12700"/>
            </a:xfrm>
            <a:custGeom>
              <a:avLst/>
              <a:gdLst/>
              <a:ahLst/>
              <a:cxnLst/>
              <a:rect l="l" t="t" r="r" b="b"/>
              <a:pathLst>
                <a:path w="252729" h="12700">
                  <a:moveTo>
                    <a:pt x="11049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10490" y="12700"/>
                  </a:lnTo>
                  <a:lnTo>
                    <a:pt x="110490" y="0"/>
                  </a:lnTo>
                  <a:close/>
                </a:path>
                <a:path w="252729" h="12700">
                  <a:moveTo>
                    <a:pt x="252730" y="0"/>
                  </a:moveTo>
                  <a:lnTo>
                    <a:pt x="142240" y="0"/>
                  </a:lnTo>
                  <a:lnTo>
                    <a:pt x="142240" y="12700"/>
                  </a:lnTo>
                  <a:lnTo>
                    <a:pt x="252730" y="12700"/>
                  </a:lnTo>
                  <a:lnTo>
                    <a:pt x="252730" y="0"/>
                  </a:lnTo>
                  <a:close/>
                </a:path>
              </a:pathLst>
            </a:custGeom>
            <a:solidFill>
              <a:srgbClr val="006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5450840" y="6035039"/>
              <a:ext cx="252729" cy="12700"/>
            </a:xfrm>
            <a:custGeom>
              <a:avLst/>
              <a:gdLst/>
              <a:ahLst/>
              <a:cxnLst/>
              <a:rect l="l" t="t" r="r" b="b"/>
              <a:pathLst>
                <a:path w="252729" h="12700">
                  <a:moveTo>
                    <a:pt x="11049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10490" y="12700"/>
                  </a:lnTo>
                  <a:lnTo>
                    <a:pt x="110490" y="0"/>
                  </a:lnTo>
                  <a:close/>
                </a:path>
                <a:path w="252729" h="12700">
                  <a:moveTo>
                    <a:pt x="252730" y="0"/>
                  </a:moveTo>
                  <a:lnTo>
                    <a:pt x="142240" y="0"/>
                  </a:lnTo>
                  <a:lnTo>
                    <a:pt x="142240" y="12700"/>
                  </a:lnTo>
                  <a:lnTo>
                    <a:pt x="252730" y="12700"/>
                  </a:lnTo>
                  <a:lnTo>
                    <a:pt x="252730" y="0"/>
                  </a:lnTo>
                  <a:close/>
                </a:path>
              </a:pathLst>
            </a:custGeom>
            <a:solidFill>
              <a:srgbClr val="005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5450840" y="6047739"/>
              <a:ext cx="252729" cy="13970"/>
            </a:xfrm>
            <a:custGeom>
              <a:avLst/>
              <a:gdLst/>
              <a:ahLst/>
              <a:cxnLst/>
              <a:rect l="l" t="t" r="r" b="b"/>
              <a:pathLst>
                <a:path w="252729" h="13970">
                  <a:moveTo>
                    <a:pt x="11049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110490" y="13970"/>
                  </a:lnTo>
                  <a:lnTo>
                    <a:pt x="110490" y="0"/>
                  </a:lnTo>
                  <a:close/>
                </a:path>
                <a:path w="252729" h="13970">
                  <a:moveTo>
                    <a:pt x="252730" y="0"/>
                  </a:moveTo>
                  <a:lnTo>
                    <a:pt x="142240" y="0"/>
                  </a:lnTo>
                  <a:lnTo>
                    <a:pt x="142240" y="13970"/>
                  </a:lnTo>
                  <a:lnTo>
                    <a:pt x="252730" y="13970"/>
                  </a:lnTo>
                  <a:lnTo>
                    <a:pt x="252730" y="0"/>
                  </a:lnTo>
                  <a:close/>
                </a:path>
              </a:pathLst>
            </a:custGeom>
            <a:solidFill>
              <a:srgbClr val="005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5450840" y="6061709"/>
              <a:ext cx="252729" cy="12700"/>
            </a:xfrm>
            <a:custGeom>
              <a:avLst/>
              <a:gdLst/>
              <a:ahLst/>
              <a:cxnLst/>
              <a:rect l="l" t="t" r="r" b="b"/>
              <a:pathLst>
                <a:path w="252729" h="12700">
                  <a:moveTo>
                    <a:pt x="11049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10490" y="12700"/>
                  </a:lnTo>
                  <a:lnTo>
                    <a:pt x="110490" y="0"/>
                  </a:lnTo>
                  <a:close/>
                </a:path>
                <a:path w="252729" h="12700">
                  <a:moveTo>
                    <a:pt x="252730" y="0"/>
                  </a:moveTo>
                  <a:lnTo>
                    <a:pt x="142240" y="0"/>
                  </a:lnTo>
                  <a:lnTo>
                    <a:pt x="142240" y="12700"/>
                  </a:lnTo>
                  <a:lnTo>
                    <a:pt x="252730" y="12700"/>
                  </a:lnTo>
                  <a:lnTo>
                    <a:pt x="252730" y="0"/>
                  </a:lnTo>
                  <a:close/>
                </a:path>
              </a:pathLst>
            </a:custGeom>
            <a:solidFill>
              <a:srgbClr val="005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5450840" y="6074409"/>
              <a:ext cx="252729" cy="12700"/>
            </a:xfrm>
            <a:custGeom>
              <a:avLst/>
              <a:gdLst/>
              <a:ahLst/>
              <a:cxnLst/>
              <a:rect l="l" t="t" r="r" b="b"/>
              <a:pathLst>
                <a:path w="252729" h="12700">
                  <a:moveTo>
                    <a:pt x="11049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10490" y="12700"/>
                  </a:lnTo>
                  <a:lnTo>
                    <a:pt x="110490" y="0"/>
                  </a:lnTo>
                  <a:close/>
                </a:path>
                <a:path w="252729" h="12700">
                  <a:moveTo>
                    <a:pt x="252730" y="0"/>
                  </a:moveTo>
                  <a:lnTo>
                    <a:pt x="142240" y="0"/>
                  </a:lnTo>
                  <a:lnTo>
                    <a:pt x="142240" y="12700"/>
                  </a:lnTo>
                  <a:lnTo>
                    <a:pt x="252730" y="12700"/>
                  </a:lnTo>
                  <a:lnTo>
                    <a:pt x="252730" y="0"/>
                  </a:lnTo>
                  <a:close/>
                </a:path>
              </a:pathLst>
            </a:custGeom>
            <a:solidFill>
              <a:srgbClr val="005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5450840" y="6087109"/>
              <a:ext cx="252729" cy="12700"/>
            </a:xfrm>
            <a:custGeom>
              <a:avLst/>
              <a:gdLst/>
              <a:ahLst/>
              <a:cxnLst/>
              <a:rect l="l" t="t" r="r" b="b"/>
              <a:pathLst>
                <a:path w="252729" h="12700">
                  <a:moveTo>
                    <a:pt x="11049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10490" y="12700"/>
                  </a:lnTo>
                  <a:lnTo>
                    <a:pt x="110490" y="0"/>
                  </a:lnTo>
                  <a:close/>
                </a:path>
                <a:path w="252729" h="12700">
                  <a:moveTo>
                    <a:pt x="252730" y="0"/>
                  </a:moveTo>
                  <a:lnTo>
                    <a:pt x="142240" y="0"/>
                  </a:lnTo>
                  <a:lnTo>
                    <a:pt x="142240" y="8890"/>
                  </a:lnTo>
                  <a:lnTo>
                    <a:pt x="140970" y="8890"/>
                  </a:lnTo>
                  <a:lnTo>
                    <a:pt x="140970" y="12700"/>
                  </a:lnTo>
                  <a:lnTo>
                    <a:pt x="252730" y="12700"/>
                  </a:lnTo>
                  <a:lnTo>
                    <a:pt x="252730" y="8890"/>
                  </a:lnTo>
                  <a:lnTo>
                    <a:pt x="252730" y="0"/>
                  </a:lnTo>
                  <a:close/>
                </a:path>
              </a:pathLst>
            </a:custGeom>
            <a:solidFill>
              <a:srgbClr val="005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5450840" y="6099809"/>
              <a:ext cx="252729" cy="13970"/>
            </a:xfrm>
            <a:custGeom>
              <a:avLst/>
              <a:gdLst/>
              <a:ahLst/>
              <a:cxnLst/>
              <a:rect l="l" t="t" r="r" b="b"/>
              <a:pathLst>
                <a:path w="252729" h="13970">
                  <a:moveTo>
                    <a:pt x="11049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110490" y="13970"/>
                  </a:lnTo>
                  <a:lnTo>
                    <a:pt x="110490" y="0"/>
                  </a:lnTo>
                  <a:close/>
                </a:path>
                <a:path w="252729" h="13970">
                  <a:moveTo>
                    <a:pt x="252730" y="0"/>
                  </a:moveTo>
                  <a:lnTo>
                    <a:pt x="140970" y="0"/>
                  </a:lnTo>
                  <a:lnTo>
                    <a:pt x="140970" y="13970"/>
                  </a:lnTo>
                  <a:lnTo>
                    <a:pt x="252730" y="13970"/>
                  </a:lnTo>
                  <a:lnTo>
                    <a:pt x="252730" y="0"/>
                  </a:lnTo>
                  <a:close/>
                </a:path>
              </a:pathLst>
            </a:custGeom>
            <a:solidFill>
              <a:srgbClr val="005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5450840" y="6113779"/>
              <a:ext cx="252729" cy="12700"/>
            </a:xfrm>
            <a:custGeom>
              <a:avLst/>
              <a:gdLst/>
              <a:ahLst/>
              <a:cxnLst/>
              <a:rect l="l" t="t" r="r" b="b"/>
              <a:pathLst>
                <a:path w="252729" h="12700">
                  <a:moveTo>
                    <a:pt x="11049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10490" y="12700"/>
                  </a:lnTo>
                  <a:lnTo>
                    <a:pt x="110490" y="0"/>
                  </a:lnTo>
                  <a:close/>
                </a:path>
                <a:path w="252729" h="12700">
                  <a:moveTo>
                    <a:pt x="252730" y="0"/>
                  </a:moveTo>
                  <a:lnTo>
                    <a:pt x="140970" y="0"/>
                  </a:lnTo>
                  <a:lnTo>
                    <a:pt x="140970" y="7620"/>
                  </a:lnTo>
                  <a:lnTo>
                    <a:pt x="139700" y="7620"/>
                  </a:lnTo>
                  <a:lnTo>
                    <a:pt x="139700" y="12700"/>
                  </a:lnTo>
                  <a:lnTo>
                    <a:pt x="252730" y="12700"/>
                  </a:lnTo>
                  <a:lnTo>
                    <a:pt x="252730" y="7620"/>
                  </a:lnTo>
                  <a:lnTo>
                    <a:pt x="252730" y="0"/>
                  </a:lnTo>
                  <a:close/>
                </a:path>
              </a:pathLst>
            </a:custGeom>
            <a:solidFill>
              <a:srgbClr val="005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5450840" y="6126479"/>
              <a:ext cx="252729" cy="12700"/>
            </a:xfrm>
            <a:custGeom>
              <a:avLst/>
              <a:gdLst/>
              <a:ahLst/>
              <a:cxnLst/>
              <a:rect l="l" t="t" r="r" b="b"/>
              <a:pathLst>
                <a:path w="252729" h="12700">
                  <a:moveTo>
                    <a:pt x="111760" y="1270"/>
                  </a:moveTo>
                  <a:lnTo>
                    <a:pt x="110490" y="1270"/>
                  </a:lnTo>
                  <a:lnTo>
                    <a:pt x="11049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2700"/>
                  </a:lnTo>
                  <a:lnTo>
                    <a:pt x="111760" y="12700"/>
                  </a:lnTo>
                  <a:lnTo>
                    <a:pt x="111760" y="1270"/>
                  </a:lnTo>
                  <a:close/>
                </a:path>
                <a:path w="252729" h="12700">
                  <a:moveTo>
                    <a:pt x="252730" y="0"/>
                  </a:moveTo>
                  <a:lnTo>
                    <a:pt x="139700" y="0"/>
                  </a:lnTo>
                  <a:lnTo>
                    <a:pt x="139700" y="10160"/>
                  </a:lnTo>
                  <a:lnTo>
                    <a:pt x="138430" y="10160"/>
                  </a:lnTo>
                  <a:lnTo>
                    <a:pt x="138430" y="12700"/>
                  </a:lnTo>
                  <a:lnTo>
                    <a:pt x="252730" y="12700"/>
                  </a:lnTo>
                  <a:lnTo>
                    <a:pt x="252730" y="10160"/>
                  </a:lnTo>
                  <a:lnTo>
                    <a:pt x="252730" y="0"/>
                  </a:lnTo>
                  <a:close/>
                </a:path>
              </a:pathLst>
            </a:custGeom>
            <a:solidFill>
              <a:srgbClr val="005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5450840" y="6139179"/>
              <a:ext cx="252729" cy="12700"/>
            </a:xfrm>
            <a:custGeom>
              <a:avLst/>
              <a:gdLst/>
              <a:ahLst/>
              <a:cxnLst/>
              <a:rect l="l" t="t" r="r" b="b"/>
              <a:pathLst>
                <a:path w="252729" h="12700">
                  <a:moveTo>
                    <a:pt x="115570" y="11430"/>
                  </a:moveTo>
                  <a:lnTo>
                    <a:pt x="114300" y="11430"/>
                  </a:lnTo>
                  <a:lnTo>
                    <a:pt x="114300" y="8890"/>
                  </a:lnTo>
                  <a:lnTo>
                    <a:pt x="113017" y="8890"/>
                  </a:lnTo>
                  <a:lnTo>
                    <a:pt x="113017" y="1270"/>
                  </a:lnTo>
                  <a:lnTo>
                    <a:pt x="111760" y="1270"/>
                  </a:lnTo>
                  <a:lnTo>
                    <a:pt x="11176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8890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115570" y="12700"/>
                  </a:lnTo>
                  <a:lnTo>
                    <a:pt x="115570" y="11430"/>
                  </a:lnTo>
                  <a:close/>
                </a:path>
                <a:path w="252729" h="12700">
                  <a:moveTo>
                    <a:pt x="252730" y="0"/>
                  </a:moveTo>
                  <a:lnTo>
                    <a:pt x="138430" y="0"/>
                  </a:lnTo>
                  <a:lnTo>
                    <a:pt x="138430" y="2540"/>
                  </a:lnTo>
                  <a:lnTo>
                    <a:pt x="137160" y="2540"/>
                  </a:lnTo>
                  <a:lnTo>
                    <a:pt x="137160" y="6350"/>
                  </a:lnTo>
                  <a:lnTo>
                    <a:pt x="135890" y="6350"/>
                  </a:lnTo>
                  <a:lnTo>
                    <a:pt x="135890" y="10160"/>
                  </a:lnTo>
                  <a:lnTo>
                    <a:pt x="134620" y="10160"/>
                  </a:lnTo>
                  <a:lnTo>
                    <a:pt x="134620" y="11430"/>
                  </a:lnTo>
                  <a:lnTo>
                    <a:pt x="133350" y="11430"/>
                  </a:lnTo>
                  <a:lnTo>
                    <a:pt x="133350" y="12700"/>
                  </a:lnTo>
                  <a:lnTo>
                    <a:pt x="252730" y="12700"/>
                  </a:lnTo>
                  <a:lnTo>
                    <a:pt x="252730" y="11430"/>
                  </a:lnTo>
                  <a:lnTo>
                    <a:pt x="252730" y="10160"/>
                  </a:lnTo>
                  <a:lnTo>
                    <a:pt x="252730" y="6350"/>
                  </a:lnTo>
                  <a:lnTo>
                    <a:pt x="252730" y="2540"/>
                  </a:lnTo>
                  <a:lnTo>
                    <a:pt x="252730" y="0"/>
                  </a:lnTo>
                  <a:close/>
                </a:path>
              </a:pathLst>
            </a:custGeom>
            <a:solidFill>
              <a:srgbClr val="005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5450840" y="6151879"/>
              <a:ext cx="252729" cy="12700"/>
            </a:xfrm>
            <a:custGeom>
              <a:avLst/>
              <a:gdLst/>
              <a:ahLst/>
              <a:cxnLst/>
              <a:rect l="l" t="t" r="r" b="b"/>
              <a:pathLst>
                <a:path w="252729" h="12700">
                  <a:moveTo>
                    <a:pt x="252730" y="0"/>
                  </a:moveTo>
                  <a:lnTo>
                    <a:pt x="133350" y="0"/>
                  </a:lnTo>
                  <a:lnTo>
                    <a:pt x="133350" y="1270"/>
                  </a:lnTo>
                  <a:lnTo>
                    <a:pt x="132080" y="1270"/>
                  </a:lnTo>
                  <a:lnTo>
                    <a:pt x="132080" y="2540"/>
                  </a:lnTo>
                  <a:lnTo>
                    <a:pt x="129540" y="2540"/>
                  </a:lnTo>
                  <a:lnTo>
                    <a:pt x="129540" y="3810"/>
                  </a:lnTo>
                  <a:lnTo>
                    <a:pt x="128270" y="3810"/>
                  </a:lnTo>
                  <a:lnTo>
                    <a:pt x="128270" y="5080"/>
                  </a:lnTo>
                  <a:lnTo>
                    <a:pt x="124460" y="5080"/>
                  </a:lnTo>
                  <a:lnTo>
                    <a:pt x="124460" y="6350"/>
                  </a:lnTo>
                  <a:lnTo>
                    <a:pt x="119367" y="6350"/>
                  </a:lnTo>
                  <a:lnTo>
                    <a:pt x="119367" y="5080"/>
                  </a:lnTo>
                  <a:lnTo>
                    <a:pt x="116840" y="5080"/>
                  </a:lnTo>
                  <a:lnTo>
                    <a:pt x="116840" y="2540"/>
                  </a:lnTo>
                  <a:lnTo>
                    <a:pt x="115570" y="2540"/>
                  </a:lnTo>
                  <a:lnTo>
                    <a:pt x="11557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0" y="12700"/>
                  </a:lnTo>
                  <a:lnTo>
                    <a:pt x="252730" y="12700"/>
                  </a:lnTo>
                  <a:lnTo>
                    <a:pt x="252730" y="1270"/>
                  </a:lnTo>
                  <a:lnTo>
                    <a:pt x="252730" y="0"/>
                  </a:lnTo>
                  <a:close/>
                </a:path>
              </a:pathLst>
            </a:custGeom>
            <a:solidFill>
              <a:srgbClr val="005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5452110" y="6165849"/>
              <a:ext cx="251460" cy="12700"/>
            </a:xfrm>
            <a:custGeom>
              <a:avLst/>
              <a:gdLst/>
              <a:ahLst/>
              <a:cxnLst/>
              <a:rect l="l" t="t" r="r" b="b"/>
              <a:pathLst>
                <a:path w="251460" h="12700">
                  <a:moveTo>
                    <a:pt x="25146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251460" y="12700"/>
                  </a:lnTo>
                  <a:lnTo>
                    <a:pt x="251460" y="0"/>
                  </a:lnTo>
                  <a:close/>
                </a:path>
              </a:pathLst>
            </a:custGeom>
            <a:solidFill>
              <a:srgbClr val="005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5452110" y="6178549"/>
              <a:ext cx="251460" cy="12700"/>
            </a:xfrm>
            <a:custGeom>
              <a:avLst/>
              <a:gdLst/>
              <a:ahLst/>
              <a:cxnLst/>
              <a:rect l="l" t="t" r="r" b="b"/>
              <a:pathLst>
                <a:path w="251460" h="12700">
                  <a:moveTo>
                    <a:pt x="0" y="12700"/>
                  </a:moveTo>
                  <a:lnTo>
                    <a:pt x="0" y="0"/>
                  </a:lnTo>
                  <a:lnTo>
                    <a:pt x="251460" y="0"/>
                  </a:lnTo>
                  <a:lnTo>
                    <a:pt x="25146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05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5452110" y="6191249"/>
              <a:ext cx="251460" cy="12700"/>
            </a:xfrm>
            <a:custGeom>
              <a:avLst/>
              <a:gdLst/>
              <a:ahLst/>
              <a:cxnLst/>
              <a:rect l="l" t="t" r="r" b="b"/>
              <a:pathLst>
                <a:path w="251460" h="12700">
                  <a:moveTo>
                    <a:pt x="25146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1270" y="3810"/>
                  </a:lnTo>
                  <a:lnTo>
                    <a:pt x="1270" y="12700"/>
                  </a:lnTo>
                  <a:lnTo>
                    <a:pt x="251460" y="12700"/>
                  </a:lnTo>
                  <a:lnTo>
                    <a:pt x="251460" y="3810"/>
                  </a:lnTo>
                  <a:lnTo>
                    <a:pt x="251460" y="0"/>
                  </a:lnTo>
                  <a:close/>
                </a:path>
              </a:pathLst>
            </a:custGeom>
            <a:solidFill>
              <a:srgbClr val="005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5453380" y="6203949"/>
              <a:ext cx="250190" cy="12700"/>
            </a:xfrm>
            <a:custGeom>
              <a:avLst/>
              <a:gdLst/>
              <a:ahLst/>
              <a:cxnLst/>
              <a:rect l="l" t="t" r="r" b="b"/>
              <a:pathLst>
                <a:path w="250189" h="12700">
                  <a:moveTo>
                    <a:pt x="25019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1270" y="3810"/>
                  </a:lnTo>
                  <a:lnTo>
                    <a:pt x="1270" y="12700"/>
                  </a:lnTo>
                  <a:lnTo>
                    <a:pt x="250190" y="12700"/>
                  </a:lnTo>
                  <a:lnTo>
                    <a:pt x="250190" y="3810"/>
                  </a:lnTo>
                  <a:lnTo>
                    <a:pt x="250190" y="0"/>
                  </a:lnTo>
                  <a:close/>
                </a:path>
              </a:pathLst>
            </a:custGeom>
            <a:solidFill>
              <a:srgbClr val="005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5454650" y="6216649"/>
              <a:ext cx="248920" cy="12700"/>
            </a:xfrm>
            <a:custGeom>
              <a:avLst/>
              <a:gdLst/>
              <a:ahLst/>
              <a:cxnLst/>
              <a:rect l="l" t="t" r="r" b="b"/>
              <a:pathLst>
                <a:path w="248920" h="12700">
                  <a:moveTo>
                    <a:pt x="24892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1270" y="2540"/>
                  </a:lnTo>
                  <a:lnTo>
                    <a:pt x="1270" y="10160"/>
                  </a:lnTo>
                  <a:lnTo>
                    <a:pt x="2540" y="10160"/>
                  </a:lnTo>
                  <a:lnTo>
                    <a:pt x="2540" y="12700"/>
                  </a:lnTo>
                  <a:lnTo>
                    <a:pt x="248920" y="12700"/>
                  </a:lnTo>
                  <a:lnTo>
                    <a:pt x="248920" y="10160"/>
                  </a:lnTo>
                  <a:lnTo>
                    <a:pt x="248920" y="2540"/>
                  </a:lnTo>
                  <a:lnTo>
                    <a:pt x="248920" y="0"/>
                  </a:lnTo>
                  <a:close/>
                </a:path>
              </a:pathLst>
            </a:custGeom>
            <a:solidFill>
              <a:srgbClr val="005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5457190" y="6229349"/>
              <a:ext cx="246379" cy="13970"/>
            </a:xfrm>
            <a:custGeom>
              <a:avLst/>
              <a:gdLst/>
              <a:ahLst/>
              <a:cxnLst/>
              <a:rect l="l" t="t" r="r" b="b"/>
              <a:pathLst>
                <a:path w="246379" h="13970">
                  <a:moveTo>
                    <a:pt x="134607" y="8890"/>
                  </a:moveTo>
                  <a:lnTo>
                    <a:pt x="2540" y="8890"/>
                  </a:lnTo>
                  <a:lnTo>
                    <a:pt x="2540" y="10160"/>
                  </a:lnTo>
                  <a:lnTo>
                    <a:pt x="2540" y="13970"/>
                  </a:lnTo>
                  <a:lnTo>
                    <a:pt x="133350" y="13970"/>
                  </a:lnTo>
                  <a:lnTo>
                    <a:pt x="133350" y="10160"/>
                  </a:lnTo>
                  <a:lnTo>
                    <a:pt x="134607" y="10160"/>
                  </a:lnTo>
                  <a:lnTo>
                    <a:pt x="134607" y="8890"/>
                  </a:lnTo>
                  <a:close/>
                </a:path>
                <a:path w="246379" h="13970">
                  <a:moveTo>
                    <a:pt x="246380" y="8890"/>
                  </a:moveTo>
                  <a:lnTo>
                    <a:pt x="138430" y="8890"/>
                  </a:lnTo>
                  <a:lnTo>
                    <a:pt x="138430" y="13970"/>
                  </a:lnTo>
                  <a:lnTo>
                    <a:pt x="246380" y="13970"/>
                  </a:lnTo>
                  <a:lnTo>
                    <a:pt x="246380" y="8890"/>
                  </a:lnTo>
                  <a:close/>
                </a:path>
                <a:path w="246379" h="13970">
                  <a:moveTo>
                    <a:pt x="246380" y="2540"/>
                  </a:moveTo>
                  <a:lnTo>
                    <a:pt x="1270" y="2540"/>
                  </a:lnTo>
                  <a:lnTo>
                    <a:pt x="1270" y="3810"/>
                  </a:lnTo>
                  <a:lnTo>
                    <a:pt x="1270" y="7620"/>
                  </a:lnTo>
                  <a:lnTo>
                    <a:pt x="1270" y="8890"/>
                  </a:lnTo>
                  <a:lnTo>
                    <a:pt x="2540" y="8890"/>
                  </a:lnTo>
                  <a:lnTo>
                    <a:pt x="2540" y="7620"/>
                  </a:lnTo>
                  <a:lnTo>
                    <a:pt x="134607" y="7620"/>
                  </a:lnTo>
                  <a:lnTo>
                    <a:pt x="134607" y="8890"/>
                  </a:lnTo>
                  <a:lnTo>
                    <a:pt x="135890" y="8890"/>
                  </a:lnTo>
                  <a:lnTo>
                    <a:pt x="135890" y="7620"/>
                  </a:lnTo>
                  <a:lnTo>
                    <a:pt x="137160" y="7620"/>
                  </a:lnTo>
                  <a:lnTo>
                    <a:pt x="137160" y="3810"/>
                  </a:lnTo>
                  <a:lnTo>
                    <a:pt x="138430" y="3810"/>
                  </a:lnTo>
                  <a:lnTo>
                    <a:pt x="138430" y="7620"/>
                  </a:lnTo>
                  <a:lnTo>
                    <a:pt x="246380" y="7620"/>
                  </a:lnTo>
                  <a:lnTo>
                    <a:pt x="246380" y="3810"/>
                  </a:lnTo>
                  <a:lnTo>
                    <a:pt x="246380" y="2540"/>
                  </a:lnTo>
                  <a:close/>
                </a:path>
                <a:path w="246379" h="13970">
                  <a:moveTo>
                    <a:pt x="2463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1270" y="2540"/>
                  </a:lnTo>
                  <a:lnTo>
                    <a:pt x="1270" y="1270"/>
                  </a:lnTo>
                  <a:lnTo>
                    <a:pt x="246380" y="1270"/>
                  </a:lnTo>
                  <a:lnTo>
                    <a:pt x="246380" y="0"/>
                  </a:lnTo>
                  <a:close/>
                </a:path>
              </a:pathLst>
            </a:custGeom>
            <a:solidFill>
              <a:srgbClr val="005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5459730" y="6243319"/>
              <a:ext cx="243840" cy="12700"/>
            </a:xfrm>
            <a:custGeom>
              <a:avLst/>
              <a:gdLst/>
              <a:ahLst/>
              <a:cxnLst/>
              <a:rect l="l" t="t" r="r" b="b"/>
              <a:pathLst>
                <a:path w="243839" h="12700">
                  <a:moveTo>
                    <a:pt x="124460" y="8890"/>
                  </a:moveTo>
                  <a:lnTo>
                    <a:pt x="3810" y="8890"/>
                  </a:lnTo>
                  <a:lnTo>
                    <a:pt x="3810" y="10160"/>
                  </a:lnTo>
                  <a:lnTo>
                    <a:pt x="3810" y="12700"/>
                  </a:lnTo>
                  <a:lnTo>
                    <a:pt x="123177" y="12700"/>
                  </a:lnTo>
                  <a:lnTo>
                    <a:pt x="123177" y="10160"/>
                  </a:lnTo>
                  <a:lnTo>
                    <a:pt x="124460" y="10160"/>
                  </a:lnTo>
                  <a:lnTo>
                    <a:pt x="124460" y="8890"/>
                  </a:lnTo>
                  <a:close/>
                </a:path>
                <a:path w="243839" h="12700">
                  <a:moveTo>
                    <a:pt x="128270" y="2540"/>
                  </a:moveTo>
                  <a:lnTo>
                    <a:pt x="1270" y="2540"/>
                  </a:lnTo>
                  <a:lnTo>
                    <a:pt x="1270" y="3810"/>
                  </a:lnTo>
                  <a:lnTo>
                    <a:pt x="1270" y="6350"/>
                  </a:lnTo>
                  <a:lnTo>
                    <a:pt x="2540" y="6350"/>
                  </a:lnTo>
                  <a:lnTo>
                    <a:pt x="2540" y="7620"/>
                  </a:lnTo>
                  <a:lnTo>
                    <a:pt x="124460" y="7620"/>
                  </a:lnTo>
                  <a:lnTo>
                    <a:pt x="124460" y="8890"/>
                  </a:lnTo>
                  <a:lnTo>
                    <a:pt x="125730" y="8890"/>
                  </a:lnTo>
                  <a:lnTo>
                    <a:pt x="125730" y="7620"/>
                  </a:lnTo>
                  <a:lnTo>
                    <a:pt x="127000" y="7620"/>
                  </a:lnTo>
                  <a:lnTo>
                    <a:pt x="127000" y="6350"/>
                  </a:lnTo>
                  <a:lnTo>
                    <a:pt x="127000" y="3810"/>
                  </a:lnTo>
                  <a:lnTo>
                    <a:pt x="128270" y="3810"/>
                  </a:lnTo>
                  <a:lnTo>
                    <a:pt x="128270" y="2540"/>
                  </a:lnTo>
                  <a:close/>
                </a:path>
                <a:path w="243839" h="12700">
                  <a:moveTo>
                    <a:pt x="129540" y="1270"/>
                  </a:moveTo>
                  <a:lnTo>
                    <a:pt x="129527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128270" y="1270"/>
                  </a:lnTo>
                  <a:lnTo>
                    <a:pt x="128270" y="2540"/>
                  </a:lnTo>
                  <a:lnTo>
                    <a:pt x="129540" y="2540"/>
                  </a:lnTo>
                  <a:lnTo>
                    <a:pt x="129540" y="1270"/>
                  </a:lnTo>
                  <a:close/>
                </a:path>
                <a:path w="243839" h="12700">
                  <a:moveTo>
                    <a:pt x="243840" y="8890"/>
                  </a:moveTo>
                  <a:lnTo>
                    <a:pt x="135890" y="8890"/>
                  </a:lnTo>
                  <a:lnTo>
                    <a:pt x="135890" y="12700"/>
                  </a:lnTo>
                  <a:lnTo>
                    <a:pt x="243840" y="12700"/>
                  </a:lnTo>
                  <a:lnTo>
                    <a:pt x="243840" y="8890"/>
                  </a:lnTo>
                  <a:close/>
                </a:path>
                <a:path w="243839" h="12700">
                  <a:moveTo>
                    <a:pt x="243840" y="2540"/>
                  </a:moveTo>
                  <a:lnTo>
                    <a:pt x="135890" y="2540"/>
                  </a:lnTo>
                  <a:lnTo>
                    <a:pt x="135890" y="7620"/>
                  </a:lnTo>
                  <a:lnTo>
                    <a:pt x="243840" y="7620"/>
                  </a:lnTo>
                  <a:lnTo>
                    <a:pt x="243840" y="2540"/>
                  </a:lnTo>
                  <a:close/>
                </a:path>
                <a:path w="243839" h="12700">
                  <a:moveTo>
                    <a:pt x="243840" y="0"/>
                  </a:moveTo>
                  <a:lnTo>
                    <a:pt x="135890" y="0"/>
                  </a:lnTo>
                  <a:lnTo>
                    <a:pt x="135890" y="1282"/>
                  </a:lnTo>
                  <a:lnTo>
                    <a:pt x="243840" y="1282"/>
                  </a:lnTo>
                  <a:lnTo>
                    <a:pt x="243840" y="0"/>
                  </a:lnTo>
                  <a:close/>
                </a:path>
              </a:pathLst>
            </a:custGeom>
            <a:solidFill>
              <a:srgbClr val="004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5463540" y="6256019"/>
              <a:ext cx="240029" cy="12700"/>
            </a:xfrm>
            <a:custGeom>
              <a:avLst/>
              <a:gdLst/>
              <a:ahLst/>
              <a:cxnLst/>
              <a:rect l="l" t="t" r="r" b="b"/>
              <a:pathLst>
                <a:path w="240029" h="12700">
                  <a:moveTo>
                    <a:pt x="111760" y="8890"/>
                  </a:moveTo>
                  <a:lnTo>
                    <a:pt x="3810" y="8890"/>
                  </a:lnTo>
                  <a:lnTo>
                    <a:pt x="3810" y="10160"/>
                  </a:lnTo>
                  <a:lnTo>
                    <a:pt x="5080" y="10160"/>
                  </a:lnTo>
                  <a:lnTo>
                    <a:pt x="5080" y="12700"/>
                  </a:lnTo>
                  <a:lnTo>
                    <a:pt x="110490" y="12700"/>
                  </a:lnTo>
                  <a:lnTo>
                    <a:pt x="110490" y="10160"/>
                  </a:lnTo>
                  <a:lnTo>
                    <a:pt x="111760" y="10160"/>
                  </a:lnTo>
                  <a:lnTo>
                    <a:pt x="111760" y="8890"/>
                  </a:lnTo>
                  <a:close/>
                </a:path>
                <a:path w="240029" h="12700">
                  <a:moveTo>
                    <a:pt x="115570" y="2540"/>
                  </a:moveTo>
                  <a:lnTo>
                    <a:pt x="1270" y="2540"/>
                  </a:lnTo>
                  <a:lnTo>
                    <a:pt x="1270" y="3810"/>
                  </a:lnTo>
                  <a:lnTo>
                    <a:pt x="2540" y="3810"/>
                  </a:lnTo>
                  <a:lnTo>
                    <a:pt x="2540" y="6350"/>
                  </a:lnTo>
                  <a:lnTo>
                    <a:pt x="2540" y="7620"/>
                  </a:lnTo>
                  <a:lnTo>
                    <a:pt x="111760" y="7620"/>
                  </a:lnTo>
                  <a:lnTo>
                    <a:pt x="111760" y="8890"/>
                  </a:lnTo>
                  <a:lnTo>
                    <a:pt x="113030" y="8890"/>
                  </a:lnTo>
                  <a:lnTo>
                    <a:pt x="113030" y="7620"/>
                  </a:lnTo>
                  <a:lnTo>
                    <a:pt x="114300" y="7620"/>
                  </a:lnTo>
                  <a:lnTo>
                    <a:pt x="114300" y="6350"/>
                  </a:lnTo>
                  <a:lnTo>
                    <a:pt x="115557" y="6350"/>
                  </a:lnTo>
                  <a:lnTo>
                    <a:pt x="115557" y="3810"/>
                  </a:lnTo>
                  <a:lnTo>
                    <a:pt x="115570" y="2540"/>
                  </a:lnTo>
                  <a:close/>
                </a:path>
                <a:path w="240029" h="12700">
                  <a:moveTo>
                    <a:pt x="119367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16840" y="1270"/>
                  </a:lnTo>
                  <a:lnTo>
                    <a:pt x="116840" y="2540"/>
                  </a:lnTo>
                  <a:lnTo>
                    <a:pt x="118110" y="2540"/>
                  </a:lnTo>
                  <a:lnTo>
                    <a:pt x="118110" y="1270"/>
                  </a:lnTo>
                  <a:lnTo>
                    <a:pt x="119367" y="1270"/>
                  </a:lnTo>
                  <a:lnTo>
                    <a:pt x="119367" y="0"/>
                  </a:lnTo>
                  <a:close/>
                </a:path>
                <a:path w="240029" h="12700">
                  <a:moveTo>
                    <a:pt x="240030" y="8890"/>
                  </a:moveTo>
                  <a:lnTo>
                    <a:pt x="132080" y="8890"/>
                  </a:lnTo>
                  <a:lnTo>
                    <a:pt x="132080" y="12700"/>
                  </a:lnTo>
                  <a:lnTo>
                    <a:pt x="240030" y="12700"/>
                  </a:lnTo>
                  <a:lnTo>
                    <a:pt x="240030" y="8890"/>
                  </a:lnTo>
                  <a:close/>
                </a:path>
                <a:path w="240029" h="12700">
                  <a:moveTo>
                    <a:pt x="240030" y="2540"/>
                  </a:moveTo>
                  <a:lnTo>
                    <a:pt x="132080" y="2540"/>
                  </a:lnTo>
                  <a:lnTo>
                    <a:pt x="132080" y="7620"/>
                  </a:lnTo>
                  <a:lnTo>
                    <a:pt x="240030" y="7620"/>
                  </a:lnTo>
                  <a:lnTo>
                    <a:pt x="240030" y="2540"/>
                  </a:lnTo>
                  <a:close/>
                </a:path>
                <a:path w="240029" h="12700">
                  <a:moveTo>
                    <a:pt x="240030" y="0"/>
                  </a:moveTo>
                  <a:lnTo>
                    <a:pt x="132080" y="0"/>
                  </a:lnTo>
                  <a:lnTo>
                    <a:pt x="132080" y="1270"/>
                  </a:lnTo>
                  <a:lnTo>
                    <a:pt x="240030" y="1270"/>
                  </a:lnTo>
                  <a:lnTo>
                    <a:pt x="240030" y="0"/>
                  </a:lnTo>
                  <a:close/>
                </a:path>
              </a:pathLst>
            </a:custGeom>
            <a:solidFill>
              <a:srgbClr val="004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5468620" y="6268719"/>
              <a:ext cx="234950" cy="12700"/>
            </a:xfrm>
            <a:custGeom>
              <a:avLst/>
              <a:gdLst/>
              <a:ahLst/>
              <a:cxnLst/>
              <a:rect l="l" t="t" r="r" b="b"/>
              <a:pathLst>
                <a:path w="234950" h="12700">
                  <a:moveTo>
                    <a:pt x="127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0"/>
                  </a:lnTo>
                  <a:close/>
                </a:path>
                <a:path w="234950" h="12700">
                  <a:moveTo>
                    <a:pt x="96520" y="8890"/>
                  </a:moveTo>
                  <a:lnTo>
                    <a:pt x="7620" y="8890"/>
                  </a:lnTo>
                  <a:lnTo>
                    <a:pt x="7620" y="10160"/>
                  </a:lnTo>
                  <a:lnTo>
                    <a:pt x="7620" y="12700"/>
                  </a:lnTo>
                  <a:lnTo>
                    <a:pt x="95237" y="12700"/>
                  </a:lnTo>
                  <a:lnTo>
                    <a:pt x="95237" y="10160"/>
                  </a:lnTo>
                  <a:lnTo>
                    <a:pt x="96520" y="10160"/>
                  </a:lnTo>
                  <a:lnTo>
                    <a:pt x="96520" y="8890"/>
                  </a:lnTo>
                  <a:close/>
                </a:path>
                <a:path w="234950" h="12700">
                  <a:moveTo>
                    <a:pt x="102870" y="1270"/>
                  </a:moveTo>
                  <a:lnTo>
                    <a:pt x="1270" y="1270"/>
                  </a:lnTo>
                  <a:lnTo>
                    <a:pt x="1270" y="2540"/>
                  </a:lnTo>
                  <a:lnTo>
                    <a:pt x="2540" y="2540"/>
                  </a:lnTo>
                  <a:lnTo>
                    <a:pt x="2540" y="3810"/>
                  </a:lnTo>
                  <a:lnTo>
                    <a:pt x="3810" y="3810"/>
                  </a:lnTo>
                  <a:lnTo>
                    <a:pt x="3810" y="6350"/>
                  </a:lnTo>
                  <a:lnTo>
                    <a:pt x="3810" y="7620"/>
                  </a:lnTo>
                  <a:lnTo>
                    <a:pt x="5080" y="7620"/>
                  </a:lnTo>
                  <a:lnTo>
                    <a:pt x="5080" y="8890"/>
                  </a:lnTo>
                  <a:lnTo>
                    <a:pt x="6350" y="8890"/>
                  </a:lnTo>
                  <a:lnTo>
                    <a:pt x="6350" y="7620"/>
                  </a:lnTo>
                  <a:lnTo>
                    <a:pt x="97790" y="7620"/>
                  </a:lnTo>
                  <a:lnTo>
                    <a:pt x="97790" y="8890"/>
                  </a:lnTo>
                  <a:lnTo>
                    <a:pt x="99060" y="8890"/>
                  </a:lnTo>
                  <a:lnTo>
                    <a:pt x="99060" y="7620"/>
                  </a:lnTo>
                  <a:lnTo>
                    <a:pt x="99060" y="6350"/>
                  </a:lnTo>
                  <a:lnTo>
                    <a:pt x="100330" y="6350"/>
                  </a:lnTo>
                  <a:lnTo>
                    <a:pt x="100330" y="3810"/>
                  </a:lnTo>
                  <a:lnTo>
                    <a:pt x="101600" y="3810"/>
                  </a:lnTo>
                  <a:lnTo>
                    <a:pt x="101600" y="2540"/>
                  </a:lnTo>
                  <a:lnTo>
                    <a:pt x="102870" y="2540"/>
                  </a:lnTo>
                  <a:lnTo>
                    <a:pt x="102870" y="1270"/>
                  </a:lnTo>
                  <a:close/>
                </a:path>
                <a:path w="234950" h="12700">
                  <a:moveTo>
                    <a:pt x="104140" y="0"/>
                  </a:moveTo>
                  <a:lnTo>
                    <a:pt x="102870" y="0"/>
                  </a:lnTo>
                  <a:lnTo>
                    <a:pt x="102870" y="1270"/>
                  </a:lnTo>
                  <a:lnTo>
                    <a:pt x="104140" y="1270"/>
                  </a:lnTo>
                  <a:lnTo>
                    <a:pt x="104140" y="0"/>
                  </a:lnTo>
                  <a:close/>
                </a:path>
                <a:path w="234950" h="12700">
                  <a:moveTo>
                    <a:pt x="233680" y="8890"/>
                  </a:moveTo>
                  <a:lnTo>
                    <a:pt x="127000" y="8890"/>
                  </a:lnTo>
                  <a:lnTo>
                    <a:pt x="127000" y="12700"/>
                  </a:lnTo>
                  <a:lnTo>
                    <a:pt x="233680" y="12700"/>
                  </a:lnTo>
                  <a:lnTo>
                    <a:pt x="233680" y="8890"/>
                  </a:lnTo>
                  <a:close/>
                </a:path>
                <a:path w="234950" h="12700">
                  <a:moveTo>
                    <a:pt x="234950" y="1270"/>
                  </a:moveTo>
                  <a:lnTo>
                    <a:pt x="127000" y="1270"/>
                  </a:lnTo>
                  <a:lnTo>
                    <a:pt x="127000" y="7620"/>
                  </a:lnTo>
                  <a:lnTo>
                    <a:pt x="233680" y="7620"/>
                  </a:lnTo>
                  <a:lnTo>
                    <a:pt x="233680" y="8890"/>
                  </a:lnTo>
                  <a:lnTo>
                    <a:pt x="234950" y="8890"/>
                  </a:lnTo>
                  <a:lnTo>
                    <a:pt x="234950" y="7620"/>
                  </a:lnTo>
                  <a:lnTo>
                    <a:pt x="234950" y="1270"/>
                  </a:lnTo>
                  <a:close/>
                </a:path>
              </a:pathLst>
            </a:custGeom>
            <a:solidFill>
              <a:srgbClr val="004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5477510" y="6281419"/>
              <a:ext cx="224790" cy="12700"/>
            </a:xfrm>
            <a:custGeom>
              <a:avLst/>
              <a:gdLst/>
              <a:ahLst/>
              <a:cxnLst/>
              <a:rect l="l" t="t" r="r" b="b"/>
              <a:pathLst>
                <a:path w="224789" h="12700">
                  <a:moveTo>
                    <a:pt x="73660" y="8890"/>
                  </a:moveTo>
                  <a:lnTo>
                    <a:pt x="10160" y="8890"/>
                  </a:lnTo>
                  <a:lnTo>
                    <a:pt x="10160" y="10160"/>
                  </a:lnTo>
                  <a:lnTo>
                    <a:pt x="11430" y="10160"/>
                  </a:lnTo>
                  <a:lnTo>
                    <a:pt x="11430" y="12700"/>
                  </a:lnTo>
                  <a:lnTo>
                    <a:pt x="72390" y="12700"/>
                  </a:lnTo>
                  <a:lnTo>
                    <a:pt x="72390" y="10160"/>
                  </a:lnTo>
                  <a:lnTo>
                    <a:pt x="73660" y="10160"/>
                  </a:lnTo>
                  <a:lnTo>
                    <a:pt x="73660" y="8890"/>
                  </a:lnTo>
                  <a:close/>
                </a:path>
                <a:path w="224789" h="12700">
                  <a:moveTo>
                    <a:pt x="81280" y="2540"/>
                  </a:moveTo>
                  <a:lnTo>
                    <a:pt x="2540" y="2540"/>
                  </a:lnTo>
                  <a:lnTo>
                    <a:pt x="2540" y="3810"/>
                  </a:lnTo>
                  <a:lnTo>
                    <a:pt x="3810" y="3810"/>
                  </a:lnTo>
                  <a:lnTo>
                    <a:pt x="3810" y="6350"/>
                  </a:lnTo>
                  <a:lnTo>
                    <a:pt x="5080" y="6350"/>
                  </a:lnTo>
                  <a:lnTo>
                    <a:pt x="5080" y="7620"/>
                  </a:lnTo>
                  <a:lnTo>
                    <a:pt x="6350" y="7620"/>
                  </a:lnTo>
                  <a:lnTo>
                    <a:pt x="6350" y="8890"/>
                  </a:lnTo>
                  <a:lnTo>
                    <a:pt x="8890" y="8890"/>
                  </a:lnTo>
                  <a:lnTo>
                    <a:pt x="8890" y="7620"/>
                  </a:lnTo>
                  <a:lnTo>
                    <a:pt x="76200" y="7620"/>
                  </a:lnTo>
                  <a:lnTo>
                    <a:pt x="76200" y="8890"/>
                  </a:lnTo>
                  <a:lnTo>
                    <a:pt x="77470" y="8890"/>
                  </a:lnTo>
                  <a:lnTo>
                    <a:pt x="77470" y="7620"/>
                  </a:lnTo>
                  <a:lnTo>
                    <a:pt x="78740" y="7620"/>
                  </a:lnTo>
                  <a:lnTo>
                    <a:pt x="78740" y="6350"/>
                  </a:lnTo>
                  <a:lnTo>
                    <a:pt x="80010" y="6350"/>
                  </a:lnTo>
                  <a:lnTo>
                    <a:pt x="80010" y="3810"/>
                  </a:lnTo>
                  <a:lnTo>
                    <a:pt x="81280" y="3810"/>
                  </a:lnTo>
                  <a:lnTo>
                    <a:pt x="81280" y="2540"/>
                  </a:lnTo>
                  <a:close/>
                </a:path>
                <a:path w="224789" h="12700">
                  <a:moveTo>
                    <a:pt x="8509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1270" y="2540"/>
                  </a:lnTo>
                  <a:lnTo>
                    <a:pt x="1270" y="1270"/>
                  </a:lnTo>
                  <a:lnTo>
                    <a:pt x="82537" y="1270"/>
                  </a:lnTo>
                  <a:lnTo>
                    <a:pt x="82537" y="2540"/>
                  </a:lnTo>
                  <a:lnTo>
                    <a:pt x="83820" y="2540"/>
                  </a:lnTo>
                  <a:lnTo>
                    <a:pt x="83820" y="1270"/>
                  </a:lnTo>
                  <a:lnTo>
                    <a:pt x="85090" y="1270"/>
                  </a:lnTo>
                  <a:lnTo>
                    <a:pt x="85090" y="0"/>
                  </a:lnTo>
                  <a:close/>
                </a:path>
                <a:path w="224789" h="12700">
                  <a:moveTo>
                    <a:pt x="224790" y="8890"/>
                  </a:moveTo>
                  <a:lnTo>
                    <a:pt x="118110" y="8890"/>
                  </a:lnTo>
                  <a:lnTo>
                    <a:pt x="118110" y="12700"/>
                  </a:lnTo>
                  <a:lnTo>
                    <a:pt x="224790" y="12700"/>
                  </a:lnTo>
                  <a:lnTo>
                    <a:pt x="224790" y="8890"/>
                  </a:lnTo>
                  <a:close/>
                </a:path>
                <a:path w="224789" h="12700">
                  <a:moveTo>
                    <a:pt x="224790" y="2540"/>
                  </a:moveTo>
                  <a:lnTo>
                    <a:pt x="118110" y="2540"/>
                  </a:lnTo>
                  <a:lnTo>
                    <a:pt x="118110" y="7620"/>
                  </a:lnTo>
                  <a:lnTo>
                    <a:pt x="224790" y="7620"/>
                  </a:lnTo>
                  <a:lnTo>
                    <a:pt x="224790" y="2540"/>
                  </a:lnTo>
                  <a:close/>
                </a:path>
                <a:path w="224789" h="12700">
                  <a:moveTo>
                    <a:pt x="224790" y="0"/>
                  </a:moveTo>
                  <a:lnTo>
                    <a:pt x="118110" y="0"/>
                  </a:lnTo>
                  <a:lnTo>
                    <a:pt x="118110" y="1270"/>
                  </a:lnTo>
                  <a:lnTo>
                    <a:pt x="224790" y="1270"/>
                  </a:lnTo>
                  <a:lnTo>
                    <a:pt x="224790" y="0"/>
                  </a:lnTo>
                  <a:close/>
                </a:path>
              </a:pathLst>
            </a:custGeom>
            <a:solidFill>
              <a:srgbClr val="004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5491480" y="6294119"/>
              <a:ext cx="210820" cy="13970"/>
            </a:xfrm>
            <a:custGeom>
              <a:avLst/>
              <a:gdLst/>
              <a:ahLst/>
              <a:cxnLst/>
              <a:rect l="l" t="t" r="r" b="b"/>
              <a:pathLst>
                <a:path w="210820" h="13970">
                  <a:moveTo>
                    <a:pt x="46977" y="2540"/>
                  </a:moveTo>
                  <a:lnTo>
                    <a:pt x="6350" y="2540"/>
                  </a:lnTo>
                  <a:lnTo>
                    <a:pt x="6350" y="3810"/>
                  </a:lnTo>
                  <a:lnTo>
                    <a:pt x="7620" y="3810"/>
                  </a:lnTo>
                  <a:lnTo>
                    <a:pt x="7620" y="6350"/>
                  </a:lnTo>
                  <a:lnTo>
                    <a:pt x="11430" y="6350"/>
                  </a:lnTo>
                  <a:lnTo>
                    <a:pt x="11430" y="7620"/>
                  </a:lnTo>
                  <a:lnTo>
                    <a:pt x="13970" y="7620"/>
                  </a:lnTo>
                  <a:lnTo>
                    <a:pt x="13970" y="8890"/>
                  </a:lnTo>
                  <a:lnTo>
                    <a:pt x="27940" y="8890"/>
                  </a:lnTo>
                  <a:lnTo>
                    <a:pt x="27940" y="7620"/>
                  </a:lnTo>
                  <a:lnTo>
                    <a:pt x="35560" y="7620"/>
                  </a:lnTo>
                  <a:lnTo>
                    <a:pt x="35560" y="6350"/>
                  </a:lnTo>
                  <a:lnTo>
                    <a:pt x="41910" y="6350"/>
                  </a:lnTo>
                  <a:lnTo>
                    <a:pt x="41910" y="3810"/>
                  </a:lnTo>
                  <a:lnTo>
                    <a:pt x="46977" y="3810"/>
                  </a:lnTo>
                  <a:lnTo>
                    <a:pt x="46977" y="2540"/>
                  </a:lnTo>
                  <a:close/>
                </a:path>
                <a:path w="210820" h="13970">
                  <a:moveTo>
                    <a:pt x="546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2540" y="2540"/>
                  </a:lnTo>
                  <a:lnTo>
                    <a:pt x="2540" y="1270"/>
                  </a:lnTo>
                  <a:lnTo>
                    <a:pt x="50800" y="1270"/>
                  </a:lnTo>
                  <a:lnTo>
                    <a:pt x="50800" y="2540"/>
                  </a:lnTo>
                  <a:lnTo>
                    <a:pt x="53340" y="2540"/>
                  </a:lnTo>
                  <a:lnTo>
                    <a:pt x="53340" y="1270"/>
                  </a:lnTo>
                  <a:lnTo>
                    <a:pt x="54610" y="1270"/>
                  </a:lnTo>
                  <a:lnTo>
                    <a:pt x="54610" y="0"/>
                  </a:lnTo>
                  <a:close/>
                </a:path>
                <a:path w="210820" h="13970">
                  <a:moveTo>
                    <a:pt x="210820" y="8890"/>
                  </a:moveTo>
                  <a:lnTo>
                    <a:pt x="102870" y="8890"/>
                  </a:lnTo>
                  <a:lnTo>
                    <a:pt x="102870" y="13970"/>
                  </a:lnTo>
                  <a:lnTo>
                    <a:pt x="210820" y="13970"/>
                  </a:lnTo>
                  <a:lnTo>
                    <a:pt x="210820" y="8890"/>
                  </a:lnTo>
                  <a:close/>
                </a:path>
                <a:path w="210820" h="13970">
                  <a:moveTo>
                    <a:pt x="210820" y="2540"/>
                  </a:moveTo>
                  <a:lnTo>
                    <a:pt x="104140" y="2540"/>
                  </a:lnTo>
                  <a:lnTo>
                    <a:pt x="104140" y="1270"/>
                  </a:lnTo>
                  <a:lnTo>
                    <a:pt x="102870" y="1270"/>
                  </a:lnTo>
                  <a:lnTo>
                    <a:pt x="102870" y="2540"/>
                  </a:lnTo>
                  <a:lnTo>
                    <a:pt x="102870" y="7620"/>
                  </a:lnTo>
                  <a:lnTo>
                    <a:pt x="210820" y="7620"/>
                  </a:lnTo>
                  <a:lnTo>
                    <a:pt x="210820" y="2540"/>
                  </a:lnTo>
                  <a:close/>
                </a:path>
                <a:path w="210820" h="13970">
                  <a:moveTo>
                    <a:pt x="210820" y="0"/>
                  </a:moveTo>
                  <a:lnTo>
                    <a:pt x="104140" y="0"/>
                  </a:lnTo>
                  <a:lnTo>
                    <a:pt x="104140" y="1270"/>
                  </a:lnTo>
                  <a:lnTo>
                    <a:pt x="210820" y="1270"/>
                  </a:lnTo>
                  <a:lnTo>
                    <a:pt x="210820" y="0"/>
                  </a:lnTo>
                  <a:close/>
                </a:path>
              </a:pathLst>
            </a:custGeom>
            <a:solidFill>
              <a:srgbClr val="004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5594350" y="6308089"/>
              <a:ext cx="107950" cy="12700"/>
            </a:xfrm>
            <a:custGeom>
              <a:avLst/>
              <a:gdLst/>
              <a:ahLst/>
              <a:cxnLst/>
              <a:rect l="l" t="t" r="r" b="b"/>
              <a:pathLst>
                <a:path w="107950" h="12700">
                  <a:moveTo>
                    <a:pt x="1079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12700"/>
                  </a:lnTo>
                  <a:lnTo>
                    <a:pt x="106680" y="12700"/>
                  </a:lnTo>
                  <a:lnTo>
                    <a:pt x="106680" y="1270"/>
                  </a:lnTo>
                  <a:lnTo>
                    <a:pt x="107950" y="127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004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5527040" y="6320789"/>
              <a:ext cx="173990" cy="12700"/>
            </a:xfrm>
            <a:custGeom>
              <a:avLst/>
              <a:gdLst/>
              <a:ahLst/>
              <a:cxnLst/>
              <a:rect l="l" t="t" r="r" b="b"/>
              <a:pathLst>
                <a:path w="173989" h="12700">
                  <a:moveTo>
                    <a:pt x="30480" y="7620"/>
                  </a:moveTo>
                  <a:lnTo>
                    <a:pt x="17780" y="7620"/>
                  </a:lnTo>
                  <a:lnTo>
                    <a:pt x="17780" y="6350"/>
                  </a:lnTo>
                  <a:lnTo>
                    <a:pt x="13970" y="6350"/>
                  </a:lnTo>
                  <a:lnTo>
                    <a:pt x="13970" y="7620"/>
                  </a:lnTo>
                  <a:lnTo>
                    <a:pt x="8890" y="7620"/>
                  </a:lnTo>
                  <a:lnTo>
                    <a:pt x="8890" y="8890"/>
                  </a:lnTo>
                  <a:lnTo>
                    <a:pt x="5080" y="8890"/>
                  </a:lnTo>
                  <a:lnTo>
                    <a:pt x="5080" y="11430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30467" y="12700"/>
                  </a:lnTo>
                  <a:lnTo>
                    <a:pt x="30467" y="11430"/>
                  </a:lnTo>
                  <a:lnTo>
                    <a:pt x="30480" y="8890"/>
                  </a:lnTo>
                  <a:lnTo>
                    <a:pt x="30480" y="7620"/>
                  </a:lnTo>
                  <a:close/>
                </a:path>
                <a:path w="173989" h="12700">
                  <a:moveTo>
                    <a:pt x="30480" y="2540"/>
                  </a:moveTo>
                  <a:lnTo>
                    <a:pt x="29210" y="2540"/>
                  </a:lnTo>
                  <a:lnTo>
                    <a:pt x="29210" y="5080"/>
                  </a:lnTo>
                  <a:lnTo>
                    <a:pt x="22860" y="5080"/>
                  </a:lnTo>
                  <a:lnTo>
                    <a:pt x="22860" y="6350"/>
                  </a:lnTo>
                  <a:lnTo>
                    <a:pt x="30480" y="6350"/>
                  </a:lnTo>
                  <a:lnTo>
                    <a:pt x="30480" y="5080"/>
                  </a:lnTo>
                  <a:lnTo>
                    <a:pt x="30480" y="2540"/>
                  </a:lnTo>
                  <a:close/>
                </a:path>
                <a:path w="173989" h="12700">
                  <a:moveTo>
                    <a:pt x="172720" y="7620"/>
                  </a:moveTo>
                  <a:lnTo>
                    <a:pt x="66040" y="7620"/>
                  </a:lnTo>
                  <a:lnTo>
                    <a:pt x="66040" y="8890"/>
                  </a:lnTo>
                  <a:lnTo>
                    <a:pt x="66040" y="12700"/>
                  </a:lnTo>
                  <a:lnTo>
                    <a:pt x="171450" y="12700"/>
                  </a:lnTo>
                  <a:lnTo>
                    <a:pt x="171450" y="8890"/>
                  </a:lnTo>
                  <a:lnTo>
                    <a:pt x="172720" y="8890"/>
                  </a:lnTo>
                  <a:lnTo>
                    <a:pt x="172720" y="7620"/>
                  </a:lnTo>
                  <a:close/>
                </a:path>
                <a:path w="173989" h="12700">
                  <a:moveTo>
                    <a:pt x="173990" y="0"/>
                  </a:moveTo>
                  <a:lnTo>
                    <a:pt x="67310" y="0"/>
                  </a:lnTo>
                  <a:lnTo>
                    <a:pt x="67310" y="5080"/>
                  </a:lnTo>
                  <a:lnTo>
                    <a:pt x="67310" y="6350"/>
                  </a:lnTo>
                  <a:lnTo>
                    <a:pt x="172720" y="6350"/>
                  </a:lnTo>
                  <a:lnTo>
                    <a:pt x="172720" y="5080"/>
                  </a:lnTo>
                  <a:lnTo>
                    <a:pt x="173990" y="5080"/>
                  </a:lnTo>
                  <a:lnTo>
                    <a:pt x="173990" y="0"/>
                  </a:lnTo>
                  <a:close/>
                </a:path>
              </a:pathLst>
            </a:custGeom>
            <a:solidFill>
              <a:srgbClr val="00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5481320" y="6333489"/>
              <a:ext cx="217170" cy="12700"/>
            </a:xfrm>
            <a:custGeom>
              <a:avLst/>
              <a:gdLst/>
              <a:ahLst/>
              <a:cxnLst/>
              <a:rect l="l" t="t" r="r" b="b"/>
              <a:pathLst>
                <a:path w="217170" h="12700">
                  <a:moveTo>
                    <a:pt x="77470" y="7620"/>
                  </a:moveTo>
                  <a:lnTo>
                    <a:pt x="17780" y="7620"/>
                  </a:lnTo>
                  <a:lnTo>
                    <a:pt x="17780" y="6350"/>
                  </a:lnTo>
                  <a:lnTo>
                    <a:pt x="13970" y="6350"/>
                  </a:lnTo>
                  <a:lnTo>
                    <a:pt x="13970" y="7620"/>
                  </a:lnTo>
                  <a:lnTo>
                    <a:pt x="8890" y="7620"/>
                  </a:lnTo>
                  <a:lnTo>
                    <a:pt x="8890" y="8890"/>
                  </a:lnTo>
                  <a:lnTo>
                    <a:pt x="5080" y="8890"/>
                  </a:lnTo>
                  <a:lnTo>
                    <a:pt x="5080" y="11430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77470" y="12700"/>
                  </a:lnTo>
                  <a:lnTo>
                    <a:pt x="77470" y="11430"/>
                  </a:lnTo>
                  <a:lnTo>
                    <a:pt x="77470" y="8890"/>
                  </a:lnTo>
                  <a:lnTo>
                    <a:pt x="77470" y="7620"/>
                  </a:lnTo>
                  <a:close/>
                </a:path>
                <a:path w="217170" h="12700">
                  <a:moveTo>
                    <a:pt x="77470" y="1270"/>
                  </a:moveTo>
                  <a:lnTo>
                    <a:pt x="40640" y="1270"/>
                  </a:lnTo>
                  <a:lnTo>
                    <a:pt x="40640" y="0"/>
                  </a:lnTo>
                  <a:lnTo>
                    <a:pt x="36830" y="0"/>
                  </a:lnTo>
                  <a:lnTo>
                    <a:pt x="36830" y="1270"/>
                  </a:lnTo>
                  <a:lnTo>
                    <a:pt x="31750" y="1270"/>
                  </a:lnTo>
                  <a:lnTo>
                    <a:pt x="31750" y="2540"/>
                  </a:lnTo>
                  <a:lnTo>
                    <a:pt x="27940" y="2540"/>
                  </a:lnTo>
                  <a:lnTo>
                    <a:pt x="27940" y="5080"/>
                  </a:lnTo>
                  <a:lnTo>
                    <a:pt x="22860" y="5080"/>
                  </a:lnTo>
                  <a:lnTo>
                    <a:pt x="22860" y="6350"/>
                  </a:lnTo>
                  <a:lnTo>
                    <a:pt x="77470" y="6350"/>
                  </a:lnTo>
                  <a:lnTo>
                    <a:pt x="77470" y="5080"/>
                  </a:lnTo>
                  <a:lnTo>
                    <a:pt x="77470" y="2540"/>
                  </a:lnTo>
                  <a:lnTo>
                    <a:pt x="77470" y="1270"/>
                  </a:lnTo>
                  <a:close/>
                </a:path>
                <a:path w="217170" h="12700">
                  <a:moveTo>
                    <a:pt x="215900" y="7620"/>
                  </a:moveTo>
                  <a:lnTo>
                    <a:pt x="111760" y="7620"/>
                  </a:lnTo>
                  <a:lnTo>
                    <a:pt x="111760" y="6350"/>
                  </a:lnTo>
                  <a:lnTo>
                    <a:pt x="110490" y="6350"/>
                  </a:lnTo>
                  <a:lnTo>
                    <a:pt x="110490" y="7620"/>
                  </a:lnTo>
                  <a:lnTo>
                    <a:pt x="110490" y="8890"/>
                  </a:lnTo>
                  <a:lnTo>
                    <a:pt x="110490" y="11430"/>
                  </a:lnTo>
                  <a:lnTo>
                    <a:pt x="109220" y="11430"/>
                  </a:lnTo>
                  <a:lnTo>
                    <a:pt x="109220" y="12700"/>
                  </a:lnTo>
                  <a:lnTo>
                    <a:pt x="214630" y="12700"/>
                  </a:lnTo>
                  <a:lnTo>
                    <a:pt x="214630" y="11430"/>
                  </a:lnTo>
                  <a:lnTo>
                    <a:pt x="214630" y="8890"/>
                  </a:lnTo>
                  <a:lnTo>
                    <a:pt x="215900" y="8890"/>
                  </a:lnTo>
                  <a:lnTo>
                    <a:pt x="215900" y="7620"/>
                  </a:lnTo>
                  <a:close/>
                </a:path>
                <a:path w="217170" h="12700">
                  <a:moveTo>
                    <a:pt x="217170" y="1270"/>
                  </a:moveTo>
                  <a:lnTo>
                    <a:pt x="111760" y="1270"/>
                  </a:lnTo>
                  <a:lnTo>
                    <a:pt x="111760" y="2540"/>
                  </a:lnTo>
                  <a:lnTo>
                    <a:pt x="111760" y="6350"/>
                  </a:lnTo>
                  <a:lnTo>
                    <a:pt x="215900" y="6350"/>
                  </a:lnTo>
                  <a:lnTo>
                    <a:pt x="215900" y="2540"/>
                  </a:lnTo>
                  <a:lnTo>
                    <a:pt x="217170" y="2540"/>
                  </a:lnTo>
                  <a:lnTo>
                    <a:pt x="217170" y="1270"/>
                  </a:lnTo>
                  <a:close/>
                </a:path>
              </a:pathLst>
            </a:custGeom>
            <a:solidFill>
              <a:srgbClr val="004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5450840" y="6346189"/>
              <a:ext cx="243840" cy="12700"/>
            </a:xfrm>
            <a:custGeom>
              <a:avLst/>
              <a:gdLst/>
              <a:ahLst/>
              <a:cxnLst/>
              <a:rect l="l" t="t" r="r" b="b"/>
              <a:pathLst>
                <a:path w="243839" h="12700">
                  <a:moveTo>
                    <a:pt x="109220" y="2540"/>
                  </a:moveTo>
                  <a:lnTo>
                    <a:pt x="109207" y="1270"/>
                  </a:lnTo>
                  <a:lnTo>
                    <a:pt x="109207" y="0"/>
                  </a:lnTo>
                  <a:lnTo>
                    <a:pt x="107950" y="0"/>
                  </a:lnTo>
                  <a:lnTo>
                    <a:pt x="107950" y="1270"/>
                  </a:lnTo>
                  <a:lnTo>
                    <a:pt x="25400" y="1270"/>
                  </a:lnTo>
                  <a:lnTo>
                    <a:pt x="25400" y="0"/>
                  </a:lnTo>
                  <a:lnTo>
                    <a:pt x="21590" y="0"/>
                  </a:lnTo>
                  <a:lnTo>
                    <a:pt x="21590" y="1270"/>
                  </a:lnTo>
                  <a:lnTo>
                    <a:pt x="16510" y="1270"/>
                  </a:lnTo>
                  <a:lnTo>
                    <a:pt x="16510" y="2540"/>
                  </a:lnTo>
                  <a:lnTo>
                    <a:pt x="12700" y="2540"/>
                  </a:lnTo>
                  <a:lnTo>
                    <a:pt x="12700" y="5080"/>
                  </a:lnTo>
                  <a:lnTo>
                    <a:pt x="7620" y="5080"/>
                  </a:lnTo>
                  <a:lnTo>
                    <a:pt x="7620" y="6350"/>
                  </a:lnTo>
                  <a:lnTo>
                    <a:pt x="109220" y="6350"/>
                  </a:lnTo>
                  <a:lnTo>
                    <a:pt x="109220" y="5080"/>
                  </a:lnTo>
                  <a:lnTo>
                    <a:pt x="109220" y="2540"/>
                  </a:lnTo>
                  <a:close/>
                </a:path>
                <a:path w="243839" h="12700">
                  <a:moveTo>
                    <a:pt x="111760" y="11430"/>
                  </a:moveTo>
                  <a:lnTo>
                    <a:pt x="110490" y="11430"/>
                  </a:lnTo>
                  <a:lnTo>
                    <a:pt x="110490" y="7620"/>
                  </a:lnTo>
                  <a:lnTo>
                    <a:pt x="2540" y="7620"/>
                  </a:lnTo>
                  <a:lnTo>
                    <a:pt x="2540" y="635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111760" y="12700"/>
                  </a:lnTo>
                  <a:lnTo>
                    <a:pt x="111760" y="11430"/>
                  </a:lnTo>
                  <a:close/>
                </a:path>
                <a:path w="243839" h="12700">
                  <a:moveTo>
                    <a:pt x="243840" y="7620"/>
                  </a:moveTo>
                  <a:lnTo>
                    <a:pt x="137160" y="7620"/>
                  </a:lnTo>
                  <a:lnTo>
                    <a:pt x="137160" y="8890"/>
                  </a:lnTo>
                  <a:lnTo>
                    <a:pt x="135890" y="8890"/>
                  </a:lnTo>
                  <a:lnTo>
                    <a:pt x="135890" y="12700"/>
                  </a:lnTo>
                  <a:lnTo>
                    <a:pt x="242570" y="12700"/>
                  </a:lnTo>
                  <a:lnTo>
                    <a:pt x="242557" y="8890"/>
                  </a:lnTo>
                  <a:lnTo>
                    <a:pt x="243840" y="8890"/>
                  </a:lnTo>
                  <a:lnTo>
                    <a:pt x="243840" y="7620"/>
                  </a:lnTo>
                  <a:close/>
                </a:path>
                <a:path w="243839" h="12700">
                  <a:moveTo>
                    <a:pt x="243840" y="1270"/>
                  </a:moveTo>
                  <a:lnTo>
                    <a:pt x="139700" y="1270"/>
                  </a:lnTo>
                  <a:lnTo>
                    <a:pt x="139700" y="5080"/>
                  </a:lnTo>
                  <a:lnTo>
                    <a:pt x="138430" y="5080"/>
                  </a:lnTo>
                  <a:lnTo>
                    <a:pt x="138430" y="6350"/>
                  </a:lnTo>
                  <a:lnTo>
                    <a:pt x="243840" y="6350"/>
                  </a:lnTo>
                  <a:lnTo>
                    <a:pt x="243840" y="5080"/>
                  </a:lnTo>
                  <a:lnTo>
                    <a:pt x="243840" y="1270"/>
                  </a:lnTo>
                  <a:close/>
                </a:path>
              </a:pathLst>
            </a:custGeom>
            <a:solidFill>
              <a:srgbClr val="004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5450840" y="6358889"/>
              <a:ext cx="242570" cy="13970"/>
            </a:xfrm>
            <a:custGeom>
              <a:avLst/>
              <a:gdLst/>
              <a:ahLst/>
              <a:cxnLst/>
              <a:rect l="l" t="t" r="r" b="b"/>
              <a:pathLst>
                <a:path w="242570" h="13970">
                  <a:moveTo>
                    <a:pt x="114300" y="2540"/>
                  </a:moveTo>
                  <a:lnTo>
                    <a:pt x="113017" y="2540"/>
                  </a:lnTo>
                  <a:lnTo>
                    <a:pt x="113017" y="1270"/>
                  </a:lnTo>
                  <a:lnTo>
                    <a:pt x="113017" y="0"/>
                  </a:lnTo>
                  <a:lnTo>
                    <a:pt x="111760" y="0"/>
                  </a:lnTo>
                  <a:lnTo>
                    <a:pt x="111760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1270" y="7620"/>
                  </a:lnTo>
                  <a:lnTo>
                    <a:pt x="1270" y="6350"/>
                  </a:lnTo>
                  <a:lnTo>
                    <a:pt x="114300" y="6350"/>
                  </a:lnTo>
                  <a:lnTo>
                    <a:pt x="114300" y="2540"/>
                  </a:lnTo>
                  <a:close/>
                </a:path>
                <a:path w="242570" h="13970">
                  <a:moveTo>
                    <a:pt x="238760" y="7620"/>
                  </a:moveTo>
                  <a:lnTo>
                    <a:pt x="128270" y="7620"/>
                  </a:lnTo>
                  <a:lnTo>
                    <a:pt x="128270" y="6350"/>
                  </a:lnTo>
                  <a:lnTo>
                    <a:pt x="125730" y="6350"/>
                  </a:lnTo>
                  <a:lnTo>
                    <a:pt x="125730" y="7620"/>
                  </a:lnTo>
                  <a:lnTo>
                    <a:pt x="123190" y="7620"/>
                  </a:lnTo>
                  <a:lnTo>
                    <a:pt x="123190" y="8890"/>
                  </a:lnTo>
                  <a:lnTo>
                    <a:pt x="119380" y="8890"/>
                  </a:lnTo>
                  <a:lnTo>
                    <a:pt x="119380" y="7620"/>
                  </a:lnTo>
                  <a:lnTo>
                    <a:pt x="116840" y="7620"/>
                  </a:lnTo>
                  <a:lnTo>
                    <a:pt x="116840" y="6350"/>
                  </a:lnTo>
                  <a:lnTo>
                    <a:pt x="115570" y="6350"/>
                  </a:lnTo>
                  <a:lnTo>
                    <a:pt x="115570" y="7620"/>
                  </a:lnTo>
                  <a:lnTo>
                    <a:pt x="1270" y="7620"/>
                  </a:lnTo>
                  <a:lnTo>
                    <a:pt x="1270" y="8890"/>
                  </a:lnTo>
                  <a:lnTo>
                    <a:pt x="1270" y="12700"/>
                  </a:lnTo>
                  <a:lnTo>
                    <a:pt x="1270" y="13970"/>
                  </a:lnTo>
                  <a:lnTo>
                    <a:pt x="237490" y="13970"/>
                  </a:lnTo>
                  <a:lnTo>
                    <a:pt x="237490" y="12700"/>
                  </a:lnTo>
                  <a:lnTo>
                    <a:pt x="238760" y="12700"/>
                  </a:lnTo>
                  <a:lnTo>
                    <a:pt x="238760" y="8890"/>
                  </a:lnTo>
                  <a:lnTo>
                    <a:pt x="238760" y="7620"/>
                  </a:lnTo>
                  <a:close/>
                </a:path>
                <a:path w="242570" h="13970">
                  <a:moveTo>
                    <a:pt x="242570" y="1270"/>
                  </a:moveTo>
                  <a:lnTo>
                    <a:pt x="134620" y="1270"/>
                  </a:lnTo>
                  <a:lnTo>
                    <a:pt x="134620" y="0"/>
                  </a:lnTo>
                  <a:lnTo>
                    <a:pt x="133350" y="0"/>
                  </a:lnTo>
                  <a:lnTo>
                    <a:pt x="133350" y="1270"/>
                  </a:lnTo>
                  <a:lnTo>
                    <a:pt x="132080" y="1270"/>
                  </a:lnTo>
                  <a:lnTo>
                    <a:pt x="132080" y="2540"/>
                  </a:lnTo>
                  <a:lnTo>
                    <a:pt x="130810" y="2540"/>
                  </a:lnTo>
                  <a:lnTo>
                    <a:pt x="130810" y="6350"/>
                  </a:lnTo>
                  <a:lnTo>
                    <a:pt x="241300" y="6350"/>
                  </a:lnTo>
                  <a:lnTo>
                    <a:pt x="241300" y="2540"/>
                  </a:lnTo>
                  <a:lnTo>
                    <a:pt x="242570" y="2540"/>
                  </a:lnTo>
                  <a:lnTo>
                    <a:pt x="242570" y="1270"/>
                  </a:lnTo>
                  <a:close/>
                </a:path>
              </a:pathLst>
            </a:custGeom>
            <a:solidFill>
              <a:srgbClr val="004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5452110" y="6372859"/>
              <a:ext cx="236220" cy="12700"/>
            </a:xfrm>
            <a:custGeom>
              <a:avLst/>
              <a:gdLst/>
              <a:ahLst/>
              <a:cxnLst/>
              <a:rect l="l" t="t" r="r" b="b"/>
              <a:pathLst>
                <a:path w="236220" h="12700">
                  <a:moveTo>
                    <a:pt x="23622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7620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232410" y="12700"/>
                  </a:lnTo>
                  <a:lnTo>
                    <a:pt x="232410" y="11430"/>
                  </a:lnTo>
                  <a:lnTo>
                    <a:pt x="233680" y="11430"/>
                  </a:lnTo>
                  <a:lnTo>
                    <a:pt x="233680" y="7620"/>
                  </a:lnTo>
                  <a:lnTo>
                    <a:pt x="234950" y="7620"/>
                  </a:lnTo>
                  <a:lnTo>
                    <a:pt x="234950" y="3810"/>
                  </a:lnTo>
                  <a:lnTo>
                    <a:pt x="236220" y="3810"/>
                  </a:lnTo>
                  <a:lnTo>
                    <a:pt x="236220" y="0"/>
                  </a:lnTo>
                  <a:close/>
                </a:path>
              </a:pathLst>
            </a:custGeom>
            <a:solidFill>
              <a:srgbClr val="004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5452110" y="6385559"/>
              <a:ext cx="232410" cy="12700"/>
            </a:xfrm>
            <a:custGeom>
              <a:avLst/>
              <a:gdLst/>
              <a:ahLst/>
              <a:cxnLst/>
              <a:rect l="l" t="t" r="r" b="b"/>
              <a:pathLst>
                <a:path w="232410" h="12700">
                  <a:moveTo>
                    <a:pt x="227330" y="11557"/>
                  </a:moveTo>
                  <a:lnTo>
                    <a:pt x="1270" y="11557"/>
                  </a:lnTo>
                  <a:lnTo>
                    <a:pt x="1270" y="12700"/>
                  </a:lnTo>
                  <a:lnTo>
                    <a:pt x="227330" y="12700"/>
                  </a:lnTo>
                  <a:lnTo>
                    <a:pt x="227330" y="11557"/>
                  </a:lnTo>
                  <a:close/>
                </a:path>
                <a:path w="232410" h="12700">
                  <a:moveTo>
                    <a:pt x="23241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270" y="3810"/>
                  </a:lnTo>
                  <a:lnTo>
                    <a:pt x="1270" y="6350"/>
                  </a:lnTo>
                  <a:lnTo>
                    <a:pt x="1270" y="8890"/>
                  </a:lnTo>
                  <a:lnTo>
                    <a:pt x="1270" y="11430"/>
                  </a:lnTo>
                  <a:lnTo>
                    <a:pt x="228587" y="11430"/>
                  </a:lnTo>
                  <a:lnTo>
                    <a:pt x="228587" y="8890"/>
                  </a:lnTo>
                  <a:lnTo>
                    <a:pt x="229870" y="8890"/>
                  </a:lnTo>
                  <a:lnTo>
                    <a:pt x="229870" y="6350"/>
                  </a:lnTo>
                  <a:lnTo>
                    <a:pt x="231140" y="6350"/>
                  </a:lnTo>
                  <a:lnTo>
                    <a:pt x="231140" y="3810"/>
                  </a:lnTo>
                  <a:lnTo>
                    <a:pt x="231140" y="2540"/>
                  </a:lnTo>
                  <a:lnTo>
                    <a:pt x="232410" y="2540"/>
                  </a:lnTo>
                  <a:lnTo>
                    <a:pt x="232410" y="0"/>
                  </a:lnTo>
                  <a:close/>
                </a:path>
              </a:pathLst>
            </a:custGeom>
            <a:solidFill>
              <a:srgbClr val="004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5453380" y="6398259"/>
              <a:ext cx="226060" cy="12700"/>
            </a:xfrm>
            <a:custGeom>
              <a:avLst/>
              <a:gdLst/>
              <a:ahLst/>
              <a:cxnLst/>
              <a:rect l="l" t="t" r="r" b="b"/>
              <a:pathLst>
                <a:path w="226060" h="12700">
                  <a:moveTo>
                    <a:pt x="219710" y="11557"/>
                  </a:moveTo>
                  <a:lnTo>
                    <a:pt x="1270" y="11557"/>
                  </a:lnTo>
                  <a:lnTo>
                    <a:pt x="1270" y="12700"/>
                  </a:lnTo>
                  <a:lnTo>
                    <a:pt x="219710" y="12700"/>
                  </a:lnTo>
                  <a:lnTo>
                    <a:pt x="219710" y="11557"/>
                  </a:lnTo>
                  <a:close/>
                </a:path>
                <a:path w="226060" h="12700">
                  <a:moveTo>
                    <a:pt x="22606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1270" y="7620"/>
                  </a:lnTo>
                  <a:lnTo>
                    <a:pt x="1270" y="8890"/>
                  </a:lnTo>
                  <a:lnTo>
                    <a:pt x="1270" y="11430"/>
                  </a:lnTo>
                  <a:lnTo>
                    <a:pt x="220980" y="11430"/>
                  </a:lnTo>
                  <a:lnTo>
                    <a:pt x="220980" y="8890"/>
                  </a:lnTo>
                  <a:lnTo>
                    <a:pt x="222250" y="8890"/>
                  </a:lnTo>
                  <a:lnTo>
                    <a:pt x="222250" y="7620"/>
                  </a:lnTo>
                  <a:lnTo>
                    <a:pt x="222250" y="6350"/>
                  </a:lnTo>
                  <a:lnTo>
                    <a:pt x="223520" y="6350"/>
                  </a:lnTo>
                  <a:lnTo>
                    <a:pt x="223520" y="3810"/>
                  </a:lnTo>
                  <a:lnTo>
                    <a:pt x="224777" y="3810"/>
                  </a:lnTo>
                  <a:lnTo>
                    <a:pt x="224777" y="1270"/>
                  </a:lnTo>
                  <a:lnTo>
                    <a:pt x="226060" y="1270"/>
                  </a:lnTo>
                  <a:lnTo>
                    <a:pt x="226060" y="0"/>
                  </a:lnTo>
                  <a:close/>
                </a:path>
              </a:pathLst>
            </a:custGeom>
            <a:solidFill>
              <a:srgbClr val="004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5454650" y="6410959"/>
              <a:ext cx="218440" cy="12700"/>
            </a:xfrm>
            <a:custGeom>
              <a:avLst/>
              <a:gdLst/>
              <a:ahLst/>
              <a:cxnLst/>
              <a:rect l="l" t="t" r="r" b="b"/>
              <a:pathLst>
                <a:path w="218439" h="12700">
                  <a:moveTo>
                    <a:pt x="212090" y="10287"/>
                  </a:moveTo>
                  <a:lnTo>
                    <a:pt x="1270" y="10287"/>
                  </a:lnTo>
                  <a:lnTo>
                    <a:pt x="1270" y="12700"/>
                  </a:lnTo>
                  <a:lnTo>
                    <a:pt x="212090" y="12700"/>
                  </a:lnTo>
                  <a:lnTo>
                    <a:pt x="212090" y="10287"/>
                  </a:lnTo>
                  <a:close/>
                </a:path>
                <a:path w="218439" h="12700">
                  <a:moveTo>
                    <a:pt x="21844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1270" y="5080"/>
                  </a:lnTo>
                  <a:lnTo>
                    <a:pt x="1270" y="6350"/>
                  </a:lnTo>
                  <a:lnTo>
                    <a:pt x="1270" y="7620"/>
                  </a:lnTo>
                  <a:lnTo>
                    <a:pt x="1270" y="10160"/>
                  </a:lnTo>
                  <a:lnTo>
                    <a:pt x="213360" y="10160"/>
                  </a:lnTo>
                  <a:lnTo>
                    <a:pt x="213360" y="7620"/>
                  </a:lnTo>
                  <a:lnTo>
                    <a:pt x="214630" y="7620"/>
                  </a:lnTo>
                  <a:lnTo>
                    <a:pt x="214630" y="6350"/>
                  </a:lnTo>
                  <a:lnTo>
                    <a:pt x="215900" y="6350"/>
                  </a:lnTo>
                  <a:lnTo>
                    <a:pt x="215900" y="5080"/>
                  </a:lnTo>
                  <a:lnTo>
                    <a:pt x="215900" y="3810"/>
                  </a:lnTo>
                  <a:lnTo>
                    <a:pt x="217170" y="3810"/>
                  </a:lnTo>
                  <a:lnTo>
                    <a:pt x="217170" y="1270"/>
                  </a:lnTo>
                  <a:lnTo>
                    <a:pt x="218440" y="1270"/>
                  </a:lnTo>
                  <a:lnTo>
                    <a:pt x="218440" y="0"/>
                  </a:lnTo>
                  <a:close/>
                </a:path>
              </a:pathLst>
            </a:custGeom>
            <a:solidFill>
              <a:srgbClr val="004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5455920" y="6423659"/>
              <a:ext cx="209550" cy="13970"/>
            </a:xfrm>
            <a:custGeom>
              <a:avLst/>
              <a:gdLst/>
              <a:ahLst/>
              <a:cxnLst/>
              <a:rect l="l" t="t" r="r" b="b"/>
              <a:pathLst>
                <a:path w="209550" h="13970">
                  <a:moveTo>
                    <a:pt x="203200" y="11557"/>
                  </a:moveTo>
                  <a:lnTo>
                    <a:pt x="2540" y="11557"/>
                  </a:lnTo>
                  <a:lnTo>
                    <a:pt x="2540" y="12700"/>
                  </a:lnTo>
                  <a:lnTo>
                    <a:pt x="3810" y="12700"/>
                  </a:lnTo>
                  <a:lnTo>
                    <a:pt x="3810" y="13970"/>
                  </a:lnTo>
                  <a:lnTo>
                    <a:pt x="201930" y="13970"/>
                  </a:lnTo>
                  <a:lnTo>
                    <a:pt x="201930" y="12700"/>
                  </a:lnTo>
                  <a:lnTo>
                    <a:pt x="203200" y="12700"/>
                  </a:lnTo>
                  <a:lnTo>
                    <a:pt x="203200" y="11557"/>
                  </a:lnTo>
                  <a:close/>
                </a:path>
                <a:path w="209550" h="13970">
                  <a:moveTo>
                    <a:pt x="207010" y="5207"/>
                  </a:moveTo>
                  <a:lnTo>
                    <a:pt x="1270" y="5207"/>
                  </a:lnTo>
                  <a:lnTo>
                    <a:pt x="1270" y="7620"/>
                  </a:lnTo>
                  <a:lnTo>
                    <a:pt x="2540" y="7620"/>
                  </a:lnTo>
                  <a:lnTo>
                    <a:pt x="2540" y="8890"/>
                  </a:lnTo>
                  <a:lnTo>
                    <a:pt x="2540" y="11430"/>
                  </a:lnTo>
                  <a:lnTo>
                    <a:pt x="204470" y="11430"/>
                  </a:lnTo>
                  <a:lnTo>
                    <a:pt x="204470" y="8890"/>
                  </a:lnTo>
                  <a:lnTo>
                    <a:pt x="205740" y="8890"/>
                  </a:lnTo>
                  <a:lnTo>
                    <a:pt x="205740" y="7620"/>
                  </a:lnTo>
                  <a:lnTo>
                    <a:pt x="207010" y="7620"/>
                  </a:lnTo>
                  <a:lnTo>
                    <a:pt x="207010" y="5207"/>
                  </a:lnTo>
                  <a:close/>
                </a:path>
                <a:path w="209550" h="13970">
                  <a:moveTo>
                    <a:pt x="2095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1270" y="5080"/>
                  </a:lnTo>
                  <a:lnTo>
                    <a:pt x="208280" y="5080"/>
                  </a:lnTo>
                  <a:lnTo>
                    <a:pt x="208280" y="2540"/>
                  </a:lnTo>
                  <a:lnTo>
                    <a:pt x="209537" y="2540"/>
                  </a:lnTo>
                  <a:lnTo>
                    <a:pt x="209537" y="1270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004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5459730" y="6437629"/>
              <a:ext cx="196850" cy="12700"/>
            </a:xfrm>
            <a:custGeom>
              <a:avLst/>
              <a:gdLst/>
              <a:ahLst/>
              <a:cxnLst/>
              <a:rect l="l" t="t" r="r" b="b"/>
              <a:pathLst>
                <a:path w="196850" h="12700">
                  <a:moveTo>
                    <a:pt x="194310" y="3937"/>
                  </a:moveTo>
                  <a:lnTo>
                    <a:pt x="0" y="3937"/>
                  </a:lnTo>
                  <a:lnTo>
                    <a:pt x="0" y="5080"/>
                  </a:lnTo>
                  <a:lnTo>
                    <a:pt x="1270" y="5080"/>
                  </a:lnTo>
                  <a:lnTo>
                    <a:pt x="1270" y="6350"/>
                  </a:lnTo>
                  <a:lnTo>
                    <a:pt x="1270" y="7620"/>
                  </a:lnTo>
                  <a:lnTo>
                    <a:pt x="1270" y="8890"/>
                  </a:lnTo>
                  <a:lnTo>
                    <a:pt x="1270" y="10160"/>
                  </a:lnTo>
                  <a:lnTo>
                    <a:pt x="2540" y="10160"/>
                  </a:lnTo>
                  <a:lnTo>
                    <a:pt x="2540" y="11430"/>
                  </a:lnTo>
                  <a:lnTo>
                    <a:pt x="2540" y="12700"/>
                  </a:lnTo>
                  <a:lnTo>
                    <a:pt x="187960" y="12700"/>
                  </a:lnTo>
                  <a:lnTo>
                    <a:pt x="187960" y="11430"/>
                  </a:lnTo>
                  <a:lnTo>
                    <a:pt x="189230" y="11430"/>
                  </a:lnTo>
                  <a:lnTo>
                    <a:pt x="189230" y="10160"/>
                  </a:lnTo>
                  <a:lnTo>
                    <a:pt x="189230" y="8890"/>
                  </a:lnTo>
                  <a:lnTo>
                    <a:pt x="190500" y="8890"/>
                  </a:lnTo>
                  <a:lnTo>
                    <a:pt x="190500" y="7620"/>
                  </a:lnTo>
                  <a:lnTo>
                    <a:pt x="191770" y="7620"/>
                  </a:lnTo>
                  <a:lnTo>
                    <a:pt x="191770" y="6350"/>
                  </a:lnTo>
                  <a:lnTo>
                    <a:pt x="193040" y="6350"/>
                  </a:lnTo>
                  <a:lnTo>
                    <a:pt x="193040" y="5080"/>
                  </a:lnTo>
                  <a:lnTo>
                    <a:pt x="194310" y="5080"/>
                  </a:lnTo>
                  <a:lnTo>
                    <a:pt x="194310" y="3937"/>
                  </a:lnTo>
                  <a:close/>
                </a:path>
                <a:path w="196850" h="12700">
                  <a:moveTo>
                    <a:pt x="1968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95567" y="3810"/>
                  </a:lnTo>
                  <a:lnTo>
                    <a:pt x="195567" y="1270"/>
                  </a:lnTo>
                  <a:lnTo>
                    <a:pt x="196850" y="1270"/>
                  </a:lnTo>
                  <a:lnTo>
                    <a:pt x="196850" y="0"/>
                  </a:lnTo>
                  <a:close/>
                </a:path>
              </a:pathLst>
            </a:custGeom>
            <a:solidFill>
              <a:srgbClr val="004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5462270" y="6450329"/>
              <a:ext cx="184150" cy="12700"/>
            </a:xfrm>
            <a:custGeom>
              <a:avLst/>
              <a:gdLst/>
              <a:ahLst/>
              <a:cxnLst/>
              <a:rect l="l" t="t" r="r" b="b"/>
              <a:pathLst>
                <a:path w="184150" h="12700">
                  <a:moveTo>
                    <a:pt x="172720" y="11557"/>
                  </a:moveTo>
                  <a:lnTo>
                    <a:pt x="5080" y="11557"/>
                  </a:lnTo>
                  <a:lnTo>
                    <a:pt x="5080" y="12700"/>
                  </a:lnTo>
                  <a:lnTo>
                    <a:pt x="172720" y="12700"/>
                  </a:lnTo>
                  <a:lnTo>
                    <a:pt x="172720" y="11557"/>
                  </a:lnTo>
                  <a:close/>
                </a:path>
                <a:path w="184150" h="12700">
                  <a:moveTo>
                    <a:pt x="175260" y="9017"/>
                  </a:moveTo>
                  <a:lnTo>
                    <a:pt x="3810" y="9017"/>
                  </a:lnTo>
                  <a:lnTo>
                    <a:pt x="3810" y="10160"/>
                  </a:lnTo>
                  <a:lnTo>
                    <a:pt x="5080" y="10160"/>
                  </a:lnTo>
                  <a:lnTo>
                    <a:pt x="5080" y="11430"/>
                  </a:lnTo>
                  <a:lnTo>
                    <a:pt x="173990" y="11430"/>
                  </a:lnTo>
                  <a:lnTo>
                    <a:pt x="173990" y="10160"/>
                  </a:lnTo>
                  <a:lnTo>
                    <a:pt x="175260" y="10160"/>
                  </a:lnTo>
                  <a:lnTo>
                    <a:pt x="175260" y="9017"/>
                  </a:lnTo>
                  <a:close/>
                </a:path>
                <a:path w="184150" h="12700">
                  <a:moveTo>
                    <a:pt x="1841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1270" y="3810"/>
                  </a:lnTo>
                  <a:lnTo>
                    <a:pt x="1270" y="5080"/>
                  </a:lnTo>
                  <a:lnTo>
                    <a:pt x="2540" y="5080"/>
                  </a:lnTo>
                  <a:lnTo>
                    <a:pt x="2540" y="6350"/>
                  </a:lnTo>
                  <a:lnTo>
                    <a:pt x="2540" y="7620"/>
                  </a:lnTo>
                  <a:lnTo>
                    <a:pt x="3810" y="7620"/>
                  </a:lnTo>
                  <a:lnTo>
                    <a:pt x="3810" y="8890"/>
                  </a:lnTo>
                  <a:lnTo>
                    <a:pt x="176530" y="8890"/>
                  </a:lnTo>
                  <a:lnTo>
                    <a:pt x="176530" y="7620"/>
                  </a:lnTo>
                  <a:lnTo>
                    <a:pt x="177800" y="7620"/>
                  </a:lnTo>
                  <a:lnTo>
                    <a:pt x="177800" y="6350"/>
                  </a:lnTo>
                  <a:lnTo>
                    <a:pt x="179070" y="6350"/>
                  </a:lnTo>
                  <a:lnTo>
                    <a:pt x="179070" y="5207"/>
                  </a:lnTo>
                  <a:lnTo>
                    <a:pt x="180340" y="5207"/>
                  </a:lnTo>
                  <a:lnTo>
                    <a:pt x="180340" y="5080"/>
                  </a:lnTo>
                  <a:lnTo>
                    <a:pt x="180340" y="3810"/>
                  </a:lnTo>
                  <a:lnTo>
                    <a:pt x="181610" y="3810"/>
                  </a:lnTo>
                  <a:lnTo>
                    <a:pt x="181610" y="2540"/>
                  </a:lnTo>
                  <a:lnTo>
                    <a:pt x="182880" y="2540"/>
                  </a:lnTo>
                  <a:lnTo>
                    <a:pt x="182880" y="1270"/>
                  </a:lnTo>
                  <a:lnTo>
                    <a:pt x="184150" y="1270"/>
                  </a:lnTo>
                  <a:lnTo>
                    <a:pt x="184150" y="0"/>
                  </a:lnTo>
                  <a:close/>
                </a:path>
              </a:pathLst>
            </a:custGeom>
            <a:solidFill>
              <a:srgbClr val="003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5468620" y="6463029"/>
              <a:ext cx="165100" cy="12700"/>
            </a:xfrm>
            <a:custGeom>
              <a:avLst/>
              <a:gdLst/>
              <a:ahLst/>
              <a:cxnLst/>
              <a:rect l="l" t="t" r="r" b="b"/>
              <a:pathLst>
                <a:path w="165100" h="12700">
                  <a:moveTo>
                    <a:pt x="149860" y="11557"/>
                  </a:moveTo>
                  <a:lnTo>
                    <a:pt x="6350" y="11557"/>
                  </a:lnTo>
                  <a:lnTo>
                    <a:pt x="6350" y="12700"/>
                  </a:lnTo>
                  <a:lnTo>
                    <a:pt x="149860" y="12700"/>
                  </a:lnTo>
                  <a:lnTo>
                    <a:pt x="149860" y="11557"/>
                  </a:lnTo>
                  <a:close/>
                </a:path>
                <a:path w="165100" h="12700">
                  <a:moveTo>
                    <a:pt x="16510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1270" y="2540"/>
                  </a:lnTo>
                  <a:lnTo>
                    <a:pt x="1270" y="3810"/>
                  </a:lnTo>
                  <a:lnTo>
                    <a:pt x="1270" y="5080"/>
                  </a:lnTo>
                  <a:lnTo>
                    <a:pt x="2540" y="5080"/>
                  </a:lnTo>
                  <a:lnTo>
                    <a:pt x="2540" y="6350"/>
                  </a:lnTo>
                  <a:lnTo>
                    <a:pt x="2540" y="7620"/>
                  </a:lnTo>
                  <a:lnTo>
                    <a:pt x="3810" y="7620"/>
                  </a:lnTo>
                  <a:lnTo>
                    <a:pt x="3810" y="8890"/>
                  </a:lnTo>
                  <a:lnTo>
                    <a:pt x="5080" y="8890"/>
                  </a:lnTo>
                  <a:lnTo>
                    <a:pt x="5080" y="10160"/>
                  </a:lnTo>
                  <a:lnTo>
                    <a:pt x="5080" y="11430"/>
                  </a:lnTo>
                  <a:lnTo>
                    <a:pt x="149860" y="11430"/>
                  </a:lnTo>
                  <a:lnTo>
                    <a:pt x="149860" y="11557"/>
                  </a:lnTo>
                  <a:lnTo>
                    <a:pt x="152400" y="11557"/>
                  </a:lnTo>
                  <a:lnTo>
                    <a:pt x="152400" y="11430"/>
                  </a:lnTo>
                  <a:lnTo>
                    <a:pt x="152400" y="10160"/>
                  </a:lnTo>
                  <a:lnTo>
                    <a:pt x="154940" y="10160"/>
                  </a:lnTo>
                  <a:lnTo>
                    <a:pt x="154940" y="9017"/>
                  </a:lnTo>
                  <a:lnTo>
                    <a:pt x="156210" y="9017"/>
                  </a:lnTo>
                  <a:lnTo>
                    <a:pt x="156210" y="8890"/>
                  </a:lnTo>
                  <a:lnTo>
                    <a:pt x="156210" y="7620"/>
                  </a:lnTo>
                  <a:lnTo>
                    <a:pt x="157480" y="7620"/>
                  </a:lnTo>
                  <a:lnTo>
                    <a:pt x="157480" y="6350"/>
                  </a:lnTo>
                  <a:lnTo>
                    <a:pt x="160020" y="6350"/>
                  </a:lnTo>
                  <a:lnTo>
                    <a:pt x="160020" y="5207"/>
                  </a:lnTo>
                  <a:lnTo>
                    <a:pt x="161290" y="5207"/>
                  </a:lnTo>
                  <a:lnTo>
                    <a:pt x="161290" y="5080"/>
                  </a:lnTo>
                  <a:lnTo>
                    <a:pt x="161290" y="3810"/>
                  </a:lnTo>
                  <a:lnTo>
                    <a:pt x="162560" y="3810"/>
                  </a:lnTo>
                  <a:lnTo>
                    <a:pt x="162560" y="2667"/>
                  </a:lnTo>
                  <a:lnTo>
                    <a:pt x="163830" y="2667"/>
                  </a:lnTo>
                  <a:lnTo>
                    <a:pt x="163830" y="2540"/>
                  </a:lnTo>
                  <a:lnTo>
                    <a:pt x="163830" y="1270"/>
                  </a:lnTo>
                  <a:lnTo>
                    <a:pt x="165100" y="1270"/>
                  </a:lnTo>
                  <a:lnTo>
                    <a:pt x="165100" y="0"/>
                  </a:lnTo>
                  <a:close/>
                </a:path>
              </a:pathLst>
            </a:custGeom>
            <a:solidFill>
              <a:srgbClr val="003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5476240" y="6475729"/>
              <a:ext cx="139700" cy="12700"/>
            </a:xfrm>
            <a:custGeom>
              <a:avLst/>
              <a:gdLst/>
              <a:ahLst/>
              <a:cxnLst/>
              <a:rect l="l" t="t" r="r" b="b"/>
              <a:pathLst>
                <a:path w="139700" h="12700">
                  <a:moveTo>
                    <a:pt x="119367" y="11557"/>
                  </a:moveTo>
                  <a:lnTo>
                    <a:pt x="12700" y="11557"/>
                  </a:lnTo>
                  <a:lnTo>
                    <a:pt x="12700" y="12700"/>
                  </a:lnTo>
                  <a:lnTo>
                    <a:pt x="119367" y="12700"/>
                  </a:lnTo>
                  <a:lnTo>
                    <a:pt x="119367" y="11557"/>
                  </a:lnTo>
                  <a:close/>
                </a:path>
                <a:path w="139700" h="12700">
                  <a:moveTo>
                    <a:pt x="124460" y="9017"/>
                  </a:moveTo>
                  <a:lnTo>
                    <a:pt x="8890" y="9017"/>
                  </a:lnTo>
                  <a:lnTo>
                    <a:pt x="8890" y="10160"/>
                  </a:lnTo>
                  <a:lnTo>
                    <a:pt x="11430" y="10160"/>
                  </a:lnTo>
                  <a:lnTo>
                    <a:pt x="11430" y="11430"/>
                  </a:lnTo>
                  <a:lnTo>
                    <a:pt x="119367" y="11430"/>
                  </a:lnTo>
                  <a:lnTo>
                    <a:pt x="119367" y="11557"/>
                  </a:lnTo>
                  <a:lnTo>
                    <a:pt x="121920" y="11557"/>
                  </a:lnTo>
                  <a:lnTo>
                    <a:pt x="121920" y="11430"/>
                  </a:lnTo>
                  <a:lnTo>
                    <a:pt x="121920" y="10160"/>
                  </a:lnTo>
                  <a:lnTo>
                    <a:pt x="124460" y="10160"/>
                  </a:lnTo>
                  <a:lnTo>
                    <a:pt x="124460" y="9017"/>
                  </a:lnTo>
                  <a:close/>
                </a:path>
                <a:path w="139700" h="12700">
                  <a:moveTo>
                    <a:pt x="130810" y="5207"/>
                  </a:moveTo>
                  <a:lnTo>
                    <a:pt x="5080" y="5207"/>
                  </a:lnTo>
                  <a:lnTo>
                    <a:pt x="5080" y="6350"/>
                  </a:lnTo>
                  <a:lnTo>
                    <a:pt x="6350" y="6350"/>
                  </a:lnTo>
                  <a:lnTo>
                    <a:pt x="6350" y="7620"/>
                  </a:lnTo>
                  <a:lnTo>
                    <a:pt x="7620" y="7620"/>
                  </a:lnTo>
                  <a:lnTo>
                    <a:pt x="7620" y="8890"/>
                  </a:lnTo>
                  <a:lnTo>
                    <a:pt x="124460" y="8890"/>
                  </a:lnTo>
                  <a:lnTo>
                    <a:pt x="124460" y="9017"/>
                  </a:lnTo>
                  <a:lnTo>
                    <a:pt x="127000" y="9017"/>
                  </a:lnTo>
                  <a:lnTo>
                    <a:pt x="127000" y="8890"/>
                  </a:lnTo>
                  <a:lnTo>
                    <a:pt x="127000" y="7620"/>
                  </a:lnTo>
                  <a:lnTo>
                    <a:pt x="129540" y="7620"/>
                  </a:lnTo>
                  <a:lnTo>
                    <a:pt x="129540" y="6350"/>
                  </a:lnTo>
                  <a:lnTo>
                    <a:pt x="130810" y="6350"/>
                  </a:lnTo>
                  <a:lnTo>
                    <a:pt x="130810" y="5207"/>
                  </a:lnTo>
                  <a:close/>
                </a:path>
                <a:path w="139700" h="12700">
                  <a:moveTo>
                    <a:pt x="135890" y="2667"/>
                  </a:moveTo>
                  <a:lnTo>
                    <a:pt x="2540" y="2667"/>
                  </a:lnTo>
                  <a:lnTo>
                    <a:pt x="2540" y="3810"/>
                  </a:lnTo>
                  <a:lnTo>
                    <a:pt x="3810" y="3810"/>
                  </a:lnTo>
                  <a:lnTo>
                    <a:pt x="3810" y="5080"/>
                  </a:lnTo>
                  <a:lnTo>
                    <a:pt x="130810" y="5080"/>
                  </a:lnTo>
                  <a:lnTo>
                    <a:pt x="130810" y="5207"/>
                  </a:lnTo>
                  <a:lnTo>
                    <a:pt x="133350" y="5207"/>
                  </a:lnTo>
                  <a:lnTo>
                    <a:pt x="133350" y="5080"/>
                  </a:lnTo>
                  <a:lnTo>
                    <a:pt x="133350" y="3810"/>
                  </a:lnTo>
                  <a:lnTo>
                    <a:pt x="135890" y="3810"/>
                  </a:lnTo>
                  <a:lnTo>
                    <a:pt x="135890" y="2667"/>
                  </a:lnTo>
                  <a:close/>
                </a:path>
                <a:path w="139700" h="12700">
                  <a:moveTo>
                    <a:pt x="13970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135890" y="2540"/>
                  </a:lnTo>
                  <a:lnTo>
                    <a:pt x="135890" y="2667"/>
                  </a:lnTo>
                  <a:lnTo>
                    <a:pt x="138430" y="2667"/>
                  </a:lnTo>
                  <a:lnTo>
                    <a:pt x="138430" y="2540"/>
                  </a:lnTo>
                  <a:lnTo>
                    <a:pt x="138430" y="1270"/>
                  </a:lnTo>
                  <a:lnTo>
                    <a:pt x="139700" y="1270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003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5490210" y="6488429"/>
              <a:ext cx="102870" cy="13970"/>
            </a:xfrm>
            <a:custGeom>
              <a:avLst/>
              <a:gdLst/>
              <a:ahLst/>
              <a:cxnLst/>
              <a:rect l="l" t="t" r="r" b="b"/>
              <a:pathLst>
                <a:path w="102870" h="13970">
                  <a:moveTo>
                    <a:pt x="62230" y="11557"/>
                  </a:moveTo>
                  <a:lnTo>
                    <a:pt x="30480" y="11557"/>
                  </a:lnTo>
                  <a:lnTo>
                    <a:pt x="30480" y="12700"/>
                  </a:lnTo>
                  <a:lnTo>
                    <a:pt x="40640" y="12700"/>
                  </a:lnTo>
                  <a:lnTo>
                    <a:pt x="40640" y="13970"/>
                  </a:lnTo>
                  <a:lnTo>
                    <a:pt x="53340" y="13970"/>
                  </a:lnTo>
                  <a:lnTo>
                    <a:pt x="53340" y="12700"/>
                  </a:lnTo>
                  <a:lnTo>
                    <a:pt x="62230" y="12700"/>
                  </a:lnTo>
                  <a:lnTo>
                    <a:pt x="62230" y="11557"/>
                  </a:lnTo>
                  <a:close/>
                </a:path>
                <a:path w="102870" h="13970">
                  <a:moveTo>
                    <a:pt x="74930" y="9017"/>
                  </a:moveTo>
                  <a:lnTo>
                    <a:pt x="17780" y="9017"/>
                  </a:lnTo>
                  <a:lnTo>
                    <a:pt x="17780" y="10160"/>
                  </a:lnTo>
                  <a:lnTo>
                    <a:pt x="20320" y="10160"/>
                  </a:lnTo>
                  <a:lnTo>
                    <a:pt x="20320" y="11430"/>
                  </a:lnTo>
                  <a:lnTo>
                    <a:pt x="62230" y="11430"/>
                  </a:lnTo>
                  <a:lnTo>
                    <a:pt x="62230" y="11557"/>
                  </a:lnTo>
                  <a:lnTo>
                    <a:pt x="66040" y="11557"/>
                  </a:lnTo>
                  <a:lnTo>
                    <a:pt x="66040" y="11430"/>
                  </a:lnTo>
                  <a:lnTo>
                    <a:pt x="66040" y="10160"/>
                  </a:lnTo>
                  <a:lnTo>
                    <a:pt x="74930" y="10160"/>
                  </a:lnTo>
                  <a:lnTo>
                    <a:pt x="74930" y="9017"/>
                  </a:lnTo>
                  <a:close/>
                </a:path>
                <a:path w="102870" h="13970">
                  <a:moveTo>
                    <a:pt x="88900" y="5207"/>
                  </a:moveTo>
                  <a:lnTo>
                    <a:pt x="8890" y="5207"/>
                  </a:lnTo>
                  <a:lnTo>
                    <a:pt x="8890" y="6350"/>
                  </a:lnTo>
                  <a:lnTo>
                    <a:pt x="10160" y="6350"/>
                  </a:lnTo>
                  <a:lnTo>
                    <a:pt x="10160" y="7620"/>
                  </a:lnTo>
                  <a:lnTo>
                    <a:pt x="15240" y="7620"/>
                  </a:lnTo>
                  <a:lnTo>
                    <a:pt x="15240" y="8890"/>
                  </a:lnTo>
                  <a:lnTo>
                    <a:pt x="74930" y="8890"/>
                  </a:lnTo>
                  <a:lnTo>
                    <a:pt x="74930" y="9017"/>
                  </a:lnTo>
                  <a:lnTo>
                    <a:pt x="78740" y="9017"/>
                  </a:lnTo>
                  <a:lnTo>
                    <a:pt x="78740" y="8890"/>
                  </a:lnTo>
                  <a:lnTo>
                    <a:pt x="78740" y="7620"/>
                  </a:lnTo>
                  <a:lnTo>
                    <a:pt x="83820" y="7620"/>
                  </a:lnTo>
                  <a:lnTo>
                    <a:pt x="83820" y="6350"/>
                  </a:lnTo>
                  <a:lnTo>
                    <a:pt x="88900" y="6350"/>
                  </a:lnTo>
                  <a:lnTo>
                    <a:pt x="88900" y="5207"/>
                  </a:lnTo>
                  <a:close/>
                </a:path>
                <a:path w="102870" h="13970">
                  <a:moveTo>
                    <a:pt x="96520" y="2667"/>
                  </a:moveTo>
                  <a:lnTo>
                    <a:pt x="3810" y="2667"/>
                  </a:lnTo>
                  <a:lnTo>
                    <a:pt x="3810" y="3810"/>
                  </a:lnTo>
                  <a:lnTo>
                    <a:pt x="6350" y="3810"/>
                  </a:lnTo>
                  <a:lnTo>
                    <a:pt x="6350" y="5080"/>
                  </a:lnTo>
                  <a:lnTo>
                    <a:pt x="88900" y="5080"/>
                  </a:lnTo>
                  <a:lnTo>
                    <a:pt x="88900" y="5207"/>
                  </a:lnTo>
                  <a:lnTo>
                    <a:pt x="92710" y="5207"/>
                  </a:lnTo>
                  <a:lnTo>
                    <a:pt x="92710" y="5080"/>
                  </a:lnTo>
                  <a:lnTo>
                    <a:pt x="92710" y="3810"/>
                  </a:lnTo>
                  <a:lnTo>
                    <a:pt x="96520" y="3810"/>
                  </a:lnTo>
                  <a:lnTo>
                    <a:pt x="96520" y="2667"/>
                  </a:lnTo>
                  <a:close/>
                </a:path>
                <a:path w="102870" h="13970">
                  <a:moveTo>
                    <a:pt x="10287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96520" y="2540"/>
                  </a:lnTo>
                  <a:lnTo>
                    <a:pt x="96520" y="2667"/>
                  </a:lnTo>
                  <a:lnTo>
                    <a:pt x="99047" y="2667"/>
                  </a:lnTo>
                  <a:lnTo>
                    <a:pt x="99047" y="2540"/>
                  </a:lnTo>
                  <a:lnTo>
                    <a:pt x="99047" y="1270"/>
                  </a:lnTo>
                  <a:lnTo>
                    <a:pt x="102870" y="1270"/>
                  </a:lnTo>
                  <a:lnTo>
                    <a:pt x="102870" y="0"/>
                  </a:lnTo>
                  <a:close/>
                </a:path>
              </a:pathLst>
            </a:custGeom>
            <a:solidFill>
              <a:srgbClr val="003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5697220" y="5608319"/>
              <a:ext cx="10160" cy="558800"/>
            </a:xfrm>
            <a:custGeom>
              <a:avLst/>
              <a:gdLst/>
              <a:ahLst/>
              <a:cxnLst/>
              <a:rect l="l" t="t" r="r" b="b"/>
              <a:pathLst>
                <a:path w="10160" h="558800">
                  <a:moveTo>
                    <a:pt x="10159" y="0"/>
                  </a:moveTo>
                  <a:lnTo>
                    <a:pt x="0" y="0"/>
                  </a:lnTo>
                  <a:lnTo>
                    <a:pt x="0" y="558799"/>
                  </a:lnTo>
                  <a:lnTo>
                    <a:pt x="10159" y="55879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98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5445760" y="6122669"/>
              <a:ext cx="261619" cy="3835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5445760" y="5637529"/>
              <a:ext cx="137160" cy="485140"/>
            </a:xfrm>
            <a:custGeom>
              <a:avLst/>
              <a:gdLst/>
              <a:ahLst/>
              <a:cxnLst/>
              <a:rect l="l" t="t" r="r" b="b"/>
              <a:pathLst>
                <a:path w="137160" h="485139">
                  <a:moveTo>
                    <a:pt x="137160" y="26670"/>
                  </a:moveTo>
                  <a:lnTo>
                    <a:pt x="133350" y="21590"/>
                  </a:lnTo>
                  <a:lnTo>
                    <a:pt x="128270" y="16510"/>
                  </a:lnTo>
                  <a:lnTo>
                    <a:pt x="124460" y="12700"/>
                  </a:lnTo>
                  <a:lnTo>
                    <a:pt x="124460" y="11430"/>
                  </a:lnTo>
                  <a:lnTo>
                    <a:pt x="123190" y="11430"/>
                  </a:lnTo>
                  <a:lnTo>
                    <a:pt x="119380" y="8890"/>
                  </a:lnTo>
                  <a:lnTo>
                    <a:pt x="115570" y="6350"/>
                  </a:lnTo>
                  <a:lnTo>
                    <a:pt x="114300" y="6350"/>
                  </a:lnTo>
                  <a:lnTo>
                    <a:pt x="110490" y="3810"/>
                  </a:lnTo>
                  <a:lnTo>
                    <a:pt x="105410" y="1270"/>
                  </a:lnTo>
                  <a:lnTo>
                    <a:pt x="104140" y="1270"/>
                  </a:lnTo>
                  <a:lnTo>
                    <a:pt x="99060" y="1270"/>
                  </a:lnTo>
                  <a:lnTo>
                    <a:pt x="95250" y="0"/>
                  </a:lnTo>
                  <a:lnTo>
                    <a:pt x="90170" y="0"/>
                  </a:lnTo>
                  <a:lnTo>
                    <a:pt x="88900" y="0"/>
                  </a:lnTo>
                  <a:lnTo>
                    <a:pt x="83820" y="0"/>
                  </a:lnTo>
                  <a:lnTo>
                    <a:pt x="82550" y="1270"/>
                  </a:lnTo>
                  <a:lnTo>
                    <a:pt x="77470" y="2540"/>
                  </a:lnTo>
                  <a:lnTo>
                    <a:pt x="68580" y="5080"/>
                  </a:lnTo>
                  <a:lnTo>
                    <a:pt x="68580" y="6350"/>
                  </a:lnTo>
                  <a:lnTo>
                    <a:pt x="59690" y="10160"/>
                  </a:lnTo>
                  <a:lnTo>
                    <a:pt x="52070" y="16510"/>
                  </a:lnTo>
                  <a:lnTo>
                    <a:pt x="50800" y="16510"/>
                  </a:lnTo>
                  <a:lnTo>
                    <a:pt x="46990" y="19050"/>
                  </a:lnTo>
                  <a:lnTo>
                    <a:pt x="43180" y="22860"/>
                  </a:lnTo>
                  <a:lnTo>
                    <a:pt x="39370" y="27940"/>
                  </a:lnTo>
                  <a:lnTo>
                    <a:pt x="36830" y="31750"/>
                  </a:lnTo>
                  <a:lnTo>
                    <a:pt x="33020" y="35560"/>
                  </a:lnTo>
                  <a:lnTo>
                    <a:pt x="33020" y="36830"/>
                  </a:lnTo>
                  <a:lnTo>
                    <a:pt x="29210" y="41910"/>
                  </a:lnTo>
                  <a:lnTo>
                    <a:pt x="26670" y="46990"/>
                  </a:lnTo>
                  <a:lnTo>
                    <a:pt x="24130" y="53340"/>
                  </a:lnTo>
                  <a:lnTo>
                    <a:pt x="21590" y="58420"/>
                  </a:lnTo>
                  <a:lnTo>
                    <a:pt x="19050" y="64770"/>
                  </a:lnTo>
                  <a:lnTo>
                    <a:pt x="19050" y="66040"/>
                  </a:lnTo>
                  <a:lnTo>
                    <a:pt x="16510" y="72390"/>
                  </a:lnTo>
                  <a:lnTo>
                    <a:pt x="15240" y="78740"/>
                  </a:lnTo>
                  <a:lnTo>
                    <a:pt x="13970" y="78740"/>
                  </a:lnTo>
                  <a:lnTo>
                    <a:pt x="12700" y="87630"/>
                  </a:lnTo>
                  <a:lnTo>
                    <a:pt x="10160" y="95250"/>
                  </a:lnTo>
                  <a:lnTo>
                    <a:pt x="8890" y="102870"/>
                  </a:lnTo>
                  <a:lnTo>
                    <a:pt x="7620" y="111760"/>
                  </a:lnTo>
                  <a:lnTo>
                    <a:pt x="5080" y="129540"/>
                  </a:lnTo>
                  <a:lnTo>
                    <a:pt x="5080" y="130810"/>
                  </a:lnTo>
                  <a:lnTo>
                    <a:pt x="2540" y="151130"/>
                  </a:lnTo>
                  <a:lnTo>
                    <a:pt x="1270" y="172720"/>
                  </a:lnTo>
                  <a:lnTo>
                    <a:pt x="1270" y="196850"/>
                  </a:lnTo>
                  <a:lnTo>
                    <a:pt x="0" y="220980"/>
                  </a:lnTo>
                  <a:lnTo>
                    <a:pt x="0" y="485140"/>
                  </a:lnTo>
                  <a:lnTo>
                    <a:pt x="10160" y="485140"/>
                  </a:lnTo>
                  <a:lnTo>
                    <a:pt x="10160" y="220980"/>
                  </a:lnTo>
                  <a:lnTo>
                    <a:pt x="10160" y="196850"/>
                  </a:lnTo>
                  <a:lnTo>
                    <a:pt x="10160" y="172720"/>
                  </a:lnTo>
                  <a:lnTo>
                    <a:pt x="12700" y="152400"/>
                  </a:lnTo>
                  <a:lnTo>
                    <a:pt x="13893" y="132067"/>
                  </a:lnTo>
                  <a:lnTo>
                    <a:pt x="16510" y="113030"/>
                  </a:lnTo>
                  <a:lnTo>
                    <a:pt x="17780" y="105410"/>
                  </a:lnTo>
                  <a:lnTo>
                    <a:pt x="20320" y="96520"/>
                  </a:lnTo>
                  <a:lnTo>
                    <a:pt x="21590" y="88900"/>
                  </a:lnTo>
                  <a:lnTo>
                    <a:pt x="24130" y="81280"/>
                  </a:lnTo>
                  <a:lnTo>
                    <a:pt x="22974" y="81000"/>
                  </a:lnTo>
                  <a:lnTo>
                    <a:pt x="25400" y="74930"/>
                  </a:lnTo>
                  <a:lnTo>
                    <a:pt x="27940" y="68580"/>
                  </a:lnTo>
                  <a:lnTo>
                    <a:pt x="30480" y="62230"/>
                  </a:lnTo>
                  <a:lnTo>
                    <a:pt x="33020" y="57150"/>
                  </a:lnTo>
                  <a:lnTo>
                    <a:pt x="35560" y="52070"/>
                  </a:lnTo>
                  <a:lnTo>
                    <a:pt x="38100" y="46990"/>
                  </a:lnTo>
                  <a:lnTo>
                    <a:pt x="40233" y="41643"/>
                  </a:lnTo>
                  <a:lnTo>
                    <a:pt x="40640" y="41910"/>
                  </a:lnTo>
                  <a:lnTo>
                    <a:pt x="43180" y="38100"/>
                  </a:lnTo>
                  <a:lnTo>
                    <a:pt x="46990" y="34290"/>
                  </a:lnTo>
                  <a:lnTo>
                    <a:pt x="50800" y="29210"/>
                  </a:lnTo>
                  <a:lnTo>
                    <a:pt x="53340" y="26670"/>
                  </a:lnTo>
                  <a:lnTo>
                    <a:pt x="55880" y="24130"/>
                  </a:lnTo>
                  <a:lnTo>
                    <a:pt x="64770" y="19050"/>
                  </a:lnTo>
                  <a:lnTo>
                    <a:pt x="64477" y="18491"/>
                  </a:lnTo>
                  <a:lnTo>
                    <a:pt x="72390" y="13970"/>
                  </a:lnTo>
                  <a:lnTo>
                    <a:pt x="81280" y="11430"/>
                  </a:lnTo>
                  <a:lnTo>
                    <a:pt x="85090" y="9525"/>
                  </a:lnTo>
                  <a:lnTo>
                    <a:pt x="85090" y="10160"/>
                  </a:lnTo>
                  <a:lnTo>
                    <a:pt x="90170" y="8890"/>
                  </a:lnTo>
                  <a:lnTo>
                    <a:pt x="93980" y="8890"/>
                  </a:lnTo>
                  <a:lnTo>
                    <a:pt x="97790" y="10160"/>
                  </a:lnTo>
                  <a:lnTo>
                    <a:pt x="102870" y="11430"/>
                  </a:lnTo>
                  <a:lnTo>
                    <a:pt x="103009" y="10871"/>
                  </a:lnTo>
                  <a:lnTo>
                    <a:pt x="106680" y="12700"/>
                  </a:lnTo>
                  <a:lnTo>
                    <a:pt x="110490" y="13970"/>
                  </a:lnTo>
                  <a:lnTo>
                    <a:pt x="114300" y="16510"/>
                  </a:lnTo>
                  <a:lnTo>
                    <a:pt x="118427" y="18580"/>
                  </a:lnTo>
                  <a:lnTo>
                    <a:pt x="118110" y="19050"/>
                  </a:lnTo>
                  <a:lnTo>
                    <a:pt x="121920" y="22860"/>
                  </a:lnTo>
                  <a:lnTo>
                    <a:pt x="125730" y="26670"/>
                  </a:lnTo>
                  <a:lnTo>
                    <a:pt x="128270" y="31750"/>
                  </a:lnTo>
                  <a:lnTo>
                    <a:pt x="129540" y="33020"/>
                  </a:lnTo>
                  <a:lnTo>
                    <a:pt x="133350" y="29210"/>
                  </a:lnTo>
                  <a:lnTo>
                    <a:pt x="137160" y="26670"/>
                  </a:lnTo>
                  <a:close/>
                </a:path>
              </a:pathLst>
            </a:custGeom>
            <a:solidFill>
              <a:srgbClr val="98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5565140" y="5601969"/>
              <a:ext cx="142240" cy="228600"/>
            </a:xfrm>
            <a:custGeom>
              <a:avLst/>
              <a:gdLst/>
              <a:ahLst/>
              <a:cxnLst/>
              <a:rect l="l" t="t" r="r" b="b"/>
              <a:pathLst>
                <a:path w="142239" h="228600">
                  <a:moveTo>
                    <a:pt x="33020" y="228600"/>
                  </a:moveTo>
                  <a:lnTo>
                    <a:pt x="31750" y="205740"/>
                  </a:lnTo>
                  <a:lnTo>
                    <a:pt x="31750" y="189230"/>
                  </a:lnTo>
                  <a:lnTo>
                    <a:pt x="31750" y="187960"/>
                  </a:lnTo>
                  <a:lnTo>
                    <a:pt x="31750" y="180340"/>
                  </a:lnTo>
                  <a:lnTo>
                    <a:pt x="30480" y="173990"/>
                  </a:lnTo>
                  <a:lnTo>
                    <a:pt x="30480" y="170180"/>
                  </a:lnTo>
                  <a:lnTo>
                    <a:pt x="30480" y="168910"/>
                  </a:lnTo>
                  <a:lnTo>
                    <a:pt x="30480" y="167640"/>
                  </a:lnTo>
                  <a:lnTo>
                    <a:pt x="29210" y="165100"/>
                  </a:lnTo>
                  <a:lnTo>
                    <a:pt x="29210" y="163830"/>
                  </a:lnTo>
                  <a:lnTo>
                    <a:pt x="29210" y="162560"/>
                  </a:lnTo>
                  <a:lnTo>
                    <a:pt x="27940" y="161290"/>
                  </a:lnTo>
                  <a:lnTo>
                    <a:pt x="27940" y="160020"/>
                  </a:lnTo>
                  <a:lnTo>
                    <a:pt x="27940" y="158750"/>
                  </a:lnTo>
                  <a:lnTo>
                    <a:pt x="26670" y="158750"/>
                  </a:lnTo>
                  <a:lnTo>
                    <a:pt x="26670" y="157480"/>
                  </a:lnTo>
                  <a:lnTo>
                    <a:pt x="25400" y="156210"/>
                  </a:lnTo>
                  <a:lnTo>
                    <a:pt x="24130" y="153670"/>
                  </a:lnTo>
                  <a:lnTo>
                    <a:pt x="22860" y="153670"/>
                  </a:lnTo>
                  <a:lnTo>
                    <a:pt x="22860" y="152400"/>
                  </a:lnTo>
                  <a:lnTo>
                    <a:pt x="21590" y="152400"/>
                  </a:lnTo>
                  <a:lnTo>
                    <a:pt x="20320" y="152400"/>
                  </a:lnTo>
                  <a:lnTo>
                    <a:pt x="19050" y="152400"/>
                  </a:lnTo>
                  <a:lnTo>
                    <a:pt x="17780" y="151130"/>
                  </a:lnTo>
                  <a:lnTo>
                    <a:pt x="16510" y="151130"/>
                  </a:lnTo>
                  <a:lnTo>
                    <a:pt x="13970" y="149860"/>
                  </a:lnTo>
                  <a:lnTo>
                    <a:pt x="12700" y="151130"/>
                  </a:lnTo>
                  <a:lnTo>
                    <a:pt x="11430" y="152400"/>
                  </a:lnTo>
                  <a:lnTo>
                    <a:pt x="10160" y="152400"/>
                  </a:lnTo>
                  <a:lnTo>
                    <a:pt x="8890" y="152400"/>
                  </a:lnTo>
                  <a:lnTo>
                    <a:pt x="7620" y="152400"/>
                  </a:lnTo>
                  <a:lnTo>
                    <a:pt x="6350" y="153670"/>
                  </a:lnTo>
                  <a:lnTo>
                    <a:pt x="5080" y="153670"/>
                  </a:lnTo>
                  <a:lnTo>
                    <a:pt x="3810" y="154940"/>
                  </a:lnTo>
                  <a:lnTo>
                    <a:pt x="3810" y="156210"/>
                  </a:lnTo>
                  <a:lnTo>
                    <a:pt x="2540" y="157480"/>
                  </a:lnTo>
                  <a:lnTo>
                    <a:pt x="1270" y="157480"/>
                  </a:lnTo>
                  <a:lnTo>
                    <a:pt x="1270" y="158750"/>
                  </a:lnTo>
                  <a:lnTo>
                    <a:pt x="0" y="160020"/>
                  </a:lnTo>
                  <a:lnTo>
                    <a:pt x="0" y="161290"/>
                  </a:lnTo>
                  <a:lnTo>
                    <a:pt x="2540" y="165100"/>
                  </a:lnTo>
                  <a:lnTo>
                    <a:pt x="6350" y="167640"/>
                  </a:lnTo>
                  <a:lnTo>
                    <a:pt x="6350" y="166370"/>
                  </a:lnTo>
                  <a:lnTo>
                    <a:pt x="7620" y="166370"/>
                  </a:lnTo>
                  <a:lnTo>
                    <a:pt x="7620" y="165100"/>
                  </a:lnTo>
                  <a:lnTo>
                    <a:pt x="8039" y="164680"/>
                  </a:lnTo>
                  <a:lnTo>
                    <a:pt x="8890" y="165100"/>
                  </a:lnTo>
                  <a:lnTo>
                    <a:pt x="8890" y="163830"/>
                  </a:lnTo>
                  <a:lnTo>
                    <a:pt x="10160" y="162560"/>
                  </a:lnTo>
                  <a:lnTo>
                    <a:pt x="11430" y="162560"/>
                  </a:lnTo>
                  <a:lnTo>
                    <a:pt x="11430" y="161290"/>
                  </a:lnTo>
                  <a:lnTo>
                    <a:pt x="12700" y="161290"/>
                  </a:lnTo>
                  <a:lnTo>
                    <a:pt x="13970" y="160020"/>
                  </a:lnTo>
                  <a:lnTo>
                    <a:pt x="15240" y="160020"/>
                  </a:lnTo>
                  <a:lnTo>
                    <a:pt x="16510" y="160020"/>
                  </a:lnTo>
                  <a:lnTo>
                    <a:pt x="16510" y="161290"/>
                  </a:lnTo>
                  <a:lnTo>
                    <a:pt x="17780" y="161290"/>
                  </a:lnTo>
                  <a:lnTo>
                    <a:pt x="19050" y="162560"/>
                  </a:lnTo>
                  <a:lnTo>
                    <a:pt x="19050" y="163830"/>
                  </a:lnTo>
                  <a:lnTo>
                    <a:pt x="20320" y="166370"/>
                  </a:lnTo>
                  <a:lnTo>
                    <a:pt x="20320" y="167640"/>
                  </a:lnTo>
                  <a:lnTo>
                    <a:pt x="20320" y="168910"/>
                  </a:lnTo>
                  <a:lnTo>
                    <a:pt x="20320" y="170180"/>
                  </a:lnTo>
                  <a:lnTo>
                    <a:pt x="21590" y="171450"/>
                  </a:lnTo>
                  <a:lnTo>
                    <a:pt x="21590" y="175260"/>
                  </a:lnTo>
                  <a:lnTo>
                    <a:pt x="21590" y="176530"/>
                  </a:lnTo>
                  <a:lnTo>
                    <a:pt x="21590" y="181610"/>
                  </a:lnTo>
                  <a:lnTo>
                    <a:pt x="22860" y="189230"/>
                  </a:lnTo>
                  <a:lnTo>
                    <a:pt x="22860" y="205740"/>
                  </a:lnTo>
                  <a:lnTo>
                    <a:pt x="22860" y="228600"/>
                  </a:lnTo>
                  <a:lnTo>
                    <a:pt x="33020" y="228600"/>
                  </a:lnTo>
                  <a:close/>
                </a:path>
                <a:path w="142239" h="228600">
                  <a:moveTo>
                    <a:pt x="142240" y="0"/>
                  </a:moveTo>
                  <a:lnTo>
                    <a:pt x="135890" y="1270"/>
                  </a:lnTo>
                  <a:lnTo>
                    <a:pt x="34290" y="29210"/>
                  </a:lnTo>
                  <a:lnTo>
                    <a:pt x="30480" y="30480"/>
                  </a:lnTo>
                  <a:lnTo>
                    <a:pt x="30480" y="33020"/>
                  </a:lnTo>
                  <a:lnTo>
                    <a:pt x="25107" y="73279"/>
                  </a:lnTo>
                  <a:lnTo>
                    <a:pt x="21590" y="68580"/>
                  </a:lnTo>
                  <a:lnTo>
                    <a:pt x="21590" y="67310"/>
                  </a:lnTo>
                  <a:lnTo>
                    <a:pt x="16510" y="62230"/>
                  </a:lnTo>
                  <a:lnTo>
                    <a:pt x="13970" y="64770"/>
                  </a:lnTo>
                  <a:lnTo>
                    <a:pt x="8890" y="67310"/>
                  </a:lnTo>
                  <a:lnTo>
                    <a:pt x="10160" y="68580"/>
                  </a:lnTo>
                  <a:lnTo>
                    <a:pt x="13970" y="73660"/>
                  </a:lnTo>
                  <a:lnTo>
                    <a:pt x="16510" y="78740"/>
                  </a:lnTo>
                  <a:lnTo>
                    <a:pt x="20320" y="85090"/>
                  </a:lnTo>
                  <a:lnTo>
                    <a:pt x="22860" y="90170"/>
                  </a:lnTo>
                  <a:lnTo>
                    <a:pt x="24130" y="92710"/>
                  </a:lnTo>
                  <a:lnTo>
                    <a:pt x="30480" y="107950"/>
                  </a:lnTo>
                  <a:lnTo>
                    <a:pt x="33020" y="92710"/>
                  </a:lnTo>
                  <a:lnTo>
                    <a:pt x="40093" y="38430"/>
                  </a:lnTo>
                  <a:lnTo>
                    <a:pt x="138430" y="10160"/>
                  </a:lnTo>
                  <a:lnTo>
                    <a:pt x="137160" y="6350"/>
                  </a:lnTo>
                  <a:lnTo>
                    <a:pt x="142240" y="6350"/>
                  </a:lnTo>
                  <a:lnTo>
                    <a:pt x="142240" y="0"/>
                  </a:lnTo>
                  <a:close/>
                </a:path>
              </a:pathLst>
            </a:custGeom>
            <a:solidFill>
              <a:srgbClr val="98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5554980" y="5761989"/>
              <a:ext cx="22860" cy="401320"/>
            </a:xfrm>
            <a:custGeom>
              <a:avLst/>
              <a:gdLst/>
              <a:ahLst/>
              <a:cxnLst/>
              <a:rect l="l" t="t" r="r" b="b"/>
              <a:pathLst>
                <a:path w="22860" h="401320">
                  <a:moveTo>
                    <a:pt x="16510" y="6350"/>
                  </a:moveTo>
                  <a:lnTo>
                    <a:pt x="10160" y="0"/>
                  </a:lnTo>
                  <a:lnTo>
                    <a:pt x="10160" y="1270"/>
                  </a:lnTo>
                  <a:lnTo>
                    <a:pt x="8890" y="2540"/>
                  </a:lnTo>
                  <a:lnTo>
                    <a:pt x="8089" y="4127"/>
                  </a:lnTo>
                  <a:lnTo>
                    <a:pt x="7620" y="3810"/>
                  </a:lnTo>
                  <a:lnTo>
                    <a:pt x="7620" y="5080"/>
                  </a:lnTo>
                  <a:lnTo>
                    <a:pt x="7620" y="6350"/>
                  </a:lnTo>
                  <a:lnTo>
                    <a:pt x="6350" y="6350"/>
                  </a:lnTo>
                  <a:lnTo>
                    <a:pt x="6350" y="7620"/>
                  </a:lnTo>
                  <a:lnTo>
                    <a:pt x="6350" y="8890"/>
                  </a:lnTo>
                  <a:lnTo>
                    <a:pt x="6350" y="10160"/>
                  </a:lnTo>
                  <a:lnTo>
                    <a:pt x="5080" y="11430"/>
                  </a:lnTo>
                  <a:lnTo>
                    <a:pt x="5080" y="12700"/>
                  </a:lnTo>
                  <a:lnTo>
                    <a:pt x="5080" y="15240"/>
                  </a:lnTo>
                  <a:lnTo>
                    <a:pt x="3810" y="16510"/>
                  </a:lnTo>
                  <a:lnTo>
                    <a:pt x="4927" y="16802"/>
                  </a:lnTo>
                  <a:lnTo>
                    <a:pt x="3810" y="19050"/>
                  </a:lnTo>
                  <a:lnTo>
                    <a:pt x="2540" y="21590"/>
                  </a:lnTo>
                  <a:lnTo>
                    <a:pt x="2540" y="24130"/>
                  </a:lnTo>
                  <a:lnTo>
                    <a:pt x="2540" y="25400"/>
                  </a:lnTo>
                  <a:lnTo>
                    <a:pt x="2540" y="31750"/>
                  </a:lnTo>
                  <a:lnTo>
                    <a:pt x="1270" y="39370"/>
                  </a:lnTo>
                  <a:lnTo>
                    <a:pt x="6350" y="39370"/>
                  </a:lnTo>
                  <a:lnTo>
                    <a:pt x="10160" y="39370"/>
                  </a:lnTo>
                  <a:lnTo>
                    <a:pt x="11430" y="31750"/>
                  </a:lnTo>
                  <a:lnTo>
                    <a:pt x="11430" y="26670"/>
                  </a:lnTo>
                  <a:lnTo>
                    <a:pt x="12700" y="22860"/>
                  </a:lnTo>
                  <a:lnTo>
                    <a:pt x="12700" y="21590"/>
                  </a:lnTo>
                  <a:lnTo>
                    <a:pt x="12700" y="20320"/>
                  </a:lnTo>
                  <a:lnTo>
                    <a:pt x="12700" y="19050"/>
                  </a:lnTo>
                  <a:lnTo>
                    <a:pt x="13970" y="19050"/>
                  </a:lnTo>
                  <a:lnTo>
                    <a:pt x="13970" y="16510"/>
                  </a:lnTo>
                  <a:lnTo>
                    <a:pt x="13970" y="15240"/>
                  </a:lnTo>
                  <a:lnTo>
                    <a:pt x="13970" y="13970"/>
                  </a:lnTo>
                  <a:lnTo>
                    <a:pt x="13970" y="12700"/>
                  </a:lnTo>
                  <a:lnTo>
                    <a:pt x="15240" y="11430"/>
                  </a:lnTo>
                  <a:lnTo>
                    <a:pt x="15240" y="10160"/>
                  </a:lnTo>
                  <a:lnTo>
                    <a:pt x="16510" y="8890"/>
                  </a:lnTo>
                  <a:lnTo>
                    <a:pt x="16510" y="7620"/>
                  </a:lnTo>
                  <a:lnTo>
                    <a:pt x="16510" y="6350"/>
                  </a:lnTo>
                  <a:close/>
                </a:path>
                <a:path w="22860" h="401320">
                  <a:moveTo>
                    <a:pt x="22860" y="398780"/>
                  </a:moveTo>
                  <a:lnTo>
                    <a:pt x="21590" y="394970"/>
                  </a:lnTo>
                  <a:lnTo>
                    <a:pt x="21120" y="393128"/>
                  </a:lnTo>
                  <a:lnTo>
                    <a:pt x="21590" y="392430"/>
                  </a:lnTo>
                  <a:lnTo>
                    <a:pt x="20739" y="391604"/>
                  </a:lnTo>
                  <a:lnTo>
                    <a:pt x="20320" y="389890"/>
                  </a:lnTo>
                  <a:lnTo>
                    <a:pt x="19469" y="390740"/>
                  </a:lnTo>
                  <a:lnTo>
                    <a:pt x="17780" y="389890"/>
                  </a:lnTo>
                  <a:lnTo>
                    <a:pt x="17145" y="390525"/>
                  </a:lnTo>
                  <a:lnTo>
                    <a:pt x="16510" y="389890"/>
                  </a:lnTo>
                  <a:lnTo>
                    <a:pt x="15240" y="389890"/>
                  </a:lnTo>
                  <a:lnTo>
                    <a:pt x="15240" y="388620"/>
                  </a:lnTo>
                  <a:lnTo>
                    <a:pt x="13970" y="387350"/>
                  </a:lnTo>
                  <a:lnTo>
                    <a:pt x="12700" y="384810"/>
                  </a:lnTo>
                  <a:lnTo>
                    <a:pt x="12700" y="383540"/>
                  </a:lnTo>
                  <a:lnTo>
                    <a:pt x="12700" y="381000"/>
                  </a:lnTo>
                  <a:lnTo>
                    <a:pt x="11430" y="379730"/>
                  </a:lnTo>
                  <a:lnTo>
                    <a:pt x="11430" y="374650"/>
                  </a:lnTo>
                  <a:lnTo>
                    <a:pt x="11430" y="368300"/>
                  </a:lnTo>
                  <a:lnTo>
                    <a:pt x="10160" y="361950"/>
                  </a:lnTo>
                  <a:lnTo>
                    <a:pt x="10160" y="344170"/>
                  </a:lnTo>
                  <a:lnTo>
                    <a:pt x="10160" y="39382"/>
                  </a:lnTo>
                  <a:lnTo>
                    <a:pt x="0" y="39382"/>
                  </a:lnTo>
                  <a:lnTo>
                    <a:pt x="0" y="55880"/>
                  </a:lnTo>
                  <a:lnTo>
                    <a:pt x="0" y="57150"/>
                  </a:lnTo>
                  <a:lnTo>
                    <a:pt x="0" y="321310"/>
                  </a:lnTo>
                  <a:lnTo>
                    <a:pt x="0" y="344170"/>
                  </a:lnTo>
                  <a:lnTo>
                    <a:pt x="1270" y="361950"/>
                  </a:lnTo>
                  <a:lnTo>
                    <a:pt x="1270" y="369570"/>
                  </a:lnTo>
                  <a:lnTo>
                    <a:pt x="2540" y="375920"/>
                  </a:lnTo>
                  <a:lnTo>
                    <a:pt x="2540" y="381000"/>
                  </a:lnTo>
                  <a:lnTo>
                    <a:pt x="2540" y="382270"/>
                  </a:lnTo>
                  <a:lnTo>
                    <a:pt x="3810" y="384810"/>
                  </a:lnTo>
                  <a:lnTo>
                    <a:pt x="3810" y="387350"/>
                  </a:lnTo>
                  <a:lnTo>
                    <a:pt x="5080" y="388620"/>
                  </a:lnTo>
                  <a:lnTo>
                    <a:pt x="5080" y="389890"/>
                  </a:lnTo>
                  <a:lnTo>
                    <a:pt x="5080" y="391160"/>
                  </a:lnTo>
                  <a:lnTo>
                    <a:pt x="5080" y="392430"/>
                  </a:lnTo>
                  <a:lnTo>
                    <a:pt x="6350" y="393700"/>
                  </a:lnTo>
                  <a:lnTo>
                    <a:pt x="7620" y="394970"/>
                  </a:lnTo>
                  <a:lnTo>
                    <a:pt x="8890" y="397510"/>
                  </a:lnTo>
                  <a:lnTo>
                    <a:pt x="10160" y="397510"/>
                  </a:lnTo>
                  <a:lnTo>
                    <a:pt x="11430" y="398780"/>
                  </a:lnTo>
                  <a:lnTo>
                    <a:pt x="12700" y="398780"/>
                  </a:lnTo>
                  <a:lnTo>
                    <a:pt x="13970" y="398780"/>
                  </a:lnTo>
                  <a:lnTo>
                    <a:pt x="15240" y="400050"/>
                  </a:lnTo>
                  <a:lnTo>
                    <a:pt x="16510" y="400050"/>
                  </a:lnTo>
                  <a:lnTo>
                    <a:pt x="17780" y="401320"/>
                  </a:lnTo>
                  <a:lnTo>
                    <a:pt x="20320" y="400050"/>
                  </a:lnTo>
                  <a:lnTo>
                    <a:pt x="21590" y="398780"/>
                  </a:lnTo>
                  <a:lnTo>
                    <a:pt x="22860" y="398780"/>
                  </a:lnTo>
                  <a:close/>
                </a:path>
              </a:pathLst>
            </a:custGeom>
            <a:solidFill>
              <a:srgbClr val="98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5575300" y="5830569"/>
              <a:ext cx="22860" cy="330200"/>
            </a:xfrm>
            <a:custGeom>
              <a:avLst/>
              <a:gdLst/>
              <a:ahLst/>
              <a:cxnLst/>
              <a:rect l="l" t="t" r="r" b="b"/>
              <a:pathLst>
                <a:path w="22860" h="330200">
                  <a:moveTo>
                    <a:pt x="22860" y="0"/>
                  </a:moveTo>
                  <a:lnTo>
                    <a:pt x="17780" y="0"/>
                  </a:lnTo>
                  <a:lnTo>
                    <a:pt x="12700" y="0"/>
                  </a:lnTo>
                  <a:lnTo>
                    <a:pt x="12700" y="224790"/>
                  </a:lnTo>
                  <a:lnTo>
                    <a:pt x="12700" y="254000"/>
                  </a:lnTo>
                  <a:lnTo>
                    <a:pt x="12700" y="275590"/>
                  </a:lnTo>
                  <a:lnTo>
                    <a:pt x="11430" y="285750"/>
                  </a:lnTo>
                  <a:lnTo>
                    <a:pt x="11430" y="293370"/>
                  </a:lnTo>
                  <a:lnTo>
                    <a:pt x="10160" y="299720"/>
                  </a:lnTo>
                  <a:lnTo>
                    <a:pt x="10160" y="302260"/>
                  </a:lnTo>
                  <a:lnTo>
                    <a:pt x="10160" y="304800"/>
                  </a:lnTo>
                  <a:lnTo>
                    <a:pt x="8890" y="307340"/>
                  </a:lnTo>
                  <a:lnTo>
                    <a:pt x="9525" y="307340"/>
                  </a:lnTo>
                  <a:lnTo>
                    <a:pt x="8890" y="308610"/>
                  </a:lnTo>
                  <a:lnTo>
                    <a:pt x="8890" y="309880"/>
                  </a:lnTo>
                  <a:lnTo>
                    <a:pt x="8128" y="311404"/>
                  </a:lnTo>
                  <a:lnTo>
                    <a:pt x="7620" y="311150"/>
                  </a:lnTo>
                  <a:lnTo>
                    <a:pt x="7620" y="312420"/>
                  </a:lnTo>
                  <a:lnTo>
                    <a:pt x="7620" y="313690"/>
                  </a:lnTo>
                  <a:lnTo>
                    <a:pt x="6350" y="314960"/>
                  </a:lnTo>
                  <a:lnTo>
                    <a:pt x="6350" y="316230"/>
                  </a:lnTo>
                  <a:lnTo>
                    <a:pt x="5080" y="317500"/>
                  </a:lnTo>
                  <a:lnTo>
                    <a:pt x="3810" y="318770"/>
                  </a:lnTo>
                  <a:lnTo>
                    <a:pt x="3810" y="320040"/>
                  </a:lnTo>
                  <a:lnTo>
                    <a:pt x="2540" y="320040"/>
                  </a:lnTo>
                  <a:lnTo>
                    <a:pt x="1270" y="321310"/>
                  </a:lnTo>
                  <a:lnTo>
                    <a:pt x="0" y="321310"/>
                  </a:lnTo>
                  <a:lnTo>
                    <a:pt x="254" y="322326"/>
                  </a:lnTo>
                  <a:lnTo>
                    <a:pt x="0" y="322580"/>
                  </a:lnTo>
                  <a:lnTo>
                    <a:pt x="508" y="323342"/>
                  </a:lnTo>
                  <a:lnTo>
                    <a:pt x="1270" y="326390"/>
                  </a:lnTo>
                  <a:lnTo>
                    <a:pt x="2540" y="330200"/>
                  </a:lnTo>
                  <a:lnTo>
                    <a:pt x="3810" y="330200"/>
                  </a:lnTo>
                  <a:lnTo>
                    <a:pt x="5080" y="330200"/>
                  </a:lnTo>
                  <a:lnTo>
                    <a:pt x="6350" y="328930"/>
                  </a:lnTo>
                  <a:lnTo>
                    <a:pt x="7620" y="328930"/>
                  </a:lnTo>
                  <a:lnTo>
                    <a:pt x="8890" y="327660"/>
                  </a:lnTo>
                  <a:lnTo>
                    <a:pt x="10160" y="326390"/>
                  </a:lnTo>
                  <a:lnTo>
                    <a:pt x="11430" y="326390"/>
                  </a:lnTo>
                  <a:lnTo>
                    <a:pt x="11430" y="325120"/>
                  </a:lnTo>
                  <a:lnTo>
                    <a:pt x="12700" y="323850"/>
                  </a:lnTo>
                  <a:lnTo>
                    <a:pt x="11938" y="323342"/>
                  </a:lnTo>
                  <a:lnTo>
                    <a:pt x="12700" y="322580"/>
                  </a:lnTo>
                  <a:lnTo>
                    <a:pt x="13970" y="322580"/>
                  </a:lnTo>
                  <a:lnTo>
                    <a:pt x="13970" y="321310"/>
                  </a:lnTo>
                  <a:lnTo>
                    <a:pt x="15240" y="320040"/>
                  </a:lnTo>
                  <a:lnTo>
                    <a:pt x="15240" y="318770"/>
                  </a:lnTo>
                  <a:lnTo>
                    <a:pt x="15240" y="317500"/>
                  </a:lnTo>
                  <a:lnTo>
                    <a:pt x="16510" y="316230"/>
                  </a:lnTo>
                  <a:lnTo>
                    <a:pt x="16510" y="314960"/>
                  </a:lnTo>
                  <a:lnTo>
                    <a:pt x="17780" y="312420"/>
                  </a:lnTo>
                  <a:lnTo>
                    <a:pt x="17780" y="311150"/>
                  </a:lnTo>
                  <a:lnTo>
                    <a:pt x="17780" y="308610"/>
                  </a:lnTo>
                  <a:lnTo>
                    <a:pt x="19050" y="308610"/>
                  </a:lnTo>
                  <a:lnTo>
                    <a:pt x="19050" y="306070"/>
                  </a:lnTo>
                  <a:lnTo>
                    <a:pt x="19050" y="303530"/>
                  </a:lnTo>
                  <a:lnTo>
                    <a:pt x="20320" y="300990"/>
                  </a:lnTo>
                  <a:lnTo>
                    <a:pt x="20320" y="294640"/>
                  </a:lnTo>
                  <a:lnTo>
                    <a:pt x="20320" y="285750"/>
                  </a:lnTo>
                  <a:lnTo>
                    <a:pt x="21590" y="276860"/>
                  </a:lnTo>
                  <a:lnTo>
                    <a:pt x="21590" y="275590"/>
                  </a:lnTo>
                  <a:lnTo>
                    <a:pt x="21590" y="254000"/>
                  </a:lnTo>
                  <a:lnTo>
                    <a:pt x="22860" y="22479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98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5825490" y="5546089"/>
              <a:ext cx="118110" cy="21590"/>
            </a:xfrm>
            <a:custGeom>
              <a:avLst/>
              <a:gdLst/>
              <a:ahLst/>
              <a:cxnLst/>
              <a:rect l="l" t="t" r="r" b="b"/>
              <a:pathLst>
                <a:path w="118110" h="21589">
                  <a:moveTo>
                    <a:pt x="73660" y="0"/>
                  </a:moveTo>
                  <a:lnTo>
                    <a:pt x="60960" y="0"/>
                  </a:lnTo>
                  <a:lnTo>
                    <a:pt x="60960" y="1270"/>
                  </a:lnTo>
                  <a:lnTo>
                    <a:pt x="73660" y="1270"/>
                  </a:lnTo>
                  <a:lnTo>
                    <a:pt x="73660" y="0"/>
                  </a:lnTo>
                  <a:close/>
                </a:path>
                <a:path w="118110" h="21589">
                  <a:moveTo>
                    <a:pt x="90170" y="3810"/>
                  </a:moveTo>
                  <a:lnTo>
                    <a:pt x="87630" y="3810"/>
                  </a:lnTo>
                  <a:lnTo>
                    <a:pt x="87630" y="2540"/>
                  </a:lnTo>
                  <a:lnTo>
                    <a:pt x="85090" y="2540"/>
                  </a:lnTo>
                  <a:lnTo>
                    <a:pt x="85090" y="1282"/>
                  </a:lnTo>
                  <a:lnTo>
                    <a:pt x="52070" y="1282"/>
                  </a:lnTo>
                  <a:lnTo>
                    <a:pt x="52070" y="2540"/>
                  </a:lnTo>
                  <a:lnTo>
                    <a:pt x="48260" y="2540"/>
                  </a:lnTo>
                  <a:lnTo>
                    <a:pt x="48260" y="3810"/>
                  </a:lnTo>
                  <a:lnTo>
                    <a:pt x="39370" y="3810"/>
                  </a:lnTo>
                  <a:lnTo>
                    <a:pt x="39370" y="5080"/>
                  </a:lnTo>
                  <a:lnTo>
                    <a:pt x="90170" y="5080"/>
                  </a:lnTo>
                  <a:lnTo>
                    <a:pt x="90170" y="3810"/>
                  </a:lnTo>
                  <a:close/>
                </a:path>
                <a:path w="118110" h="21589">
                  <a:moveTo>
                    <a:pt x="96520" y="6350"/>
                  </a:moveTo>
                  <a:lnTo>
                    <a:pt x="93980" y="6350"/>
                  </a:lnTo>
                  <a:lnTo>
                    <a:pt x="93980" y="5092"/>
                  </a:lnTo>
                  <a:lnTo>
                    <a:pt x="35560" y="5092"/>
                  </a:lnTo>
                  <a:lnTo>
                    <a:pt x="35560" y="6350"/>
                  </a:lnTo>
                  <a:lnTo>
                    <a:pt x="29210" y="6350"/>
                  </a:lnTo>
                  <a:lnTo>
                    <a:pt x="29210" y="7620"/>
                  </a:lnTo>
                  <a:lnTo>
                    <a:pt x="96520" y="7620"/>
                  </a:lnTo>
                  <a:lnTo>
                    <a:pt x="96520" y="6350"/>
                  </a:lnTo>
                  <a:close/>
                </a:path>
                <a:path w="118110" h="21589">
                  <a:moveTo>
                    <a:pt x="105410" y="10160"/>
                  </a:moveTo>
                  <a:lnTo>
                    <a:pt x="104140" y="10160"/>
                  </a:lnTo>
                  <a:lnTo>
                    <a:pt x="104140" y="8890"/>
                  </a:lnTo>
                  <a:lnTo>
                    <a:pt x="99060" y="8890"/>
                  </a:lnTo>
                  <a:lnTo>
                    <a:pt x="99060" y="7632"/>
                  </a:lnTo>
                  <a:lnTo>
                    <a:pt x="25400" y="7632"/>
                  </a:lnTo>
                  <a:lnTo>
                    <a:pt x="25400" y="8890"/>
                  </a:lnTo>
                  <a:lnTo>
                    <a:pt x="22860" y="8890"/>
                  </a:lnTo>
                  <a:lnTo>
                    <a:pt x="22860" y="10160"/>
                  </a:lnTo>
                  <a:lnTo>
                    <a:pt x="19050" y="10160"/>
                  </a:lnTo>
                  <a:lnTo>
                    <a:pt x="19050" y="11430"/>
                  </a:lnTo>
                  <a:lnTo>
                    <a:pt x="105410" y="11430"/>
                  </a:lnTo>
                  <a:lnTo>
                    <a:pt x="105410" y="10160"/>
                  </a:lnTo>
                  <a:close/>
                </a:path>
                <a:path w="118110" h="21589">
                  <a:moveTo>
                    <a:pt x="109220" y="12700"/>
                  </a:moveTo>
                  <a:lnTo>
                    <a:pt x="107950" y="12700"/>
                  </a:lnTo>
                  <a:lnTo>
                    <a:pt x="107950" y="11442"/>
                  </a:lnTo>
                  <a:lnTo>
                    <a:pt x="16510" y="11442"/>
                  </a:lnTo>
                  <a:lnTo>
                    <a:pt x="16510" y="12700"/>
                  </a:lnTo>
                  <a:lnTo>
                    <a:pt x="13970" y="12700"/>
                  </a:lnTo>
                  <a:lnTo>
                    <a:pt x="13970" y="13970"/>
                  </a:lnTo>
                  <a:lnTo>
                    <a:pt x="109220" y="13970"/>
                  </a:lnTo>
                  <a:lnTo>
                    <a:pt x="109220" y="12700"/>
                  </a:lnTo>
                  <a:close/>
                </a:path>
                <a:path w="118110" h="21589">
                  <a:moveTo>
                    <a:pt x="113017" y="16510"/>
                  </a:moveTo>
                  <a:lnTo>
                    <a:pt x="111760" y="16510"/>
                  </a:lnTo>
                  <a:lnTo>
                    <a:pt x="111760" y="15240"/>
                  </a:lnTo>
                  <a:lnTo>
                    <a:pt x="110490" y="15240"/>
                  </a:lnTo>
                  <a:lnTo>
                    <a:pt x="110490" y="13982"/>
                  </a:lnTo>
                  <a:lnTo>
                    <a:pt x="12700" y="13982"/>
                  </a:lnTo>
                  <a:lnTo>
                    <a:pt x="12700" y="15240"/>
                  </a:lnTo>
                  <a:lnTo>
                    <a:pt x="8890" y="15240"/>
                  </a:lnTo>
                  <a:lnTo>
                    <a:pt x="8890" y="16510"/>
                  </a:lnTo>
                  <a:lnTo>
                    <a:pt x="6350" y="16510"/>
                  </a:lnTo>
                  <a:lnTo>
                    <a:pt x="6350" y="17780"/>
                  </a:lnTo>
                  <a:lnTo>
                    <a:pt x="113017" y="17780"/>
                  </a:lnTo>
                  <a:lnTo>
                    <a:pt x="113017" y="16510"/>
                  </a:lnTo>
                  <a:close/>
                </a:path>
                <a:path w="118110" h="21589">
                  <a:moveTo>
                    <a:pt x="116840" y="19050"/>
                  </a:moveTo>
                  <a:lnTo>
                    <a:pt x="115570" y="19050"/>
                  </a:lnTo>
                  <a:lnTo>
                    <a:pt x="115570" y="17792"/>
                  </a:lnTo>
                  <a:lnTo>
                    <a:pt x="3810" y="17792"/>
                  </a:lnTo>
                  <a:lnTo>
                    <a:pt x="3810" y="19050"/>
                  </a:lnTo>
                  <a:lnTo>
                    <a:pt x="2540" y="19050"/>
                  </a:lnTo>
                  <a:lnTo>
                    <a:pt x="2540" y="20320"/>
                  </a:lnTo>
                  <a:lnTo>
                    <a:pt x="116840" y="20320"/>
                  </a:lnTo>
                  <a:lnTo>
                    <a:pt x="116840" y="19050"/>
                  </a:lnTo>
                  <a:close/>
                </a:path>
                <a:path w="118110" h="21589">
                  <a:moveTo>
                    <a:pt x="118110" y="20332"/>
                  </a:moveTo>
                  <a:lnTo>
                    <a:pt x="0" y="20332"/>
                  </a:lnTo>
                  <a:lnTo>
                    <a:pt x="0" y="21590"/>
                  </a:lnTo>
                  <a:lnTo>
                    <a:pt x="118110" y="21590"/>
                  </a:lnTo>
                  <a:lnTo>
                    <a:pt x="118110" y="20332"/>
                  </a:lnTo>
                  <a:close/>
                </a:path>
              </a:pathLst>
            </a:custGeom>
            <a:solidFill>
              <a:srgbClr val="007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5810250" y="5567679"/>
              <a:ext cx="142240" cy="11430"/>
            </a:xfrm>
            <a:custGeom>
              <a:avLst/>
              <a:gdLst/>
              <a:ahLst/>
              <a:cxnLst/>
              <a:rect l="l" t="t" r="r" b="b"/>
              <a:pathLst>
                <a:path w="142239" h="11429">
                  <a:moveTo>
                    <a:pt x="135890" y="1270"/>
                  </a:moveTo>
                  <a:lnTo>
                    <a:pt x="134620" y="1270"/>
                  </a:lnTo>
                  <a:lnTo>
                    <a:pt x="134620" y="0"/>
                  </a:lnTo>
                  <a:lnTo>
                    <a:pt x="12700" y="0"/>
                  </a:lnTo>
                  <a:lnTo>
                    <a:pt x="12700" y="1270"/>
                  </a:lnTo>
                  <a:lnTo>
                    <a:pt x="11430" y="1270"/>
                  </a:lnTo>
                  <a:lnTo>
                    <a:pt x="11430" y="2540"/>
                  </a:lnTo>
                  <a:lnTo>
                    <a:pt x="135890" y="2540"/>
                  </a:lnTo>
                  <a:lnTo>
                    <a:pt x="135890" y="1270"/>
                  </a:lnTo>
                  <a:close/>
                </a:path>
                <a:path w="142239" h="11429">
                  <a:moveTo>
                    <a:pt x="137160" y="3810"/>
                  </a:moveTo>
                  <a:lnTo>
                    <a:pt x="135890" y="3810"/>
                  </a:lnTo>
                  <a:lnTo>
                    <a:pt x="135890" y="2552"/>
                  </a:lnTo>
                  <a:lnTo>
                    <a:pt x="8890" y="2552"/>
                  </a:lnTo>
                  <a:lnTo>
                    <a:pt x="8890" y="3810"/>
                  </a:lnTo>
                  <a:lnTo>
                    <a:pt x="7620" y="3810"/>
                  </a:lnTo>
                  <a:lnTo>
                    <a:pt x="7620" y="5080"/>
                  </a:lnTo>
                  <a:lnTo>
                    <a:pt x="137160" y="5080"/>
                  </a:lnTo>
                  <a:lnTo>
                    <a:pt x="137160" y="3810"/>
                  </a:lnTo>
                  <a:close/>
                </a:path>
                <a:path w="142239" h="11429">
                  <a:moveTo>
                    <a:pt x="139700" y="6350"/>
                  </a:moveTo>
                  <a:lnTo>
                    <a:pt x="138430" y="6350"/>
                  </a:lnTo>
                  <a:lnTo>
                    <a:pt x="138430" y="5092"/>
                  </a:lnTo>
                  <a:lnTo>
                    <a:pt x="6350" y="5092"/>
                  </a:lnTo>
                  <a:lnTo>
                    <a:pt x="6350" y="6350"/>
                  </a:lnTo>
                  <a:lnTo>
                    <a:pt x="5080" y="6350"/>
                  </a:lnTo>
                  <a:lnTo>
                    <a:pt x="5080" y="7620"/>
                  </a:lnTo>
                  <a:lnTo>
                    <a:pt x="2540" y="7620"/>
                  </a:lnTo>
                  <a:lnTo>
                    <a:pt x="2540" y="8890"/>
                  </a:lnTo>
                  <a:lnTo>
                    <a:pt x="139700" y="8890"/>
                  </a:lnTo>
                  <a:lnTo>
                    <a:pt x="139700" y="7620"/>
                  </a:lnTo>
                  <a:lnTo>
                    <a:pt x="139700" y="6350"/>
                  </a:lnTo>
                  <a:close/>
                </a:path>
                <a:path w="142239" h="11429">
                  <a:moveTo>
                    <a:pt x="142240" y="10160"/>
                  </a:moveTo>
                  <a:lnTo>
                    <a:pt x="140970" y="10160"/>
                  </a:lnTo>
                  <a:lnTo>
                    <a:pt x="140970" y="8902"/>
                  </a:lnTo>
                  <a:lnTo>
                    <a:pt x="1270" y="8902"/>
                  </a:lnTo>
                  <a:lnTo>
                    <a:pt x="1270" y="1016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142240" y="11430"/>
                  </a:lnTo>
                  <a:lnTo>
                    <a:pt x="142240" y="10160"/>
                  </a:lnTo>
                  <a:close/>
                </a:path>
              </a:pathLst>
            </a:custGeom>
            <a:solidFill>
              <a:srgbClr val="00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5798820" y="5579122"/>
              <a:ext cx="161290" cy="11430"/>
            </a:xfrm>
            <a:custGeom>
              <a:avLst/>
              <a:gdLst/>
              <a:ahLst/>
              <a:cxnLst/>
              <a:rect l="l" t="t" r="r" b="b"/>
              <a:pathLst>
                <a:path w="161289" h="11429">
                  <a:moveTo>
                    <a:pt x="157480" y="3797"/>
                  </a:moveTo>
                  <a:lnTo>
                    <a:pt x="156210" y="3797"/>
                  </a:lnTo>
                  <a:lnTo>
                    <a:pt x="156210" y="2527"/>
                  </a:lnTo>
                  <a:lnTo>
                    <a:pt x="154940" y="2527"/>
                  </a:lnTo>
                  <a:lnTo>
                    <a:pt x="154940" y="1257"/>
                  </a:lnTo>
                  <a:lnTo>
                    <a:pt x="153670" y="1257"/>
                  </a:lnTo>
                  <a:lnTo>
                    <a:pt x="153670" y="0"/>
                  </a:lnTo>
                  <a:lnTo>
                    <a:pt x="10160" y="0"/>
                  </a:lnTo>
                  <a:lnTo>
                    <a:pt x="10160" y="1257"/>
                  </a:lnTo>
                  <a:lnTo>
                    <a:pt x="8890" y="1257"/>
                  </a:lnTo>
                  <a:lnTo>
                    <a:pt x="8890" y="2527"/>
                  </a:lnTo>
                  <a:lnTo>
                    <a:pt x="7620" y="2527"/>
                  </a:lnTo>
                  <a:lnTo>
                    <a:pt x="7620" y="3797"/>
                  </a:lnTo>
                  <a:lnTo>
                    <a:pt x="5080" y="3797"/>
                  </a:lnTo>
                  <a:lnTo>
                    <a:pt x="5080" y="5067"/>
                  </a:lnTo>
                  <a:lnTo>
                    <a:pt x="3810" y="5067"/>
                  </a:lnTo>
                  <a:lnTo>
                    <a:pt x="3810" y="6337"/>
                  </a:lnTo>
                  <a:lnTo>
                    <a:pt x="157480" y="6337"/>
                  </a:lnTo>
                  <a:lnTo>
                    <a:pt x="157480" y="5067"/>
                  </a:lnTo>
                  <a:lnTo>
                    <a:pt x="157480" y="3797"/>
                  </a:lnTo>
                  <a:close/>
                </a:path>
                <a:path w="161289" h="11429">
                  <a:moveTo>
                    <a:pt x="160020" y="7607"/>
                  </a:moveTo>
                  <a:lnTo>
                    <a:pt x="158750" y="7607"/>
                  </a:lnTo>
                  <a:lnTo>
                    <a:pt x="158750" y="6350"/>
                  </a:lnTo>
                  <a:lnTo>
                    <a:pt x="2540" y="6350"/>
                  </a:lnTo>
                  <a:lnTo>
                    <a:pt x="2540" y="7607"/>
                  </a:lnTo>
                  <a:lnTo>
                    <a:pt x="1270" y="7607"/>
                  </a:lnTo>
                  <a:lnTo>
                    <a:pt x="1270" y="8877"/>
                  </a:lnTo>
                  <a:lnTo>
                    <a:pt x="0" y="8877"/>
                  </a:lnTo>
                  <a:lnTo>
                    <a:pt x="0" y="10147"/>
                  </a:lnTo>
                  <a:lnTo>
                    <a:pt x="160020" y="10147"/>
                  </a:lnTo>
                  <a:lnTo>
                    <a:pt x="160020" y="8877"/>
                  </a:lnTo>
                  <a:lnTo>
                    <a:pt x="160020" y="7607"/>
                  </a:lnTo>
                  <a:close/>
                </a:path>
                <a:path w="161289" h="11429">
                  <a:moveTo>
                    <a:pt x="161290" y="10160"/>
                  </a:moveTo>
                  <a:lnTo>
                    <a:pt x="0" y="10160"/>
                  </a:lnTo>
                  <a:lnTo>
                    <a:pt x="0" y="11417"/>
                  </a:lnTo>
                  <a:lnTo>
                    <a:pt x="161290" y="11417"/>
                  </a:lnTo>
                  <a:lnTo>
                    <a:pt x="161290" y="10160"/>
                  </a:lnTo>
                  <a:close/>
                </a:path>
              </a:pathLst>
            </a:custGeom>
            <a:solidFill>
              <a:srgbClr val="007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0"/>
            <p:cNvSpPr/>
            <p:nvPr/>
          </p:nvSpPr>
          <p:spPr>
            <a:xfrm>
              <a:off x="5791200" y="5590539"/>
              <a:ext cx="173990" cy="10160"/>
            </a:xfrm>
            <a:custGeom>
              <a:avLst/>
              <a:gdLst/>
              <a:ahLst/>
              <a:cxnLst/>
              <a:rect l="l" t="t" r="r" b="b"/>
              <a:pathLst>
                <a:path w="173989" h="10160">
                  <a:moveTo>
                    <a:pt x="171450" y="3810"/>
                  </a:moveTo>
                  <a:lnTo>
                    <a:pt x="170180" y="3810"/>
                  </a:lnTo>
                  <a:lnTo>
                    <a:pt x="170180" y="2540"/>
                  </a:lnTo>
                  <a:lnTo>
                    <a:pt x="170180" y="1270"/>
                  </a:lnTo>
                  <a:lnTo>
                    <a:pt x="168910" y="1270"/>
                  </a:lnTo>
                  <a:lnTo>
                    <a:pt x="168910" y="0"/>
                  </a:lnTo>
                  <a:lnTo>
                    <a:pt x="6350" y="0"/>
                  </a:lnTo>
                  <a:lnTo>
                    <a:pt x="6350" y="1270"/>
                  </a:lnTo>
                  <a:lnTo>
                    <a:pt x="5080" y="1270"/>
                  </a:lnTo>
                  <a:lnTo>
                    <a:pt x="5080" y="2540"/>
                  </a:lnTo>
                  <a:lnTo>
                    <a:pt x="3810" y="2540"/>
                  </a:lnTo>
                  <a:lnTo>
                    <a:pt x="3810" y="3810"/>
                  </a:lnTo>
                  <a:lnTo>
                    <a:pt x="3810" y="5080"/>
                  </a:lnTo>
                  <a:lnTo>
                    <a:pt x="171450" y="5080"/>
                  </a:lnTo>
                  <a:lnTo>
                    <a:pt x="171450" y="3810"/>
                  </a:lnTo>
                  <a:close/>
                </a:path>
                <a:path w="173989" h="10160">
                  <a:moveTo>
                    <a:pt x="173990" y="8890"/>
                  </a:moveTo>
                  <a:lnTo>
                    <a:pt x="172720" y="8890"/>
                  </a:lnTo>
                  <a:lnTo>
                    <a:pt x="172720" y="7620"/>
                  </a:lnTo>
                  <a:lnTo>
                    <a:pt x="172720" y="6350"/>
                  </a:lnTo>
                  <a:lnTo>
                    <a:pt x="171450" y="6350"/>
                  </a:lnTo>
                  <a:lnTo>
                    <a:pt x="171450" y="5092"/>
                  </a:lnTo>
                  <a:lnTo>
                    <a:pt x="2540" y="5092"/>
                  </a:lnTo>
                  <a:lnTo>
                    <a:pt x="2540" y="6350"/>
                  </a:lnTo>
                  <a:lnTo>
                    <a:pt x="1270" y="6350"/>
                  </a:lnTo>
                  <a:lnTo>
                    <a:pt x="1270" y="7620"/>
                  </a:lnTo>
                  <a:lnTo>
                    <a:pt x="0" y="762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173990" y="10160"/>
                  </a:lnTo>
                  <a:lnTo>
                    <a:pt x="173990" y="8890"/>
                  </a:lnTo>
                  <a:close/>
                </a:path>
              </a:pathLst>
            </a:custGeom>
            <a:solidFill>
              <a:srgbClr val="007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5782310" y="5600699"/>
              <a:ext cx="187960" cy="11430"/>
            </a:xfrm>
            <a:custGeom>
              <a:avLst/>
              <a:gdLst/>
              <a:ahLst/>
              <a:cxnLst/>
              <a:rect l="l" t="t" r="r" b="b"/>
              <a:pathLst>
                <a:path w="187960" h="11429">
                  <a:moveTo>
                    <a:pt x="187947" y="8890"/>
                  </a:moveTo>
                  <a:lnTo>
                    <a:pt x="186690" y="8890"/>
                  </a:lnTo>
                  <a:lnTo>
                    <a:pt x="186690" y="7620"/>
                  </a:lnTo>
                  <a:lnTo>
                    <a:pt x="186690" y="6350"/>
                  </a:lnTo>
                  <a:lnTo>
                    <a:pt x="185420" y="6350"/>
                  </a:lnTo>
                  <a:lnTo>
                    <a:pt x="185420" y="5080"/>
                  </a:lnTo>
                  <a:lnTo>
                    <a:pt x="185420" y="3810"/>
                  </a:lnTo>
                  <a:lnTo>
                    <a:pt x="184150" y="3810"/>
                  </a:lnTo>
                  <a:lnTo>
                    <a:pt x="184150" y="2540"/>
                  </a:lnTo>
                  <a:lnTo>
                    <a:pt x="184150" y="1270"/>
                  </a:lnTo>
                  <a:lnTo>
                    <a:pt x="182880" y="1270"/>
                  </a:lnTo>
                  <a:lnTo>
                    <a:pt x="182880" y="0"/>
                  </a:lnTo>
                  <a:lnTo>
                    <a:pt x="7620" y="0"/>
                  </a:lnTo>
                  <a:lnTo>
                    <a:pt x="7620" y="1270"/>
                  </a:lnTo>
                  <a:lnTo>
                    <a:pt x="6350" y="1270"/>
                  </a:lnTo>
                  <a:lnTo>
                    <a:pt x="6350" y="2540"/>
                  </a:lnTo>
                  <a:lnTo>
                    <a:pt x="5080" y="2540"/>
                  </a:lnTo>
                  <a:lnTo>
                    <a:pt x="5080" y="3810"/>
                  </a:lnTo>
                  <a:lnTo>
                    <a:pt x="5080" y="5080"/>
                  </a:lnTo>
                  <a:lnTo>
                    <a:pt x="3810" y="5080"/>
                  </a:lnTo>
                  <a:lnTo>
                    <a:pt x="3810" y="6350"/>
                  </a:lnTo>
                  <a:lnTo>
                    <a:pt x="2540" y="6350"/>
                  </a:lnTo>
                  <a:lnTo>
                    <a:pt x="2540" y="7620"/>
                  </a:lnTo>
                  <a:lnTo>
                    <a:pt x="1270" y="7620"/>
                  </a:lnTo>
                  <a:lnTo>
                    <a:pt x="1270" y="8890"/>
                  </a:lnTo>
                  <a:lnTo>
                    <a:pt x="1270" y="1016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187947" y="11430"/>
                  </a:lnTo>
                  <a:lnTo>
                    <a:pt x="187947" y="10160"/>
                  </a:lnTo>
                  <a:lnTo>
                    <a:pt x="187947" y="8890"/>
                  </a:lnTo>
                  <a:close/>
                </a:path>
              </a:pathLst>
            </a:custGeom>
            <a:solidFill>
              <a:srgbClr val="007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5775960" y="5612129"/>
              <a:ext cx="196850" cy="11430"/>
            </a:xfrm>
            <a:custGeom>
              <a:avLst/>
              <a:gdLst/>
              <a:ahLst/>
              <a:cxnLst/>
              <a:rect l="l" t="t" r="r" b="b"/>
              <a:pathLst>
                <a:path w="196850" h="11429">
                  <a:moveTo>
                    <a:pt x="196837" y="8890"/>
                  </a:moveTo>
                  <a:lnTo>
                    <a:pt x="195580" y="8890"/>
                  </a:lnTo>
                  <a:lnTo>
                    <a:pt x="195580" y="7620"/>
                  </a:lnTo>
                  <a:lnTo>
                    <a:pt x="195580" y="6350"/>
                  </a:lnTo>
                  <a:lnTo>
                    <a:pt x="195580" y="3810"/>
                  </a:lnTo>
                  <a:lnTo>
                    <a:pt x="195580" y="2540"/>
                  </a:lnTo>
                  <a:lnTo>
                    <a:pt x="194297" y="2540"/>
                  </a:lnTo>
                  <a:lnTo>
                    <a:pt x="194297" y="1270"/>
                  </a:lnTo>
                  <a:lnTo>
                    <a:pt x="194297" y="0"/>
                  </a:lnTo>
                  <a:lnTo>
                    <a:pt x="6350" y="0"/>
                  </a:lnTo>
                  <a:lnTo>
                    <a:pt x="6350" y="1270"/>
                  </a:lnTo>
                  <a:lnTo>
                    <a:pt x="5080" y="1270"/>
                  </a:lnTo>
                  <a:lnTo>
                    <a:pt x="5080" y="2540"/>
                  </a:lnTo>
                  <a:lnTo>
                    <a:pt x="5080" y="3810"/>
                  </a:lnTo>
                  <a:lnTo>
                    <a:pt x="3810" y="3810"/>
                  </a:lnTo>
                  <a:lnTo>
                    <a:pt x="3810" y="6350"/>
                  </a:lnTo>
                  <a:lnTo>
                    <a:pt x="2540" y="6350"/>
                  </a:lnTo>
                  <a:lnTo>
                    <a:pt x="2540" y="7620"/>
                  </a:lnTo>
                  <a:lnTo>
                    <a:pt x="1270" y="7620"/>
                  </a:lnTo>
                  <a:lnTo>
                    <a:pt x="1270" y="8890"/>
                  </a:lnTo>
                  <a:lnTo>
                    <a:pt x="1270" y="1016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196837" y="11430"/>
                  </a:lnTo>
                  <a:lnTo>
                    <a:pt x="196837" y="10160"/>
                  </a:lnTo>
                  <a:lnTo>
                    <a:pt x="196837" y="8890"/>
                  </a:lnTo>
                  <a:close/>
                </a:path>
              </a:pathLst>
            </a:custGeom>
            <a:solidFill>
              <a:srgbClr val="007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5769610" y="5623559"/>
              <a:ext cx="207010" cy="11430"/>
            </a:xfrm>
            <a:custGeom>
              <a:avLst/>
              <a:gdLst/>
              <a:ahLst/>
              <a:cxnLst/>
              <a:rect l="l" t="t" r="r" b="b"/>
              <a:pathLst>
                <a:path w="207010" h="11429">
                  <a:moveTo>
                    <a:pt x="207010" y="10160"/>
                  </a:moveTo>
                  <a:lnTo>
                    <a:pt x="205740" y="10160"/>
                  </a:lnTo>
                  <a:lnTo>
                    <a:pt x="205740" y="7620"/>
                  </a:lnTo>
                  <a:lnTo>
                    <a:pt x="205740" y="6350"/>
                  </a:lnTo>
                  <a:lnTo>
                    <a:pt x="205740" y="5080"/>
                  </a:lnTo>
                  <a:lnTo>
                    <a:pt x="204470" y="5080"/>
                  </a:lnTo>
                  <a:lnTo>
                    <a:pt x="204470" y="3810"/>
                  </a:lnTo>
                  <a:lnTo>
                    <a:pt x="204470" y="2540"/>
                  </a:lnTo>
                  <a:lnTo>
                    <a:pt x="203200" y="2540"/>
                  </a:lnTo>
                  <a:lnTo>
                    <a:pt x="203200" y="1270"/>
                  </a:lnTo>
                  <a:lnTo>
                    <a:pt x="203187" y="0"/>
                  </a:lnTo>
                  <a:lnTo>
                    <a:pt x="6350" y="0"/>
                  </a:lnTo>
                  <a:lnTo>
                    <a:pt x="6350" y="1270"/>
                  </a:lnTo>
                  <a:lnTo>
                    <a:pt x="5080" y="1270"/>
                  </a:lnTo>
                  <a:lnTo>
                    <a:pt x="5080" y="2540"/>
                  </a:lnTo>
                  <a:lnTo>
                    <a:pt x="5080" y="3810"/>
                  </a:lnTo>
                  <a:lnTo>
                    <a:pt x="3810" y="3810"/>
                  </a:lnTo>
                  <a:lnTo>
                    <a:pt x="3810" y="5080"/>
                  </a:lnTo>
                  <a:lnTo>
                    <a:pt x="3810" y="6350"/>
                  </a:lnTo>
                  <a:lnTo>
                    <a:pt x="2540" y="6350"/>
                  </a:lnTo>
                  <a:lnTo>
                    <a:pt x="2540" y="7620"/>
                  </a:lnTo>
                  <a:lnTo>
                    <a:pt x="1270" y="7620"/>
                  </a:lnTo>
                  <a:lnTo>
                    <a:pt x="1270" y="1016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207010" y="11430"/>
                  </a:lnTo>
                  <a:lnTo>
                    <a:pt x="207010" y="10160"/>
                  </a:lnTo>
                  <a:close/>
                </a:path>
              </a:pathLst>
            </a:custGeom>
            <a:solidFill>
              <a:srgbClr val="007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5763260" y="5634989"/>
              <a:ext cx="214629" cy="11430"/>
            </a:xfrm>
            <a:custGeom>
              <a:avLst/>
              <a:gdLst/>
              <a:ahLst/>
              <a:cxnLst/>
              <a:rect l="l" t="t" r="r" b="b"/>
              <a:pathLst>
                <a:path w="214629" h="11429">
                  <a:moveTo>
                    <a:pt x="214630" y="5080"/>
                  </a:moveTo>
                  <a:lnTo>
                    <a:pt x="213360" y="5080"/>
                  </a:lnTo>
                  <a:lnTo>
                    <a:pt x="213360" y="2540"/>
                  </a:lnTo>
                  <a:lnTo>
                    <a:pt x="213347" y="1270"/>
                  </a:lnTo>
                  <a:lnTo>
                    <a:pt x="213360" y="0"/>
                  </a:lnTo>
                  <a:lnTo>
                    <a:pt x="6350" y="0"/>
                  </a:lnTo>
                  <a:lnTo>
                    <a:pt x="6350" y="1270"/>
                  </a:lnTo>
                  <a:lnTo>
                    <a:pt x="5080" y="1270"/>
                  </a:lnTo>
                  <a:lnTo>
                    <a:pt x="5080" y="2540"/>
                  </a:lnTo>
                  <a:lnTo>
                    <a:pt x="3810" y="2540"/>
                  </a:lnTo>
                  <a:lnTo>
                    <a:pt x="3810" y="5080"/>
                  </a:lnTo>
                  <a:lnTo>
                    <a:pt x="2540" y="5080"/>
                  </a:lnTo>
                  <a:lnTo>
                    <a:pt x="2540" y="7620"/>
                  </a:lnTo>
                  <a:lnTo>
                    <a:pt x="1270" y="7620"/>
                  </a:lnTo>
                  <a:lnTo>
                    <a:pt x="1270" y="1016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214630" y="11430"/>
                  </a:lnTo>
                  <a:lnTo>
                    <a:pt x="214630" y="10160"/>
                  </a:lnTo>
                  <a:lnTo>
                    <a:pt x="214630" y="7620"/>
                  </a:lnTo>
                  <a:lnTo>
                    <a:pt x="214630" y="5080"/>
                  </a:lnTo>
                  <a:close/>
                </a:path>
              </a:pathLst>
            </a:custGeom>
            <a:solidFill>
              <a:srgbClr val="007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535"/>
            <p:cNvSpPr/>
            <p:nvPr/>
          </p:nvSpPr>
          <p:spPr>
            <a:xfrm>
              <a:off x="5759450" y="5646419"/>
              <a:ext cx="219710" cy="11430"/>
            </a:xfrm>
            <a:custGeom>
              <a:avLst/>
              <a:gdLst/>
              <a:ahLst/>
              <a:cxnLst/>
              <a:rect l="l" t="t" r="r" b="b"/>
              <a:pathLst>
                <a:path w="219710" h="11429">
                  <a:moveTo>
                    <a:pt x="219710" y="3810"/>
                  </a:moveTo>
                  <a:lnTo>
                    <a:pt x="218440" y="3810"/>
                  </a:lnTo>
                  <a:lnTo>
                    <a:pt x="218440" y="1270"/>
                  </a:lnTo>
                  <a:lnTo>
                    <a:pt x="218440" y="0"/>
                  </a:lnTo>
                  <a:lnTo>
                    <a:pt x="3810" y="0"/>
                  </a:lnTo>
                  <a:lnTo>
                    <a:pt x="3810" y="1270"/>
                  </a:lnTo>
                  <a:lnTo>
                    <a:pt x="2540" y="1270"/>
                  </a:lnTo>
                  <a:lnTo>
                    <a:pt x="2540" y="3810"/>
                  </a:lnTo>
                  <a:lnTo>
                    <a:pt x="1270" y="3810"/>
                  </a:lnTo>
                  <a:lnTo>
                    <a:pt x="1270" y="7620"/>
                  </a:lnTo>
                  <a:lnTo>
                    <a:pt x="0" y="7620"/>
                  </a:lnTo>
                  <a:lnTo>
                    <a:pt x="0" y="11430"/>
                  </a:lnTo>
                  <a:lnTo>
                    <a:pt x="219710" y="11430"/>
                  </a:lnTo>
                  <a:lnTo>
                    <a:pt x="219710" y="7620"/>
                  </a:lnTo>
                  <a:lnTo>
                    <a:pt x="219710" y="3810"/>
                  </a:lnTo>
                  <a:close/>
                </a:path>
              </a:pathLst>
            </a:custGeom>
            <a:solidFill>
              <a:srgbClr val="00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536"/>
            <p:cNvSpPr/>
            <p:nvPr/>
          </p:nvSpPr>
          <p:spPr>
            <a:xfrm>
              <a:off x="5755640" y="5657849"/>
              <a:ext cx="224790" cy="10160"/>
            </a:xfrm>
            <a:custGeom>
              <a:avLst/>
              <a:gdLst/>
              <a:ahLst/>
              <a:cxnLst/>
              <a:rect l="l" t="t" r="r" b="b"/>
              <a:pathLst>
                <a:path w="224789" h="10160">
                  <a:moveTo>
                    <a:pt x="224790" y="6350"/>
                  </a:moveTo>
                  <a:lnTo>
                    <a:pt x="223520" y="6350"/>
                  </a:lnTo>
                  <a:lnTo>
                    <a:pt x="223520" y="3810"/>
                  </a:lnTo>
                  <a:lnTo>
                    <a:pt x="223520" y="0"/>
                  </a:lnTo>
                  <a:lnTo>
                    <a:pt x="2540" y="0"/>
                  </a:lnTo>
                  <a:lnTo>
                    <a:pt x="2540" y="3810"/>
                  </a:lnTo>
                  <a:lnTo>
                    <a:pt x="1270" y="3810"/>
                  </a:lnTo>
                  <a:lnTo>
                    <a:pt x="1270" y="6350"/>
                  </a:lnTo>
                  <a:lnTo>
                    <a:pt x="1270" y="7620"/>
                  </a:lnTo>
                  <a:lnTo>
                    <a:pt x="0" y="7620"/>
                  </a:lnTo>
                  <a:lnTo>
                    <a:pt x="0" y="10160"/>
                  </a:lnTo>
                  <a:lnTo>
                    <a:pt x="224790" y="10160"/>
                  </a:lnTo>
                  <a:lnTo>
                    <a:pt x="224790" y="7620"/>
                  </a:lnTo>
                  <a:lnTo>
                    <a:pt x="224790" y="6350"/>
                  </a:lnTo>
                  <a:close/>
                </a:path>
              </a:pathLst>
            </a:custGeom>
            <a:solidFill>
              <a:srgbClr val="007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537"/>
            <p:cNvSpPr/>
            <p:nvPr/>
          </p:nvSpPr>
          <p:spPr>
            <a:xfrm>
              <a:off x="5750560" y="5668009"/>
              <a:ext cx="229870" cy="12700"/>
            </a:xfrm>
            <a:custGeom>
              <a:avLst/>
              <a:gdLst/>
              <a:ahLst/>
              <a:cxnLst/>
              <a:rect l="l" t="t" r="r" b="b"/>
              <a:pathLst>
                <a:path w="229870" h="12700">
                  <a:moveTo>
                    <a:pt x="229870" y="0"/>
                  </a:moveTo>
                  <a:lnTo>
                    <a:pt x="3810" y="0"/>
                  </a:lnTo>
                  <a:lnTo>
                    <a:pt x="3810" y="2540"/>
                  </a:lnTo>
                  <a:lnTo>
                    <a:pt x="2540" y="2540"/>
                  </a:lnTo>
                  <a:lnTo>
                    <a:pt x="2540" y="5080"/>
                  </a:lnTo>
                  <a:lnTo>
                    <a:pt x="1270" y="5080"/>
                  </a:lnTo>
                  <a:lnTo>
                    <a:pt x="1270" y="10160"/>
                  </a:lnTo>
                  <a:lnTo>
                    <a:pt x="0" y="10160"/>
                  </a:lnTo>
                  <a:lnTo>
                    <a:pt x="0" y="12700"/>
                  </a:lnTo>
                  <a:lnTo>
                    <a:pt x="229870" y="12700"/>
                  </a:lnTo>
                  <a:lnTo>
                    <a:pt x="229870" y="10160"/>
                  </a:lnTo>
                  <a:lnTo>
                    <a:pt x="229870" y="5080"/>
                  </a:lnTo>
                  <a:lnTo>
                    <a:pt x="229870" y="2540"/>
                  </a:lnTo>
                  <a:lnTo>
                    <a:pt x="229870" y="0"/>
                  </a:lnTo>
                  <a:close/>
                </a:path>
              </a:pathLst>
            </a:custGeom>
            <a:solidFill>
              <a:srgbClr val="007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5748020" y="5680709"/>
              <a:ext cx="233679" cy="10160"/>
            </a:xfrm>
            <a:custGeom>
              <a:avLst/>
              <a:gdLst/>
              <a:ahLst/>
              <a:cxnLst/>
              <a:rect l="l" t="t" r="r" b="b"/>
              <a:pathLst>
                <a:path w="233679" h="10160">
                  <a:moveTo>
                    <a:pt x="101587" y="3822"/>
                  </a:moveTo>
                  <a:lnTo>
                    <a:pt x="1270" y="3822"/>
                  </a:lnTo>
                  <a:lnTo>
                    <a:pt x="1270" y="6350"/>
                  </a:lnTo>
                  <a:lnTo>
                    <a:pt x="1270" y="7620"/>
                  </a:lnTo>
                  <a:lnTo>
                    <a:pt x="1270" y="889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99060" y="10160"/>
                  </a:lnTo>
                  <a:lnTo>
                    <a:pt x="99060" y="8890"/>
                  </a:lnTo>
                  <a:lnTo>
                    <a:pt x="99060" y="7620"/>
                  </a:lnTo>
                  <a:lnTo>
                    <a:pt x="100330" y="7620"/>
                  </a:lnTo>
                  <a:lnTo>
                    <a:pt x="100330" y="6350"/>
                  </a:lnTo>
                  <a:lnTo>
                    <a:pt x="101587" y="6350"/>
                  </a:lnTo>
                  <a:lnTo>
                    <a:pt x="101587" y="3822"/>
                  </a:lnTo>
                  <a:close/>
                </a:path>
                <a:path w="233679" h="10160">
                  <a:moveTo>
                    <a:pt x="109220" y="0"/>
                  </a:moveTo>
                  <a:lnTo>
                    <a:pt x="2540" y="0"/>
                  </a:lnTo>
                  <a:lnTo>
                    <a:pt x="2540" y="1270"/>
                  </a:lnTo>
                  <a:lnTo>
                    <a:pt x="2540" y="2540"/>
                  </a:lnTo>
                  <a:lnTo>
                    <a:pt x="1270" y="2540"/>
                  </a:lnTo>
                  <a:lnTo>
                    <a:pt x="1270" y="3810"/>
                  </a:lnTo>
                  <a:lnTo>
                    <a:pt x="104140" y="3810"/>
                  </a:lnTo>
                  <a:lnTo>
                    <a:pt x="104140" y="2540"/>
                  </a:lnTo>
                  <a:lnTo>
                    <a:pt x="106680" y="2540"/>
                  </a:lnTo>
                  <a:lnTo>
                    <a:pt x="106680" y="1270"/>
                  </a:lnTo>
                  <a:lnTo>
                    <a:pt x="109220" y="1270"/>
                  </a:lnTo>
                  <a:lnTo>
                    <a:pt x="109220" y="0"/>
                  </a:lnTo>
                  <a:close/>
                </a:path>
                <a:path w="233679" h="10160">
                  <a:moveTo>
                    <a:pt x="233680" y="6362"/>
                  </a:moveTo>
                  <a:lnTo>
                    <a:pt x="119380" y="6362"/>
                  </a:lnTo>
                  <a:lnTo>
                    <a:pt x="119380" y="10160"/>
                  </a:lnTo>
                  <a:lnTo>
                    <a:pt x="233680" y="10160"/>
                  </a:lnTo>
                  <a:lnTo>
                    <a:pt x="233680" y="6362"/>
                  </a:lnTo>
                  <a:close/>
                </a:path>
                <a:path w="233679" h="10160">
                  <a:moveTo>
                    <a:pt x="233680" y="1270"/>
                  </a:moveTo>
                  <a:lnTo>
                    <a:pt x="232410" y="1270"/>
                  </a:lnTo>
                  <a:lnTo>
                    <a:pt x="232410" y="12"/>
                  </a:lnTo>
                  <a:lnTo>
                    <a:pt x="113030" y="12"/>
                  </a:lnTo>
                  <a:lnTo>
                    <a:pt x="113030" y="1270"/>
                  </a:lnTo>
                  <a:lnTo>
                    <a:pt x="114300" y="1270"/>
                  </a:lnTo>
                  <a:lnTo>
                    <a:pt x="114300" y="2540"/>
                  </a:lnTo>
                  <a:lnTo>
                    <a:pt x="116840" y="2540"/>
                  </a:lnTo>
                  <a:lnTo>
                    <a:pt x="116840" y="3810"/>
                  </a:lnTo>
                  <a:lnTo>
                    <a:pt x="116840" y="5080"/>
                  </a:lnTo>
                  <a:lnTo>
                    <a:pt x="119380" y="5080"/>
                  </a:lnTo>
                  <a:lnTo>
                    <a:pt x="119380" y="6350"/>
                  </a:lnTo>
                  <a:lnTo>
                    <a:pt x="233680" y="6350"/>
                  </a:lnTo>
                  <a:lnTo>
                    <a:pt x="233680" y="5080"/>
                  </a:lnTo>
                  <a:lnTo>
                    <a:pt x="233680" y="3810"/>
                  </a:lnTo>
                  <a:lnTo>
                    <a:pt x="233680" y="2540"/>
                  </a:lnTo>
                  <a:lnTo>
                    <a:pt x="233680" y="1270"/>
                  </a:lnTo>
                  <a:close/>
                </a:path>
              </a:pathLst>
            </a:custGeom>
            <a:solidFill>
              <a:srgbClr val="007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5746750" y="5690869"/>
              <a:ext cx="234950" cy="11430"/>
            </a:xfrm>
            <a:custGeom>
              <a:avLst/>
              <a:gdLst/>
              <a:ahLst/>
              <a:cxnLst/>
              <a:rect l="l" t="t" r="r" b="b"/>
              <a:pathLst>
                <a:path w="234950" h="11429">
                  <a:moveTo>
                    <a:pt x="97790" y="2552"/>
                  </a:moveTo>
                  <a:lnTo>
                    <a:pt x="1270" y="2552"/>
                  </a:lnTo>
                  <a:lnTo>
                    <a:pt x="1270" y="508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96520" y="11430"/>
                  </a:lnTo>
                  <a:lnTo>
                    <a:pt x="96520" y="5080"/>
                  </a:lnTo>
                  <a:lnTo>
                    <a:pt x="97790" y="5080"/>
                  </a:lnTo>
                  <a:lnTo>
                    <a:pt x="97790" y="2552"/>
                  </a:lnTo>
                  <a:close/>
                </a:path>
                <a:path w="234950" h="11429">
                  <a:moveTo>
                    <a:pt x="99060" y="0"/>
                  </a:moveTo>
                  <a:lnTo>
                    <a:pt x="1270" y="0"/>
                  </a:lnTo>
                  <a:lnTo>
                    <a:pt x="1270" y="2540"/>
                  </a:lnTo>
                  <a:lnTo>
                    <a:pt x="99060" y="2540"/>
                  </a:lnTo>
                  <a:lnTo>
                    <a:pt x="99060" y="0"/>
                  </a:lnTo>
                  <a:close/>
                </a:path>
                <a:path w="234950" h="11429">
                  <a:moveTo>
                    <a:pt x="234950" y="0"/>
                  </a:moveTo>
                  <a:lnTo>
                    <a:pt x="121920" y="0"/>
                  </a:lnTo>
                  <a:lnTo>
                    <a:pt x="121920" y="2540"/>
                  </a:lnTo>
                  <a:lnTo>
                    <a:pt x="121920" y="3810"/>
                  </a:lnTo>
                  <a:lnTo>
                    <a:pt x="123190" y="3810"/>
                  </a:lnTo>
                  <a:lnTo>
                    <a:pt x="123190" y="7620"/>
                  </a:lnTo>
                  <a:lnTo>
                    <a:pt x="124460" y="7620"/>
                  </a:lnTo>
                  <a:lnTo>
                    <a:pt x="124460" y="11430"/>
                  </a:lnTo>
                  <a:lnTo>
                    <a:pt x="234950" y="11430"/>
                  </a:lnTo>
                  <a:lnTo>
                    <a:pt x="234950" y="7620"/>
                  </a:lnTo>
                  <a:lnTo>
                    <a:pt x="234950" y="3810"/>
                  </a:lnTo>
                  <a:lnTo>
                    <a:pt x="234950" y="2540"/>
                  </a:lnTo>
                  <a:lnTo>
                    <a:pt x="234950" y="0"/>
                  </a:lnTo>
                  <a:close/>
                </a:path>
              </a:pathLst>
            </a:custGeom>
            <a:solidFill>
              <a:srgbClr val="007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5744210" y="5702299"/>
              <a:ext cx="237490" cy="11430"/>
            </a:xfrm>
            <a:custGeom>
              <a:avLst/>
              <a:gdLst/>
              <a:ahLst/>
              <a:cxnLst/>
              <a:rect l="l" t="t" r="r" b="b"/>
              <a:pathLst>
                <a:path w="237489" h="11429">
                  <a:moveTo>
                    <a:pt x="97790" y="7632"/>
                  </a:moveTo>
                  <a:lnTo>
                    <a:pt x="0" y="7632"/>
                  </a:lnTo>
                  <a:lnTo>
                    <a:pt x="0" y="11430"/>
                  </a:lnTo>
                  <a:lnTo>
                    <a:pt x="97790" y="11430"/>
                  </a:lnTo>
                  <a:lnTo>
                    <a:pt x="97790" y="7632"/>
                  </a:lnTo>
                  <a:close/>
                </a:path>
                <a:path w="237489" h="11429">
                  <a:moveTo>
                    <a:pt x="97790" y="0"/>
                  </a:moveTo>
                  <a:lnTo>
                    <a:pt x="1270" y="0"/>
                  </a:lnTo>
                  <a:lnTo>
                    <a:pt x="1270" y="635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97790" y="7620"/>
                  </a:lnTo>
                  <a:lnTo>
                    <a:pt x="97790" y="6350"/>
                  </a:lnTo>
                  <a:lnTo>
                    <a:pt x="97790" y="0"/>
                  </a:lnTo>
                  <a:close/>
                </a:path>
                <a:path w="237489" h="11429">
                  <a:moveTo>
                    <a:pt x="237490" y="7632"/>
                  </a:moveTo>
                  <a:lnTo>
                    <a:pt x="128270" y="7632"/>
                  </a:lnTo>
                  <a:lnTo>
                    <a:pt x="128270" y="11430"/>
                  </a:lnTo>
                  <a:lnTo>
                    <a:pt x="237490" y="11430"/>
                  </a:lnTo>
                  <a:lnTo>
                    <a:pt x="237490" y="7632"/>
                  </a:lnTo>
                  <a:close/>
                </a:path>
                <a:path w="237489" h="11429">
                  <a:moveTo>
                    <a:pt x="237490" y="0"/>
                  </a:moveTo>
                  <a:lnTo>
                    <a:pt x="127000" y="0"/>
                  </a:lnTo>
                  <a:lnTo>
                    <a:pt x="127000" y="7620"/>
                  </a:lnTo>
                  <a:lnTo>
                    <a:pt x="237490" y="7620"/>
                  </a:lnTo>
                  <a:lnTo>
                    <a:pt x="237490" y="0"/>
                  </a:lnTo>
                  <a:close/>
                </a:path>
              </a:pathLst>
            </a:custGeom>
            <a:solidFill>
              <a:srgbClr val="007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5742940" y="5713729"/>
              <a:ext cx="240029" cy="11430"/>
            </a:xfrm>
            <a:custGeom>
              <a:avLst/>
              <a:gdLst/>
              <a:ahLst/>
              <a:cxnLst/>
              <a:rect l="l" t="t" r="r" b="b"/>
              <a:pathLst>
                <a:path w="240029" h="11429">
                  <a:moveTo>
                    <a:pt x="99060" y="5092"/>
                  </a:moveTo>
                  <a:lnTo>
                    <a:pt x="0" y="5092"/>
                  </a:lnTo>
                  <a:lnTo>
                    <a:pt x="0" y="11430"/>
                  </a:lnTo>
                  <a:lnTo>
                    <a:pt x="99060" y="11430"/>
                  </a:lnTo>
                  <a:lnTo>
                    <a:pt x="99060" y="5092"/>
                  </a:lnTo>
                  <a:close/>
                </a:path>
                <a:path w="240029" h="11429">
                  <a:moveTo>
                    <a:pt x="99060" y="0"/>
                  </a:moveTo>
                  <a:lnTo>
                    <a:pt x="1270" y="0"/>
                  </a:lnTo>
                  <a:lnTo>
                    <a:pt x="1270" y="5080"/>
                  </a:lnTo>
                  <a:lnTo>
                    <a:pt x="99060" y="5080"/>
                  </a:lnTo>
                  <a:lnTo>
                    <a:pt x="99060" y="0"/>
                  </a:lnTo>
                  <a:close/>
                </a:path>
                <a:path w="240029" h="11429">
                  <a:moveTo>
                    <a:pt x="240017" y="5092"/>
                  </a:moveTo>
                  <a:lnTo>
                    <a:pt x="129540" y="5092"/>
                  </a:lnTo>
                  <a:lnTo>
                    <a:pt x="129540" y="11430"/>
                  </a:lnTo>
                  <a:lnTo>
                    <a:pt x="240017" y="11430"/>
                  </a:lnTo>
                  <a:lnTo>
                    <a:pt x="240017" y="5092"/>
                  </a:lnTo>
                  <a:close/>
                </a:path>
                <a:path w="240029" h="11429">
                  <a:moveTo>
                    <a:pt x="240017" y="3810"/>
                  </a:moveTo>
                  <a:lnTo>
                    <a:pt x="238760" y="3810"/>
                  </a:lnTo>
                  <a:lnTo>
                    <a:pt x="238760" y="0"/>
                  </a:lnTo>
                  <a:lnTo>
                    <a:pt x="129540" y="0"/>
                  </a:lnTo>
                  <a:lnTo>
                    <a:pt x="129540" y="3810"/>
                  </a:lnTo>
                  <a:lnTo>
                    <a:pt x="129540" y="5080"/>
                  </a:lnTo>
                  <a:lnTo>
                    <a:pt x="240017" y="5080"/>
                  </a:lnTo>
                  <a:lnTo>
                    <a:pt x="240017" y="3810"/>
                  </a:lnTo>
                  <a:close/>
                </a:path>
              </a:pathLst>
            </a:custGeom>
            <a:solidFill>
              <a:srgbClr val="007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5741670" y="5725159"/>
              <a:ext cx="241300" cy="10160"/>
            </a:xfrm>
            <a:custGeom>
              <a:avLst/>
              <a:gdLst/>
              <a:ahLst/>
              <a:cxnLst/>
              <a:rect l="l" t="t" r="r" b="b"/>
              <a:pathLst>
                <a:path w="241300" h="10160">
                  <a:moveTo>
                    <a:pt x="100330" y="0"/>
                  </a:moveTo>
                  <a:lnTo>
                    <a:pt x="1270" y="0"/>
                  </a:lnTo>
                  <a:lnTo>
                    <a:pt x="1270" y="5080"/>
                  </a:lnTo>
                  <a:lnTo>
                    <a:pt x="0" y="5080"/>
                  </a:lnTo>
                  <a:lnTo>
                    <a:pt x="0" y="10160"/>
                  </a:lnTo>
                  <a:lnTo>
                    <a:pt x="100330" y="10160"/>
                  </a:lnTo>
                  <a:lnTo>
                    <a:pt x="100330" y="5080"/>
                  </a:lnTo>
                  <a:lnTo>
                    <a:pt x="100330" y="0"/>
                  </a:lnTo>
                  <a:close/>
                </a:path>
                <a:path w="241300" h="10160">
                  <a:moveTo>
                    <a:pt x="241287" y="0"/>
                  </a:moveTo>
                  <a:lnTo>
                    <a:pt x="130810" y="0"/>
                  </a:lnTo>
                  <a:lnTo>
                    <a:pt x="130810" y="1270"/>
                  </a:lnTo>
                  <a:lnTo>
                    <a:pt x="132080" y="1270"/>
                  </a:lnTo>
                  <a:lnTo>
                    <a:pt x="132080" y="10160"/>
                  </a:lnTo>
                  <a:lnTo>
                    <a:pt x="241287" y="10160"/>
                  </a:lnTo>
                  <a:lnTo>
                    <a:pt x="241287" y="1270"/>
                  </a:lnTo>
                  <a:lnTo>
                    <a:pt x="241287" y="0"/>
                  </a:lnTo>
                  <a:close/>
                </a:path>
              </a:pathLst>
            </a:custGeom>
            <a:solidFill>
              <a:srgbClr val="007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5740400" y="5735319"/>
              <a:ext cx="242570" cy="12700"/>
            </a:xfrm>
            <a:custGeom>
              <a:avLst/>
              <a:gdLst/>
              <a:ahLst/>
              <a:cxnLst/>
              <a:rect l="l" t="t" r="r" b="b"/>
              <a:pathLst>
                <a:path w="242570" h="12700">
                  <a:moveTo>
                    <a:pt x="101600" y="0"/>
                  </a:moveTo>
                  <a:lnTo>
                    <a:pt x="1270" y="0"/>
                  </a:lnTo>
                  <a:lnTo>
                    <a:pt x="1270" y="2540"/>
                  </a:lnTo>
                  <a:lnTo>
                    <a:pt x="0" y="2540"/>
                  </a:lnTo>
                  <a:lnTo>
                    <a:pt x="0" y="12700"/>
                  </a:lnTo>
                  <a:lnTo>
                    <a:pt x="100330" y="12700"/>
                  </a:lnTo>
                  <a:lnTo>
                    <a:pt x="100330" y="2540"/>
                  </a:lnTo>
                  <a:lnTo>
                    <a:pt x="101600" y="2540"/>
                  </a:lnTo>
                  <a:lnTo>
                    <a:pt x="101600" y="0"/>
                  </a:lnTo>
                  <a:close/>
                </a:path>
                <a:path w="242570" h="12700">
                  <a:moveTo>
                    <a:pt x="242570" y="12700"/>
                  </a:moveTo>
                  <a:lnTo>
                    <a:pt x="242557" y="0"/>
                  </a:lnTo>
                  <a:lnTo>
                    <a:pt x="133350" y="0"/>
                  </a:lnTo>
                  <a:lnTo>
                    <a:pt x="133350" y="12700"/>
                  </a:lnTo>
                  <a:lnTo>
                    <a:pt x="242570" y="12700"/>
                  </a:lnTo>
                  <a:close/>
                </a:path>
              </a:pathLst>
            </a:custGeom>
            <a:solidFill>
              <a:srgbClr val="006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5739130" y="5748019"/>
              <a:ext cx="243840" cy="10160"/>
            </a:xfrm>
            <a:custGeom>
              <a:avLst/>
              <a:gdLst/>
              <a:ahLst/>
              <a:cxnLst/>
              <a:rect l="l" t="t" r="r" b="b"/>
              <a:pathLst>
                <a:path w="243839" h="10160">
                  <a:moveTo>
                    <a:pt x="101600" y="0"/>
                  </a:moveTo>
                  <a:lnTo>
                    <a:pt x="1270" y="0"/>
                  </a:lnTo>
                  <a:lnTo>
                    <a:pt x="1270" y="1270"/>
                  </a:lnTo>
                  <a:lnTo>
                    <a:pt x="0" y="1270"/>
                  </a:lnTo>
                  <a:lnTo>
                    <a:pt x="0" y="10160"/>
                  </a:lnTo>
                  <a:lnTo>
                    <a:pt x="101600" y="10160"/>
                  </a:lnTo>
                  <a:lnTo>
                    <a:pt x="101600" y="1270"/>
                  </a:lnTo>
                  <a:lnTo>
                    <a:pt x="101600" y="0"/>
                  </a:lnTo>
                  <a:close/>
                </a:path>
                <a:path w="243839" h="10160">
                  <a:moveTo>
                    <a:pt x="243840" y="0"/>
                  </a:moveTo>
                  <a:lnTo>
                    <a:pt x="134620" y="0"/>
                  </a:lnTo>
                  <a:lnTo>
                    <a:pt x="134620" y="10160"/>
                  </a:lnTo>
                  <a:lnTo>
                    <a:pt x="243840" y="10160"/>
                  </a:lnTo>
                  <a:lnTo>
                    <a:pt x="243840" y="0"/>
                  </a:lnTo>
                  <a:close/>
                </a:path>
              </a:pathLst>
            </a:custGeom>
            <a:solidFill>
              <a:srgbClr val="006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5737860" y="5758179"/>
              <a:ext cx="245110" cy="11430"/>
            </a:xfrm>
            <a:custGeom>
              <a:avLst/>
              <a:gdLst/>
              <a:ahLst/>
              <a:cxnLst/>
              <a:rect l="l" t="t" r="r" b="b"/>
              <a:pathLst>
                <a:path w="245110" h="11429">
                  <a:moveTo>
                    <a:pt x="102870" y="0"/>
                  </a:moveTo>
                  <a:lnTo>
                    <a:pt x="1270" y="0"/>
                  </a:lnTo>
                  <a:lnTo>
                    <a:pt x="1270" y="7620"/>
                  </a:lnTo>
                  <a:lnTo>
                    <a:pt x="0" y="7620"/>
                  </a:lnTo>
                  <a:lnTo>
                    <a:pt x="0" y="11430"/>
                  </a:lnTo>
                  <a:lnTo>
                    <a:pt x="102870" y="11430"/>
                  </a:lnTo>
                  <a:lnTo>
                    <a:pt x="102870" y="7620"/>
                  </a:lnTo>
                  <a:lnTo>
                    <a:pt x="102870" y="0"/>
                  </a:lnTo>
                  <a:close/>
                </a:path>
                <a:path w="245110" h="11429">
                  <a:moveTo>
                    <a:pt x="245110" y="0"/>
                  </a:moveTo>
                  <a:lnTo>
                    <a:pt x="135890" y="0"/>
                  </a:lnTo>
                  <a:lnTo>
                    <a:pt x="135890" y="11430"/>
                  </a:lnTo>
                  <a:lnTo>
                    <a:pt x="245110" y="11430"/>
                  </a:lnTo>
                  <a:lnTo>
                    <a:pt x="245110" y="0"/>
                  </a:lnTo>
                  <a:close/>
                </a:path>
              </a:pathLst>
            </a:custGeom>
            <a:solidFill>
              <a:srgbClr val="006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5737860" y="5769609"/>
              <a:ext cx="246379" cy="11430"/>
            </a:xfrm>
            <a:custGeom>
              <a:avLst/>
              <a:gdLst/>
              <a:ahLst/>
              <a:cxnLst/>
              <a:rect l="l" t="t" r="r" b="b"/>
              <a:pathLst>
                <a:path w="246379" h="11429">
                  <a:moveTo>
                    <a:pt x="10287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02870" y="11430"/>
                  </a:lnTo>
                  <a:lnTo>
                    <a:pt x="102870" y="0"/>
                  </a:lnTo>
                  <a:close/>
                </a:path>
                <a:path w="246379" h="11429">
                  <a:moveTo>
                    <a:pt x="246380" y="7620"/>
                  </a:moveTo>
                  <a:lnTo>
                    <a:pt x="245110" y="7620"/>
                  </a:lnTo>
                  <a:lnTo>
                    <a:pt x="245110" y="0"/>
                  </a:lnTo>
                  <a:lnTo>
                    <a:pt x="135890" y="0"/>
                  </a:lnTo>
                  <a:lnTo>
                    <a:pt x="135890" y="7620"/>
                  </a:lnTo>
                  <a:lnTo>
                    <a:pt x="135890" y="11430"/>
                  </a:lnTo>
                  <a:lnTo>
                    <a:pt x="246380" y="11430"/>
                  </a:lnTo>
                  <a:lnTo>
                    <a:pt x="246380" y="7620"/>
                  </a:lnTo>
                  <a:close/>
                </a:path>
              </a:pathLst>
            </a:custGeom>
            <a:solidFill>
              <a:srgbClr val="006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/>
            <p:nvPr/>
          </p:nvSpPr>
          <p:spPr>
            <a:xfrm>
              <a:off x="5737860" y="5781039"/>
              <a:ext cx="246379" cy="11430"/>
            </a:xfrm>
            <a:custGeom>
              <a:avLst/>
              <a:gdLst/>
              <a:ahLst/>
              <a:cxnLst/>
              <a:rect l="l" t="t" r="r" b="b"/>
              <a:pathLst>
                <a:path w="246379" h="11429">
                  <a:moveTo>
                    <a:pt x="10287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02870" y="11430"/>
                  </a:lnTo>
                  <a:lnTo>
                    <a:pt x="102870" y="0"/>
                  </a:lnTo>
                  <a:close/>
                </a:path>
                <a:path w="246379" h="11429">
                  <a:moveTo>
                    <a:pt x="246380" y="0"/>
                  </a:moveTo>
                  <a:lnTo>
                    <a:pt x="135890" y="0"/>
                  </a:lnTo>
                  <a:lnTo>
                    <a:pt x="135890" y="11430"/>
                  </a:lnTo>
                  <a:lnTo>
                    <a:pt x="246380" y="11430"/>
                  </a:lnTo>
                  <a:lnTo>
                    <a:pt x="246380" y="0"/>
                  </a:lnTo>
                  <a:close/>
                </a:path>
              </a:pathLst>
            </a:custGeom>
            <a:solidFill>
              <a:srgbClr val="006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548"/>
            <p:cNvSpPr/>
            <p:nvPr/>
          </p:nvSpPr>
          <p:spPr>
            <a:xfrm>
              <a:off x="5736590" y="5792469"/>
              <a:ext cx="247650" cy="10160"/>
            </a:xfrm>
            <a:custGeom>
              <a:avLst/>
              <a:gdLst/>
              <a:ahLst/>
              <a:cxnLst/>
              <a:rect l="l" t="t" r="r" b="b"/>
              <a:pathLst>
                <a:path w="247650" h="10160">
                  <a:moveTo>
                    <a:pt x="104140" y="0"/>
                  </a:moveTo>
                  <a:lnTo>
                    <a:pt x="1270" y="0"/>
                  </a:lnTo>
                  <a:lnTo>
                    <a:pt x="1270" y="889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104140" y="10160"/>
                  </a:lnTo>
                  <a:lnTo>
                    <a:pt x="104140" y="8890"/>
                  </a:lnTo>
                  <a:lnTo>
                    <a:pt x="104140" y="0"/>
                  </a:lnTo>
                  <a:close/>
                </a:path>
                <a:path w="247650" h="10160">
                  <a:moveTo>
                    <a:pt x="247650" y="0"/>
                  </a:moveTo>
                  <a:lnTo>
                    <a:pt x="137160" y="0"/>
                  </a:lnTo>
                  <a:lnTo>
                    <a:pt x="137160" y="8890"/>
                  </a:lnTo>
                  <a:lnTo>
                    <a:pt x="135890" y="8890"/>
                  </a:lnTo>
                  <a:lnTo>
                    <a:pt x="135890" y="10160"/>
                  </a:lnTo>
                  <a:lnTo>
                    <a:pt x="247650" y="10160"/>
                  </a:lnTo>
                  <a:lnTo>
                    <a:pt x="247650" y="8890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006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549"/>
            <p:cNvSpPr/>
            <p:nvPr/>
          </p:nvSpPr>
          <p:spPr>
            <a:xfrm>
              <a:off x="5736590" y="5802629"/>
              <a:ext cx="247650" cy="12700"/>
            </a:xfrm>
            <a:custGeom>
              <a:avLst/>
              <a:gdLst/>
              <a:ahLst/>
              <a:cxnLst/>
              <a:rect l="l" t="t" r="r" b="b"/>
              <a:pathLst>
                <a:path w="247650" h="12700">
                  <a:moveTo>
                    <a:pt x="10414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04140" y="12700"/>
                  </a:lnTo>
                  <a:lnTo>
                    <a:pt x="104140" y="0"/>
                  </a:lnTo>
                  <a:close/>
                </a:path>
                <a:path w="247650" h="12700">
                  <a:moveTo>
                    <a:pt x="247650" y="0"/>
                  </a:moveTo>
                  <a:lnTo>
                    <a:pt x="135890" y="0"/>
                  </a:lnTo>
                  <a:lnTo>
                    <a:pt x="135890" y="12700"/>
                  </a:lnTo>
                  <a:lnTo>
                    <a:pt x="247650" y="12700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006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550"/>
            <p:cNvSpPr/>
            <p:nvPr/>
          </p:nvSpPr>
          <p:spPr>
            <a:xfrm>
              <a:off x="5736590" y="5815329"/>
              <a:ext cx="247650" cy="10160"/>
            </a:xfrm>
            <a:custGeom>
              <a:avLst/>
              <a:gdLst/>
              <a:ahLst/>
              <a:cxnLst/>
              <a:rect l="l" t="t" r="r" b="b"/>
              <a:pathLst>
                <a:path w="247650" h="10160">
                  <a:moveTo>
                    <a:pt x="10414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04140" y="10160"/>
                  </a:lnTo>
                  <a:lnTo>
                    <a:pt x="104140" y="0"/>
                  </a:lnTo>
                  <a:close/>
                </a:path>
                <a:path w="247650" h="10160">
                  <a:moveTo>
                    <a:pt x="247650" y="0"/>
                  </a:moveTo>
                  <a:lnTo>
                    <a:pt x="135890" y="0"/>
                  </a:lnTo>
                  <a:lnTo>
                    <a:pt x="135890" y="7620"/>
                  </a:lnTo>
                  <a:lnTo>
                    <a:pt x="134620" y="7620"/>
                  </a:lnTo>
                  <a:lnTo>
                    <a:pt x="134620" y="10160"/>
                  </a:lnTo>
                  <a:lnTo>
                    <a:pt x="247650" y="10160"/>
                  </a:lnTo>
                  <a:lnTo>
                    <a:pt x="247650" y="7620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006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5736590" y="5825489"/>
              <a:ext cx="247650" cy="11430"/>
            </a:xfrm>
            <a:custGeom>
              <a:avLst/>
              <a:gdLst/>
              <a:ahLst/>
              <a:cxnLst/>
              <a:rect l="l" t="t" r="r" b="b"/>
              <a:pathLst>
                <a:path w="247650" h="11429">
                  <a:moveTo>
                    <a:pt x="10414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04140" y="11430"/>
                  </a:lnTo>
                  <a:lnTo>
                    <a:pt x="104140" y="0"/>
                  </a:lnTo>
                  <a:close/>
                </a:path>
                <a:path w="247650" h="11429">
                  <a:moveTo>
                    <a:pt x="247650" y="0"/>
                  </a:moveTo>
                  <a:lnTo>
                    <a:pt x="134620" y="0"/>
                  </a:lnTo>
                  <a:lnTo>
                    <a:pt x="134620" y="1270"/>
                  </a:lnTo>
                  <a:lnTo>
                    <a:pt x="133350" y="1270"/>
                  </a:lnTo>
                  <a:lnTo>
                    <a:pt x="133350" y="7620"/>
                  </a:lnTo>
                  <a:lnTo>
                    <a:pt x="132080" y="7620"/>
                  </a:lnTo>
                  <a:lnTo>
                    <a:pt x="132080" y="10160"/>
                  </a:lnTo>
                  <a:lnTo>
                    <a:pt x="130810" y="10160"/>
                  </a:lnTo>
                  <a:lnTo>
                    <a:pt x="130810" y="11430"/>
                  </a:lnTo>
                  <a:lnTo>
                    <a:pt x="247650" y="11430"/>
                  </a:lnTo>
                  <a:lnTo>
                    <a:pt x="247650" y="10160"/>
                  </a:lnTo>
                  <a:lnTo>
                    <a:pt x="247650" y="7620"/>
                  </a:lnTo>
                  <a:lnTo>
                    <a:pt x="247650" y="1270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006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/>
            <p:nvPr/>
          </p:nvSpPr>
          <p:spPr>
            <a:xfrm>
              <a:off x="5736590" y="5836919"/>
              <a:ext cx="247650" cy="22860"/>
            </a:xfrm>
            <a:custGeom>
              <a:avLst/>
              <a:gdLst/>
              <a:ahLst/>
              <a:cxnLst/>
              <a:rect l="l" t="t" r="r" b="b"/>
              <a:pathLst>
                <a:path w="247650" h="22860">
                  <a:moveTo>
                    <a:pt x="78740" y="21602"/>
                  </a:moveTo>
                  <a:lnTo>
                    <a:pt x="0" y="21602"/>
                  </a:lnTo>
                  <a:lnTo>
                    <a:pt x="0" y="22860"/>
                  </a:lnTo>
                  <a:lnTo>
                    <a:pt x="78740" y="22860"/>
                  </a:lnTo>
                  <a:lnTo>
                    <a:pt x="78740" y="21602"/>
                  </a:lnTo>
                  <a:close/>
                </a:path>
                <a:path w="247650" h="22860">
                  <a:moveTo>
                    <a:pt x="104140" y="8902"/>
                  </a:moveTo>
                  <a:lnTo>
                    <a:pt x="0" y="8902"/>
                  </a:lnTo>
                  <a:lnTo>
                    <a:pt x="0" y="11430"/>
                  </a:lnTo>
                  <a:lnTo>
                    <a:pt x="0" y="15240"/>
                  </a:lnTo>
                  <a:lnTo>
                    <a:pt x="0" y="21590"/>
                  </a:lnTo>
                  <a:lnTo>
                    <a:pt x="83820" y="21590"/>
                  </a:lnTo>
                  <a:lnTo>
                    <a:pt x="83820" y="20320"/>
                  </a:lnTo>
                  <a:lnTo>
                    <a:pt x="87617" y="20320"/>
                  </a:lnTo>
                  <a:lnTo>
                    <a:pt x="87617" y="19050"/>
                  </a:lnTo>
                  <a:lnTo>
                    <a:pt x="92710" y="19050"/>
                  </a:lnTo>
                  <a:lnTo>
                    <a:pt x="92710" y="17780"/>
                  </a:lnTo>
                  <a:lnTo>
                    <a:pt x="96520" y="17780"/>
                  </a:lnTo>
                  <a:lnTo>
                    <a:pt x="96520" y="16510"/>
                  </a:lnTo>
                  <a:lnTo>
                    <a:pt x="101600" y="16510"/>
                  </a:lnTo>
                  <a:lnTo>
                    <a:pt x="101600" y="15240"/>
                  </a:lnTo>
                  <a:lnTo>
                    <a:pt x="104140" y="15240"/>
                  </a:lnTo>
                  <a:lnTo>
                    <a:pt x="104140" y="11430"/>
                  </a:lnTo>
                  <a:lnTo>
                    <a:pt x="104140" y="8902"/>
                  </a:lnTo>
                  <a:close/>
                </a:path>
                <a:path w="247650" h="22860">
                  <a:moveTo>
                    <a:pt x="104140" y="2552"/>
                  </a:moveTo>
                  <a:lnTo>
                    <a:pt x="0" y="2552"/>
                  </a:lnTo>
                  <a:lnTo>
                    <a:pt x="0" y="8890"/>
                  </a:lnTo>
                  <a:lnTo>
                    <a:pt x="104140" y="8890"/>
                  </a:lnTo>
                  <a:lnTo>
                    <a:pt x="104140" y="2552"/>
                  </a:lnTo>
                  <a:close/>
                </a:path>
                <a:path w="247650" h="22860">
                  <a:moveTo>
                    <a:pt x="10414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104140" y="2540"/>
                  </a:lnTo>
                  <a:lnTo>
                    <a:pt x="104140" y="0"/>
                  </a:lnTo>
                  <a:close/>
                </a:path>
                <a:path w="247650" h="22860">
                  <a:moveTo>
                    <a:pt x="247650" y="21602"/>
                  </a:moveTo>
                  <a:lnTo>
                    <a:pt x="114300" y="21602"/>
                  </a:lnTo>
                  <a:lnTo>
                    <a:pt x="114300" y="22860"/>
                  </a:lnTo>
                  <a:lnTo>
                    <a:pt x="247650" y="22860"/>
                  </a:lnTo>
                  <a:lnTo>
                    <a:pt x="247650" y="21602"/>
                  </a:lnTo>
                  <a:close/>
                </a:path>
                <a:path w="247650" h="22860">
                  <a:moveTo>
                    <a:pt x="247650" y="0"/>
                  </a:moveTo>
                  <a:lnTo>
                    <a:pt x="129540" y="0"/>
                  </a:lnTo>
                  <a:lnTo>
                    <a:pt x="129540" y="2540"/>
                  </a:lnTo>
                  <a:lnTo>
                    <a:pt x="128270" y="2540"/>
                  </a:lnTo>
                  <a:lnTo>
                    <a:pt x="128270" y="3810"/>
                  </a:lnTo>
                  <a:lnTo>
                    <a:pt x="127000" y="3810"/>
                  </a:lnTo>
                  <a:lnTo>
                    <a:pt x="127000" y="6350"/>
                  </a:lnTo>
                  <a:lnTo>
                    <a:pt x="125730" y="6350"/>
                  </a:lnTo>
                  <a:lnTo>
                    <a:pt x="125730" y="8890"/>
                  </a:lnTo>
                  <a:lnTo>
                    <a:pt x="124460" y="8890"/>
                  </a:lnTo>
                  <a:lnTo>
                    <a:pt x="124460" y="10160"/>
                  </a:lnTo>
                  <a:lnTo>
                    <a:pt x="123190" y="10160"/>
                  </a:lnTo>
                  <a:lnTo>
                    <a:pt x="123190" y="11430"/>
                  </a:lnTo>
                  <a:lnTo>
                    <a:pt x="121920" y="11430"/>
                  </a:lnTo>
                  <a:lnTo>
                    <a:pt x="121920" y="12700"/>
                  </a:lnTo>
                  <a:lnTo>
                    <a:pt x="120650" y="12700"/>
                  </a:lnTo>
                  <a:lnTo>
                    <a:pt x="120650" y="15240"/>
                  </a:lnTo>
                  <a:lnTo>
                    <a:pt x="119380" y="15240"/>
                  </a:lnTo>
                  <a:lnTo>
                    <a:pt x="119380" y="16510"/>
                  </a:lnTo>
                  <a:lnTo>
                    <a:pt x="118110" y="16510"/>
                  </a:lnTo>
                  <a:lnTo>
                    <a:pt x="118110" y="17780"/>
                  </a:lnTo>
                  <a:lnTo>
                    <a:pt x="116840" y="17780"/>
                  </a:lnTo>
                  <a:lnTo>
                    <a:pt x="116840" y="19050"/>
                  </a:lnTo>
                  <a:lnTo>
                    <a:pt x="115570" y="19050"/>
                  </a:lnTo>
                  <a:lnTo>
                    <a:pt x="115570" y="20320"/>
                  </a:lnTo>
                  <a:lnTo>
                    <a:pt x="114300" y="20320"/>
                  </a:lnTo>
                  <a:lnTo>
                    <a:pt x="114300" y="21590"/>
                  </a:lnTo>
                  <a:lnTo>
                    <a:pt x="247650" y="21590"/>
                  </a:lnTo>
                  <a:lnTo>
                    <a:pt x="247650" y="20320"/>
                  </a:lnTo>
                  <a:lnTo>
                    <a:pt x="247650" y="19050"/>
                  </a:lnTo>
                  <a:lnTo>
                    <a:pt x="247650" y="2540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/>
            <p:nvPr/>
          </p:nvSpPr>
          <p:spPr>
            <a:xfrm>
              <a:off x="5736590" y="5859779"/>
              <a:ext cx="247650" cy="11430"/>
            </a:xfrm>
            <a:custGeom>
              <a:avLst/>
              <a:gdLst/>
              <a:ahLst/>
              <a:cxnLst/>
              <a:rect l="l" t="t" r="r" b="b"/>
              <a:pathLst>
                <a:path w="247650" h="11429">
                  <a:moveTo>
                    <a:pt x="74917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38100" y="11430"/>
                  </a:lnTo>
                  <a:lnTo>
                    <a:pt x="38100" y="10160"/>
                  </a:lnTo>
                  <a:lnTo>
                    <a:pt x="43167" y="10160"/>
                  </a:lnTo>
                  <a:lnTo>
                    <a:pt x="43167" y="8890"/>
                  </a:lnTo>
                  <a:lnTo>
                    <a:pt x="46990" y="8890"/>
                  </a:lnTo>
                  <a:lnTo>
                    <a:pt x="46990" y="7620"/>
                  </a:lnTo>
                  <a:lnTo>
                    <a:pt x="52070" y="7620"/>
                  </a:lnTo>
                  <a:lnTo>
                    <a:pt x="52070" y="6350"/>
                  </a:lnTo>
                  <a:lnTo>
                    <a:pt x="57150" y="6350"/>
                  </a:lnTo>
                  <a:lnTo>
                    <a:pt x="57150" y="5080"/>
                  </a:lnTo>
                  <a:lnTo>
                    <a:pt x="60960" y="5080"/>
                  </a:lnTo>
                  <a:lnTo>
                    <a:pt x="60960" y="3810"/>
                  </a:lnTo>
                  <a:lnTo>
                    <a:pt x="66040" y="3810"/>
                  </a:lnTo>
                  <a:lnTo>
                    <a:pt x="66040" y="2540"/>
                  </a:lnTo>
                  <a:lnTo>
                    <a:pt x="69850" y="2540"/>
                  </a:lnTo>
                  <a:lnTo>
                    <a:pt x="69850" y="1270"/>
                  </a:lnTo>
                  <a:lnTo>
                    <a:pt x="74917" y="1270"/>
                  </a:lnTo>
                  <a:lnTo>
                    <a:pt x="74917" y="0"/>
                  </a:lnTo>
                  <a:close/>
                </a:path>
                <a:path w="247650" h="11429">
                  <a:moveTo>
                    <a:pt x="247650" y="0"/>
                  </a:moveTo>
                  <a:lnTo>
                    <a:pt x="113030" y="0"/>
                  </a:lnTo>
                  <a:lnTo>
                    <a:pt x="113030" y="1270"/>
                  </a:lnTo>
                  <a:lnTo>
                    <a:pt x="111760" y="1270"/>
                  </a:lnTo>
                  <a:lnTo>
                    <a:pt x="111760" y="2540"/>
                  </a:lnTo>
                  <a:lnTo>
                    <a:pt x="110490" y="2540"/>
                  </a:lnTo>
                  <a:lnTo>
                    <a:pt x="110490" y="3810"/>
                  </a:lnTo>
                  <a:lnTo>
                    <a:pt x="109220" y="3810"/>
                  </a:lnTo>
                  <a:lnTo>
                    <a:pt x="109220" y="5080"/>
                  </a:lnTo>
                  <a:lnTo>
                    <a:pt x="109220" y="6350"/>
                  </a:lnTo>
                  <a:lnTo>
                    <a:pt x="107950" y="6350"/>
                  </a:lnTo>
                  <a:lnTo>
                    <a:pt x="107950" y="7620"/>
                  </a:lnTo>
                  <a:lnTo>
                    <a:pt x="106680" y="7620"/>
                  </a:lnTo>
                  <a:lnTo>
                    <a:pt x="106680" y="8890"/>
                  </a:lnTo>
                  <a:lnTo>
                    <a:pt x="105410" y="8890"/>
                  </a:lnTo>
                  <a:lnTo>
                    <a:pt x="105410" y="10160"/>
                  </a:lnTo>
                  <a:lnTo>
                    <a:pt x="104140" y="10160"/>
                  </a:lnTo>
                  <a:lnTo>
                    <a:pt x="104140" y="11430"/>
                  </a:lnTo>
                  <a:lnTo>
                    <a:pt x="247650" y="11430"/>
                  </a:lnTo>
                  <a:lnTo>
                    <a:pt x="247650" y="10160"/>
                  </a:lnTo>
                  <a:lnTo>
                    <a:pt x="247650" y="8890"/>
                  </a:lnTo>
                  <a:lnTo>
                    <a:pt x="247650" y="1270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006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/>
            <p:nvPr/>
          </p:nvSpPr>
          <p:spPr>
            <a:xfrm>
              <a:off x="5736590" y="5871209"/>
              <a:ext cx="247650" cy="11430"/>
            </a:xfrm>
            <a:custGeom>
              <a:avLst/>
              <a:gdLst/>
              <a:ahLst/>
              <a:cxnLst/>
              <a:rect l="l" t="t" r="r" b="b"/>
              <a:pathLst>
                <a:path w="247650" h="11429">
                  <a:moveTo>
                    <a:pt x="3429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0160"/>
                  </a:lnTo>
                  <a:lnTo>
                    <a:pt x="1270" y="10160"/>
                  </a:lnTo>
                  <a:lnTo>
                    <a:pt x="1270" y="8890"/>
                  </a:lnTo>
                  <a:lnTo>
                    <a:pt x="7620" y="8890"/>
                  </a:lnTo>
                  <a:lnTo>
                    <a:pt x="7620" y="7620"/>
                  </a:lnTo>
                  <a:lnTo>
                    <a:pt x="11417" y="7620"/>
                  </a:lnTo>
                  <a:lnTo>
                    <a:pt x="11417" y="6350"/>
                  </a:lnTo>
                  <a:lnTo>
                    <a:pt x="16510" y="6350"/>
                  </a:lnTo>
                  <a:lnTo>
                    <a:pt x="16510" y="5080"/>
                  </a:lnTo>
                  <a:lnTo>
                    <a:pt x="20320" y="5080"/>
                  </a:lnTo>
                  <a:lnTo>
                    <a:pt x="20320" y="3810"/>
                  </a:lnTo>
                  <a:lnTo>
                    <a:pt x="25400" y="3810"/>
                  </a:lnTo>
                  <a:lnTo>
                    <a:pt x="25400" y="2540"/>
                  </a:lnTo>
                  <a:lnTo>
                    <a:pt x="29210" y="2540"/>
                  </a:lnTo>
                  <a:lnTo>
                    <a:pt x="29210" y="1270"/>
                  </a:lnTo>
                  <a:lnTo>
                    <a:pt x="34290" y="1270"/>
                  </a:lnTo>
                  <a:lnTo>
                    <a:pt x="34290" y="0"/>
                  </a:lnTo>
                  <a:close/>
                </a:path>
                <a:path w="247650" h="11429">
                  <a:moveTo>
                    <a:pt x="247650" y="0"/>
                  </a:moveTo>
                  <a:lnTo>
                    <a:pt x="102870" y="0"/>
                  </a:lnTo>
                  <a:lnTo>
                    <a:pt x="102870" y="2540"/>
                  </a:lnTo>
                  <a:lnTo>
                    <a:pt x="101600" y="2540"/>
                  </a:lnTo>
                  <a:lnTo>
                    <a:pt x="101600" y="3810"/>
                  </a:lnTo>
                  <a:lnTo>
                    <a:pt x="100330" y="3810"/>
                  </a:lnTo>
                  <a:lnTo>
                    <a:pt x="100330" y="5080"/>
                  </a:lnTo>
                  <a:lnTo>
                    <a:pt x="99060" y="5080"/>
                  </a:lnTo>
                  <a:lnTo>
                    <a:pt x="99060" y="6350"/>
                  </a:lnTo>
                  <a:lnTo>
                    <a:pt x="97790" y="6350"/>
                  </a:lnTo>
                  <a:lnTo>
                    <a:pt x="97790" y="7620"/>
                  </a:lnTo>
                  <a:lnTo>
                    <a:pt x="96520" y="7620"/>
                  </a:lnTo>
                  <a:lnTo>
                    <a:pt x="96520" y="8890"/>
                  </a:lnTo>
                  <a:lnTo>
                    <a:pt x="95250" y="8890"/>
                  </a:lnTo>
                  <a:lnTo>
                    <a:pt x="95250" y="10160"/>
                  </a:lnTo>
                  <a:lnTo>
                    <a:pt x="93980" y="10160"/>
                  </a:lnTo>
                  <a:lnTo>
                    <a:pt x="93980" y="11430"/>
                  </a:lnTo>
                  <a:lnTo>
                    <a:pt x="247650" y="11430"/>
                  </a:lnTo>
                  <a:lnTo>
                    <a:pt x="247650" y="10160"/>
                  </a:lnTo>
                  <a:lnTo>
                    <a:pt x="247650" y="8890"/>
                  </a:lnTo>
                  <a:lnTo>
                    <a:pt x="247650" y="2540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006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5821680" y="5882639"/>
              <a:ext cx="162560" cy="10160"/>
            </a:xfrm>
            <a:custGeom>
              <a:avLst/>
              <a:gdLst/>
              <a:ahLst/>
              <a:cxnLst/>
              <a:rect l="l" t="t" r="r" b="b"/>
              <a:pathLst>
                <a:path w="162560" h="10160">
                  <a:moveTo>
                    <a:pt x="162560" y="0"/>
                  </a:moveTo>
                  <a:lnTo>
                    <a:pt x="8890" y="0"/>
                  </a:lnTo>
                  <a:lnTo>
                    <a:pt x="8890" y="1270"/>
                  </a:lnTo>
                  <a:lnTo>
                    <a:pt x="7620" y="1270"/>
                  </a:lnTo>
                  <a:lnTo>
                    <a:pt x="7620" y="2540"/>
                  </a:lnTo>
                  <a:lnTo>
                    <a:pt x="6350" y="2540"/>
                  </a:lnTo>
                  <a:lnTo>
                    <a:pt x="6350" y="3810"/>
                  </a:lnTo>
                  <a:lnTo>
                    <a:pt x="5080" y="3810"/>
                  </a:lnTo>
                  <a:lnTo>
                    <a:pt x="5080" y="5080"/>
                  </a:lnTo>
                  <a:lnTo>
                    <a:pt x="3810" y="5080"/>
                  </a:lnTo>
                  <a:lnTo>
                    <a:pt x="3810" y="6350"/>
                  </a:lnTo>
                  <a:lnTo>
                    <a:pt x="2540" y="6350"/>
                  </a:lnTo>
                  <a:lnTo>
                    <a:pt x="2540" y="7620"/>
                  </a:lnTo>
                  <a:lnTo>
                    <a:pt x="1270" y="7620"/>
                  </a:lnTo>
                  <a:lnTo>
                    <a:pt x="1270" y="889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162560" y="10160"/>
                  </a:lnTo>
                  <a:lnTo>
                    <a:pt x="162560" y="8890"/>
                  </a:lnTo>
                  <a:lnTo>
                    <a:pt x="162560" y="7620"/>
                  </a:lnTo>
                  <a:lnTo>
                    <a:pt x="162560" y="1270"/>
                  </a:lnTo>
                  <a:lnTo>
                    <a:pt x="162560" y="0"/>
                  </a:lnTo>
                  <a:close/>
                </a:path>
              </a:pathLst>
            </a:custGeom>
            <a:solidFill>
              <a:srgbClr val="006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556"/>
            <p:cNvSpPr/>
            <p:nvPr/>
          </p:nvSpPr>
          <p:spPr>
            <a:xfrm>
              <a:off x="5811520" y="5892799"/>
              <a:ext cx="172720" cy="11430"/>
            </a:xfrm>
            <a:custGeom>
              <a:avLst/>
              <a:gdLst/>
              <a:ahLst/>
              <a:cxnLst/>
              <a:rect l="l" t="t" r="r" b="b"/>
              <a:pathLst>
                <a:path w="172720" h="11429">
                  <a:moveTo>
                    <a:pt x="172720" y="10172"/>
                  </a:moveTo>
                  <a:lnTo>
                    <a:pt x="0" y="10172"/>
                  </a:lnTo>
                  <a:lnTo>
                    <a:pt x="0" y="11430"/>
                  </a:lnTo>
                  <a:lnTo>
                    <a:pt x="172720" y="11430"/>
                  </a:lnTo>
                  <a:lnTo>
                    <a:pt x="172720" y="10172"/>
                  </a:lnTo>
                  <a:close/>
                </a:path>
                <a:path w="172720" h="11429">
                  <a:moveTo>
                    <a:pt x="172720" y="0"/>
                  </a:moveTo>
                  <a:lnTo>
                    <a:pt x="8890" y="0"/>
                  </a:lnTo>
                  <a:lnTo>
                    <a:pt x="8890" y="1270"/>
                  </a:lnTo>
                  <a:lnTo>
                    <a:pt x="7620" y="1270"/>
                  </a:lnTo>
                  <a:lnTo>
                    <a:pt x="7620" y="3810"/>
                  </a:lnTo>
                  <a:lnTo>
                    <a:pt x="6350" y="3810"/>
                  </a:lnTo>
                  <a:lnTo>
                    <a:pt x="6350" y="5080"/>
                  </a:lnTo>
                  <a:lnTo>
                    <a:pt x="5080" y="5080"/>
                  </a:lnTo>
                  <a:lnTo>
                    <a:pt x="5080" y="6350"/>
                  </a:lnTo>
                  <a:lnTo>
                    <a:pt x="3810" y="6350"/>
                  </a:lnTo>
                  <a:lnTo>
                    <a:pt x="3810" y="7620"/>
                  </a:lnTo>
                  <a:lnTo>
                    <a:pt x="2540" y="7620"/>
                  </a:lnTo>
                  <a:lnTo>
                    <a:pt x="2540" y="8890"/>
                  </a:lnTo>
                  <a:lnTo>
                    <a:pt x="1270" y="8890"/>
                  </a:lnTo>
                  <a:lnTo>
                    <a:pt x="1270" y="10160"/>
                  </a:lnTo>
                  <a:lnTo>
                    <a:pt x="172720" y="10160"/>
                  </a:lnTo>
                  <a:lnTo>
                    <a:pt x="172720" y="8890"/>
                  </a:lnTo>
                  <a:lnTo>
                    <a:pt x="172720" y="7620"/>
                  </a:lnTo>
                  <a:lnTo>
                    <a:pt x="172720" y="6350"/>
                  </a:lnTo>
                  <a:lnTo>
                    <a:pt x="172720" y="5080"/>
                  </a:lnTo>
                  <a:lnTo>
                    <a:pt x="172720" y="3810"/>
                  </a:lnTo>
                  <a:lnTo>
                    <a:pt x="172720" y="1270"/>
                  </a:lnTo>
                  <a:lnTo>
                    <a:pt x="172720" y="0"/>
                  </a:lnTo>
                  <a:close/>
                </a:path>
              </a:pathLst>
            </a:custGeom>
            <a:solidFill>
              <a:srgbClr val="006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" name="object 557"/>
            <p:cNvSpPr/>
            <p:nvPr/>
          </p:nvSpPr>
          <p:spPr>
            <a:xfrm>
              <a:off x="5801360" y="5904229"/>
              <a:ext cx="182880" cy="11430"/>
            </a:xfrm>
            <a:custGeom>
              <a:avLst/>
              <a:gdLst/>
              <a:ahLst/>
              <a:cxnLst/>
              <a:rect l="l" t="t" r="r" b="b"/>
              <a:pathLst>
                <a:path w="182879" h="11429">
                  <a:moveTo>
                    <a:pt x="182880" y="0"/>
                  </a:moveTo>
                  <a:lnTo>
                    <a:pt x="8890" y="0"/>
                  </a:lnTo>
                  <a:lnTo>
                    <a:pt x="8890" y="1270"/>
                  </a:lnTo>
                  <a:lnTo>
                    <a:pt x="7620" y="1270"/>
                  </a:lnTo>
                  <a:lnTo>
                    <a:pt x="7620" y="2540"/>
                  </a:lnTo>
                  <a:lnTo>
                    <a:pt x="6350" y="2540"/>
                  </a:lnTo>
                  <a:lnTo>
                    <a:pt x="6350" y="5080"/>
                  </a:lnTo>
                  <a:lnTo>
                    <a:pt x="5080" y="5080"/>
                  </a:lnTo>
                  <a:lnTo>
                    <a:pt x="5080" y="6350"/>
                  </a:lnTo>
                  <a:lnTo>
                    <a:pt x="3810" y="6350"/>
                  </a:lnTo>
                  <a:lnTo>
                    <a:pt x="3810" y="7620"/>
                  </a:lnTo>
                  <a:lnTo>
                    <a:pt x="2540" y="7620"/>
                  </a:lnTo>
                  <a:lnTo>
                    <a:pt x="2540" y="8890"/>
                  </a:lnTo>
                  <a:lnTo>
                    <a:pt x="1270" y="8890"/>
                  </a:lnTo>
                  <a:lnTo>
                    <a:pt x="1270" y="1016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182880" y="11430"/>
                  </a:lnTo>
                  <a:lnTo>
                    <a:pt x="182880" y="10160"/>
                  </a:lnTo>
                  <a:lnTo>
                    <a:pt x="182880" y="8890"/>
                  </a:lnTo>
                  <a:lnTo>
                    <a:pt x="182880" y="1270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006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" name="object 558"/>
            <p:cNvSpPr/>
            <p:nvPr/>
          </p:nvSpPr>
          <p:spPr>
            <a:xfrm>
              <a:off x="5791200" y="5915659"/>
              <a:ext cx="193040" cy="11430"/>
            </a:xfrm>
            <a:custGeom>
              <a:avLst/>
              <a:gdLst/>
              <a:ahLst/>
              <a:cxnLst/>
              <a:rect l="l" t="t" r="r" b="b"/>
              <a:pathLst>
                <a:path w="193039" h="11429">
                  <a:moveTo>
                    <a:pt x="193040" y="10172"/>
                  </a:moveTo>
                  <a:lnTo>
                    <a:pt x="0" y="10172"/>
                  </a:lnTo>
                  <a:lnTo>
                    <a:pt x="0" y="11430"/>
                  </a:lnTo>
                  <a:lnTo>
                    <a:pt x="193040" y="11430"/>
                  </a:lnTo>
                  <a:lnTo>
                    <a:pt x="193040" y="10172"/>
                  </a:lnTo>
                  <a:close/>
                </a:path>
                <a:path w="193039" h="11429">
                  <a:moveTo>
                    <a:pt x="193040" y="0"/>
                  </a:moveTo>
                  <a:lnTo>
                    <a:pt x="8890" y="0"/>
                  </a:lnTo>
                  <a:lnTo>
                    <a:pt x="8890" y="1270"/>
                  </a:lnTo>
                  <a:lnTo>
                    <a:pt x="7620" y="1270"/>
                  </a:lnTo>
                  <a:lnTo>
                    <a:pt x="7620" y="2540"/>
                  </a:lnTo>
                  <a:lnTo>
                    <a:pt x="6350" y="2540"/>
                  </a:lnTo>
                  <a:lnTo>
                    <a:pt x="6350" y="3810"/>
                  </a:lnTo>
                  <a:lnTo>
                    <a:pt x="5080" y="3810"/>
                  </a:lnTo>
                  <a:lnTo>
                    <a:pt x="5080" y="6350"/>
                  </a:lnTo>
                  <a:lnTo>
                    <a:pt x="3810" y="6350"/>
                  </a:lnTo>
                  <a:lnTo>
                    <a:pt x="3810" y="7620"/>
                  </a:lnTo>
                  <a:lnTo>
                    <a:pt x="2540" y="7620"/>
                  </a:lnTo>
                  <a:lnTo>
                    <a:pt x="2540" y="8890"/>
                  </a:lnTo>
                  <a:lnTo>
                    <a:pt x="1270" y="8890"/>
                  </a:lnTo>
                  <a:lnTo>
                    <a:pt x="1270" y="10160"/>
                  </a:lnTo>
                  <a:lnTo>
                    <a:pt x="193040" y="10160"/>
                  </a:lnTo>
                  <a:lnTo>
                    <a:pt x="193040" y="8890"/>
                  </a:lnTo>
                  <a:lnTo>
                    <a:pt x="193040" y="7620"/>
                  </a:lnTo>
                  <a:lnTo>
                    <a:pt x="193040" y="6350"/>
                  </a:lnTo>
                  <a:lnTo>
                    <a:pt x="193040" y="3810"/>
                  </a:lnTo>
                  <a:lnTo>
                    <a:pt x="193040" y="2540"/>
                  </a:lnTo>
                  <a:lnTo>
                    <a:pt x="193040" y="1270"/>
                  </a:lnTo>
                  <a:lnTo>
                    <a:pt x="193040" y="0"/>
                  </a:lnTo>
                  <a:close/>
                </a:path>
              </a:pathLst>
            </a:custGeom>
            <a:solidFill>
              <a:srgbClr val="005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" name="object 559"/>
            <p:cNvSpPr/>
            <p:nvPr/>
          </p:nvSpPr>
          <p:spPr>
            <a:xfrm>
              <a:off x="5781040" y="5927089"/>
              <a:ext cx="203200" cy="11430"/>
            </a:xfrm>
            <a:custGeom>
              <a:avLst/>
              <a:gdLst/>
              <a:ahLst/>
              <a:cxnLst/>
              <a:rect l="l" t="t" r="r" b="b"/>
              <a:pathLst>
                <a:path w="203200" h="11429">
                  <a:moveTo>
                    <a:pt x="203200" y="0"/>
                  </a:moveTo>
                  <a:lnTo>
                    <a:pt x="8890" y="0"/>
                  </a:lnTo>
                  <a:lnTo>
                    <a:pt x="8890" y="1270"/>
                  </a:lnTo>
                  <a:lnTo>
                    <a:pt x="7620" y="1270"/>
                  </a:lnTo>
                  <a:lnTo>
                    <a:pt x="7620" y="2540"/>
                  </a:lnTo>
                  <a:lnTo>
                    <a:pt x="6350" y="2540"/>
                  </a:lnTo>
                  <a:lnTo>
                    <a:pt x="6350" y="3810"/>
                  </a:lnTo>
                  <a:lnTo>
                    <a:pt x="5080" y="3810"/>
                  </a:lnTo>
                  <a:lnTo>
                    <a:pt x="5080" y="5080"/>
                  </a:lnTo>
                  <a:lnTo>
                    <a:pt x="3810" y="5080"/>
                  </a:lnTo>
                  <a:lnTo>
                    <a:pt x="3810" y="7620"/>
                  </a:lnTo>
                  <a:lnTo>
                    <a:pt x="2540" y="7620"/>
                  </a:lnTo>
                  <a:lnTo>
                    <a:pt x="2540" y="8890"/>
                  </a:lnTo>
                  <a:lnTo>
                    <a:pt x="1270" y="8890"/>
                  </a:lnTo>
                  <a:lnTo>
                    <a:pt x="1270" y="1016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203200" y="11430"/>
                  </a:lnTo>
                  <a:lnTo>
                    <a:pt x="203200" y="10160"/>
                  </a:lnTo>
                  <a:lnTo>
                    <a:pt x="203200" y="8890"/>
                  </a:lnTo>
                  <a:lnTo>
                    <a:pt x="203200" y="127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5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" name="object 560"/>
            <p:cNvSpPr/>
            <p:nvPr/>
          </p:nvSpPr>
          <p:spPr>
            <a:xfrm>
              <a:off x="5773420" y="5938519"/>
              <a:ext cx="210820" cy="11430"/>
            </a:xfrm>
            <a:custGeom>
              <a:avLst/>
              <a:gdLst/>
              <a:ahLst/>
              <a:cxnLst/>
              <a:rect l="l" t="t" r="r" b="b"/>
              <a:pathLst>
                <a:path w="210820" h="11429">
                  <a:moveTo>
                    <a:pt x="210820" y="6362"/>
                  </a:moveTo>
                  <a:lnTo>
                    <a:pt x="100330" y="6362"/>
                  </a:lnTo>
                  <a:lnTo>
                    <a:pt x="100330" y="11430"/>
                  </a:lnTo>
                  <a:lnTo>
                    <a:pt x="210820" y="11430"/>
                  </a:lnTo>
                  <a:lnTo>
                    <a:pt x="210820" y="6362"/>
                  </a:lnTo>
                  <a:close/>
                </a:path>
                <a:path w="210820" h="11429">
                  <a:moveTo>
                    <a:pt x="210820" y="0"/>
                  </a:moveTo>
                  <a:lnTo>
                    <a:pt x="6350" y="0"/>
                  </a:lnTo>
                  <a:lnTo>
                    <a:pt x="6350" y="1270"/>
                  </a:lnTo>
                  <a:lnTo>
                    <a:pt x="5080" y="1270"/>
                  </a:lnTo>
                  <a:lnTo>
                    <a:pt x="5080" y="3810"/>
                  </a:lnTo>
                  <a:lnTo>
                    <a:pt x="3810" y="3810"/>
                  </a:lnTo>
                  <a:lnTo>
                    <a:pt x="3810" y="5080"/>
                  </a:lnTo>
                  <a:lnTo>
                    <a:pt x="2540" y="5080"/>
                  </a:lnTo>
                  <a:lnTo>
                    <a:pt x="2540" y="6350"/>
                  </a:lnTo>
                  <a:lnTo>
                    <a:pt x="2540" y="7620"/>
                  </a:lnTo>
                  <a:lnTo>
                    <a:pt x="1270" y="7620"/>
                  </a:lnTo>
                  <a:lnTo>
                    <a:pt x="1270" y="8890"/>
                  </a:lnTo>
                  <a:lnTo>
                    <a:pt x="0" y="8890"/>
                  </a:lnTo>
                  <a:lnTo>
                    <a:pt x="0" y="11430"/>
                  </a:lnTo>
                  <a:lnTo>
                    <a:pt x="97790" y="11430"/>
                  </a:lnTo>
                  <a:lnTo>
                    <a:pt x="97790" y="8890"/>
                  </a:lnTo>
                  <a:lnTo>
                    <a:pt x="99060" y="8890"/>
                  </a:lnTo>
                  <a:lnTo>
                    <a:pt x="99060" y="7620"/>
                  </a:lnTo>
                  <a:lnTo>
                    <a:pt x="99060" y="6350"/>
                  </a:lnTo>
                  <a:lnTo>
                    <a:pt x="210820" y="6350"/>
                  </a:lnTo>
                  <a:lnTo>
                    <a:pt x="210820" y="5080"/>
                  </a:lnTo>
                  <a:lnTo>
                    <a:pt x="210820" y="3810"/>
                  </a:lnTo>
                  <a:lnTo>
                    <a:pt x="210820" y="1270"/>
                  </a:lnTo>
                  <a:lnTo>
                    <a:pt x="210820" y="0"/>
                  </a:lnTo>
                  <a:close/>
                </a:path>
              </a:pathLst>
            </a:custGeom>
            <a:solidFill>
              <a:srgbClr val="005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/>
            <p:nvPr/>
          </p:nvSpPr>
          <p:spPr>
            <a:xfrm>
              <a:off x="5765800" y="5949949"/>
              <a:ext cx="218440" cy="10160"/>
            </a:xfrm>
            <a:custGeom>
              <a:avLst/>
              <a:gdLst/>
              <a:ahLst/>
              <a:cxnLst/>
              <a:rect l="l" t="t" r="r" b="b"/>
              <a:pathLst>
                <a:path w="218439" h="10160">
                  <a:moveTo>
                    <a:pt x="102870" y="3822"/>
                  </a:moveTo>
                  <a:lnTo>
                    <a:pt x="3810" y="3822"/>
                  </a:lnTo>
                  <a:lnTo>
                    <a:pt x="3810" y="5080"/>
                  </a:lnTo>
                  <a:lnTo>
                    <a:pt x="2540" y="5080"/>
                  </a:lnTo>
                  <a:lnTo>
                    <a:pt x="2540" y="6350"/>
                  </a:lnTo>
                  <a:lnTo>
                    <a:pt x="1270" y="6350"/>
                  </a:lnTo>
                  <a:lnTo>
                    <a:pt x="1270" y="7620"/>
                  </a:lnTo>
                  <a:lnTo>
                    <a:pt x="1270" y="889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100330" y="10160"/>
                  </a:lnTo>
                  <a:lnTo>
                    <a:pt x="100330" y="8890"/>
                  </a:lnTo>
                  <a:lnTo>
                    <a:pt x="100330" y="7620"/>
                  </a:lnTo>
                  <a:lnTo>
                    <a:pt x="101600" y="7620"/>
                  </a:lnTo>
                  <a:lnTo>
                    <a:pt x="101600" y="6350"/>
                  </a:lnTo>
                  <a:lnTo>
                    <a:pt x="101600" y="5080"/>
                  </a:lnTo>
                  <a:lnTo>
                    <a:pt x="102870" y="5080"/>
                  </a:lnTo>
                  <a:lnTo>
                    <a:pt x="102870" y="3822"/>
                  </a:lnTo>
                  <a:close/>
                </a:path>
                <a:path w="218439" h="10160">
                  <a:moveTo>
                    <a:pt x="104140" y="0"/>
                  </a:moveTo>
                  <a:lnTo>
                    <a:pt x="6350" y="0"/>
                  </a:lnTo>
                  <a:lnTo>
                    <a:pt x="6350" y="1270"/>
                  </a:lnTo>
                  <a:lnTo>
                    <a:pt x="5080" y="1270"/>
                  </a:lnTo>
                  <a:lnTo>
                    <a:pt x="5080" y="2540"/>
                  </a:lnTo>
                  <a:lnTo>
                    <a:pt x="5080" y="3810"/>
                  </a:lnTo>
                  <a:lnTo>
                    <a:pt x="102857" y="3810"/>
                  </a:lnTo>
                  <a:lnTo>
                    <a:pt x="102857" y="2540"/>
                  </a:lnTo>
                  <a:lnTo>
                    <a:pt x="104140" y="2540"/>
                  </a:lnTo>
                  <a:lnTo>
                    <a:pt x="104140" y="1270"/>
                  </a:lnTo>
                  <a:lnTo>
                    <a:pt x="104140" y="0"/>
                  </a:lnTo>
                  <a:close/>
                </a:path>
                <a:path w="218439" h="10160">
                  <a:moveTo>
                    <a:pt x="218440" y="7632"/>
                  </a:moveTo>
                  <a:lnTo>
                    <a:pt x="107950" y="7632"/>
                  </a:lnTo>
                  <a:lnTo>
                    <a:pt x="107950" y="10160"/>
                  </a:lnTo>
                  <a:lnTo>
                    <a:pt x="218440" y="10160"/>
                  </a:lnTo>
                  <a:lnTo>
                    <a:pt x="218440" y="7632"/>
                  </a:lnTo>
                  <a:close/>
                </a:path>
                <a:path w="218439" h="10160">
                  <a:moveTo>
                    <a:pt x="218440" y="3822"/>
                  </a:moveTo>
                  <a:lnTo>
                    <a:pt x="107950" y="3822"/>
                  </a:lnTo>
                  <a:lnTo>
                    <a:pt x="107950" y="7620"/>
                  </a:lnTo>
                  <a:lnTo>
                    <a:pt x="218440" y="7620"/>
                  </a:lnTo>
                  <a:lnTo>
                    <a:pt x="218440" y="3822"/>
                  </a:lnTo>
                  <a:close/>
                </a:path>
                <a:path w="218439" h="10160">
                  <a:moveTo>
                    <a:pt x="218440" y="1282"/>
                  </a:moveTo>
                  <a:lnTo>
                    <a:pt x="107950" y="1282"/>
                  </a:lnTo>
                  <a:lnTo>
                    <a:pt x="107950" y="3810"/>
                  </a:lnTo>
                  <a:lnTo>
                    <a:pt x="218440" y="3810"/>
                  </a:lnTo>
                  <a:lnTo>
                    <a:pt x="218440" y="1282"/>
                  </a:lnTo>
                  <a:close/>
                </a:path>
                <a:path w="218439" h="10160">
                  <a:moveTo>
                    <a:pt x="218440" y="0"/>
                  </a:moveTo>
                  <a:lnTo>
                    <a:pt x="107950" y="0"/>
                  </a:lnTo>
                  <a:lnTo>
                    <a:pt x="107950" y="1270"/>
                  </a:lnTo>
                  <a:lnTo>
                    <a:pt x="218440" y="1270"/>
                  </a:lnTo>
                  <a:lnTo>
                    <a:pt x="218440" y="0"/>
                  </a:lnTo>
                  <a:close/>
                </a:path>
              </a:pathLst>
            </a:custGeom>
            <a:solidFill>
              <a:srgbClr val="005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/>
            <p:nvPr/>
          </p:nvSpPr>
          <p:spPr>
            <a:xfrm>
              <a:off x="5759450" y="5960109"/>
              <a:ext cx="224790" cy="11430"/>
            </a:xfrm>
            <a:custGeom>
              <a:avLst/>
              <a:gdLst/>
              <a:ahLst/>
              <a:cxnLst/>
              <a:rect l="l" t="t" r="r" b="b"/>
              <a:pathLst>
                <a:path w="224789" h="11429">
                  <a:moveTo>
                    <a:pt x="100330" y="10172"/>
                  </a:moveTo>
                  <a:lnTo>
                    <a:pt x="0" y="10172"/>
                  </a:lnTo>
                  <a:lnTo>
                    <a:pt x="0" y="11430"/>
                  </a:lnTo>
                  <a:lnTo>
                    <a:pt x="100330" y="11430"/>
                  </a:lnTo>
                  <a:lnTo>
                    <a:pt x="100330" y="10172"/>
                  </a:lnTo>
                  <a:close/>
                </a:path>
                <a:path w="224789" h="11429">
                  <a:moveTo>
                    <a:pt x="105410" y="1270"/>
                  </a:moveTo>
                  <a:lnTo>
                    <a:pt x="105397" y="0"/>
                  </a:lnTo>
                  <a:lnTo>
                    <a:pt x="5080" y="0"/>
                  </a:lnTo>
                  <a:lnTo>
                    <a:pt x="5080" y="1270"/>
                  </a:lnTo>
                  <a:lnTo>
                    <a:pt x="3810" y="1270"/>
                  </a:lnTo>
                  <a:lnTo>
                    <a:pt x="3810" y="2540"/>
                  </a:lnTo>
                  <a:lnTo>
                    <a:pt x="3810" y="3810"/>
                  </a:lnTo>
                  <a:lnTo>
                    <a:pt x="2540" y="3810"/>
                  </a:lnTo>
                  <a:lnTo>
                    <a:pt x="2540" y="5080"/>
                  </a:lnTo>
                  <a:lnTo>
                    <a:pt x="2540" y="6350"/>
                  </a:lnTo>
                  <a:lnTo>
                    <a:pt x="1270" y="6350"/>
                  </a:lnTo>
                  <a:lnTo>
                    <a:pt x="1270" y="7620"/>
                  </a:lnTo>
                  <a:lnTo>
                    <a:pt x="1270" y="889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101600" y="10160"/>
                  </a:lnTo>
                  <a:lnTo>
                    <a:pt x="101600" y="8890"/>
                  </a:lnTo>
                  <a:lnTo>
                    <a:pt x="101600" y="7620"/>
                  </a:lnTo>
                  <a:lnTo>
                    <a:pt x="102870" y="7620"/>
                  </a:lnTo>
                  <a:lnTo>
                    <a:pt x="102870" y="6350"/>
                  </a:lnTo>
                  <a:lnTo>
                    <a:pt x="102857" y="5080"/>
                  </a:lnTo>
                  <a:lnTo>
                    <a:pt x="104140" y="5080"/>
                  </a:lnTo>
                  <a:lnTo>
                    <a:pt x="104140" y="3810"/>
                  </a:lnTo>
                  <a:lnTo>
                    <a:pt x="104140" y="2540"/>
                  </a:lnTo>
                  <a:lnTo>
                    <a:pt x="105410" y="2540"/>
                  </a:lnTo>
                  <a:lnTo>
                    <a:pt x="105410" y="1270"/>
                  </a:lnTo>
                  <a:close/>
                </a:path>
                <a:path w="224789" h="11429">
                  <a:moveTo>
                    <a:pt x="224790" y="10172"/>
                  </a:moveTo>
                  <a:lnTo>
                    <a:pt x="114300" y="10172"/>
                  </a:lnTo>
                  <a:lnTo>
                    <a:pt x="114300" y="11430"/>
                  </a:lnTo>
                  <a:lnTo>
                    <a:pt x="224790" y="11430"/>
                  </a:lnTo>
                  <a:lnTo>
                    <a:pt x="224790" y="10172"/>
                  </a:lnTo>
                  <a:close/>
                </a:path>
                <a:path w="224789" h="11429">
                  <a:moveTo>
                    <a:pt x="224790" y="6362"/>
                  </a:moveTo>
                  <a:lnTo>
                    <a:pt x="114300" y="6362"/>
                  </a:lnTo>
                  <a:lnTo>
                    <a:pt x="114300" y="10160"/>
                  </a:lnTo>
                  <a:lnTo>
                    <a:pt x="224790" y="10160"/>
                  </a:lnTo>
                  <a:lnTo>
                    <a:pt x="224790" y="6362"/>
                  </a:lnTo>
                  <a:close/>
                </a:path>
                <a:path w="224789" h="11429">
                  <a:moveTo>
                    <a:pt x="224790" y="3822"/>
                  </a:moveTo>
                  <a:lnTo>
                    <a:pt x="114300" y="3822"/>
                  </a:lnTo>
                  <a:lnTo>
                    <a:pt x="114300" y="6350"/>
                  </a:lnTo>
                  <a:lnTo>
                    <a:pt x="224790" y="6350"/>
                  </a:lnTo>
                  <a:lnTo>
                    <a:pt x="224790" y="3822"/>
                  </a:lnTo>
                  <a:close/>
                </a:path>
                <a:path w="224789" h="11429">
                  <a:moveTo>
                    <a:pt x="224790" y="12"/>
                  </a:moveTo>
                  <a:lnTo>
                    <a:pt x="114300" y="12"/>
                  </a:lnTo>
                  <a:lnTo>
                    <a:pt x="114300" y="3810"/>
                  </a:lnTo>
                  <a:lnTo>
                    <a:pt x="224790" y="3810"/>
                  </a:lnTo>
                  <a:lnTo>
                    <a:pt x="224790" y="12"/>
                  </a:lnTo>
                  <a:close/>
                </a:path>
              </a:pathLst>
            </a:custGeom>
            <a:solidFill>
              <a:srgbClr val="005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563"/>
            <p:cNvSpPr/>
            <p:nvPr/>
          </p:nvSpPr>
          <p:spPr>
            <a:xfrm>
              <a:off x="5751830" y="5971539"/>
              <a:ext cx="232410" cy="11430"/>
            </a:xfrm>
            <a:custGeom>
              <a:avLst/>
              <a:gdLst/>
              <a:ahLst/>
              <a:cxnLst/>
              <a:rect l="l" t="t" r="r" b="b"/>
              <a:pathLst>
                <a:path w="232410" h="11429">
                  <a:moveTo>
                    <a:pt x="107950" y="0"/>
                  </a:moveTo>
                  <a:lnTo>
                    <a:pt x="6350" y="0"/>
                  </a:lnTo>
                  <a:lnTo>
                    <a:pt x="6350" y="1270"/>
                  </a:lnTo>
                  <a:lnTo>
                    <a:pt x="5080" y="1270"/>
                  </a:lnTo>
                  <a:lnTo>
                    <a:pt x="5080" y="3810"/>
                  </a:lnTo>
                  <a:lnTo>
                    <a:pt x="3810" y="3810"/>
                  </a:lnTo>
                  <a:lnTo>
                    <a:pt x="3810" y="5080"/>
                  </a:lnTo>
                  <a:lnTo>
                    <a:pt x="3810" y="6350"/>
                  </a:lnTo>
                  <a:lnTo>
                    <a:pt x="2540" y="6350"/>
                  </a:lnTo>
                  <a:lnTo>
                    <a:pt x="2540" y="7620"/>
                  </a:lnTo>
                  <a:lnTo>
                    <a:pt x="2540" y="8890"/>
                  </a:lnTo>
                  <a:lnTo>
                    <a:pt x="1270" y="8890"/>
                  </a:lnTo>
                  <a:lnTo>
                    <a:pt x="1270" y="1016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102870" y="11430"/>
                  </a:lnTo>
                  <a:lnTo>
                    <a:pt x="102870" y="10160"/>
                  </a:lnTo>
                  <a:lnTo>
                    <a:pt x="104140" y="10160"/>
                  </a:lnTo>
                  <a:lnTo>
                    <a:pt x="104140" y="8890"/>
                  </a:lnTo>
                  <a:lnTo>
                    <a:pt x="104140" y="7620"/>
                  </a:lnTo>
                  <a:lnTo>
                    <a:pt x="105410" y="7620"/>
                  </a:lnTo>
                  <a:lnTo>
                    <a:pt x="105410" y="6350"/>
                  </a:lnTo>
                  <a:lnTo>
                    <a:pt x="105410" y="5080"/>
                  </a:lnTo>
                  <a:lnTo>
                    <a:pt x="106680" y="5080"/>
                  </a:lnTo>
                  <a:lnTo>
                    <a:pt x="106680" y="3810"/>
                  </a:lnTo>
                  <a:lnTo>
                    <a:pt x="106680" y="1270"/>
                  </a:lnTo>
                  <a:lnTo>
                    <a:pt x="107950" y="1270"/>
                  </a:lnTo>
                  <a:lnTo>
                    <a:pt x="107950" y="0"/>
                  </a:lnTo>
                  <a:close/>
                </a:path>
                <a:path w="232410" h="11429">
                  <a:moveTo>
                    <a:pt x="232410" y="7632"/>
                  </a:moveTo>
                  <a:lnTo>
                    <a:pt x="121920" y="7632"/>
                  </a:lnTo>
                  <a:lnTo>
                    <a:pt x="121920" y="11430"/>
                  </a:lnTo>
                  <a:lnTo>
                    <a:pt x="232410" y="11430"/>
                  </a:lnTo>
                  <a:lnTo>
                    <a:pt x="232410" y="7632"/>
                  </a:lnTo>
                  <a:close/>
                </a:path>
                <a:path w="232410" h="11429">
                  <a:moveTo>
                    <a:pt x="232410" y="5092"/>
                  </a:moveTo>
                  <a:lnTo>
                    <a:pt x="121920" y="5092"/>
                  </a:lnTo>
                  <a:lnTo>
                    <a:pt x="121920" y="7620"/>
                  </a:lnTo>
                  <a:lnTo>
                    <a:pt x="232410" y="7620"/>
                  </a:lnTo>
                  <a:lnTo>
                    <a:pt x="232410" y="5092"/>
                  </a:lnTo>
                  <a:close/>
                </a:path>
                <a:path w="232410" h="11429">
                  <a:moveTo>
                    <a:pt x="232410" y="0"/>
                  </a:moveTo>
                  <a:lnTo>
                    <a:pt x="121920" y="0"/>
                  </a:lnTo>
                  <a:lnTo>
                    <a:pt x="121920" y="5080"/>
                  </a:lnTo>
                  <a:lnTo>
                    <a:pt x="232410" y="5080"/>
                  </a:lnTo>
                  <a:lnTo>
                    <a:pt x="232410" y="0"/>
                  </a:lnTo>
                  <a:close/>
                </a:path>
              </a:pathLst>
            </a:custGeom>
            <a:solidFill>
              <a:srgbClr val="005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564"/>
            <p:cNvSpPr/>
            <p:nvPr/>
          </p:nvSpPr>
          <p:spPr>
            <a:xfrm>
              <a:off x="5748020" y="5982969"/>
              <a:ext cx="236220" cy="11430"/>
            </a:xfrm>
            <a:custGeom>
              <a:avLst/>
              <a:gdLst/>
              <a:ahLst/>
              <a:cxnLst/>
              <a:rect l="l" t="t" r="r" b="b"/>
              <a:pathLst>
                <a:path w="236220" h="11429">
                  <a:moveTo>
                    <a:pt x="106680" y="0"/>
                  </a:moveTo>
                  <a:lnTo>
                    <a:pt x="3810" y="0"/>
                  </a:lnTo>
                  <a:lnTo>
                    <a:pt x="3810" y="1270"/>
                  </a:lnTo>
                  <a:lnTo>
                    <a:pt x="2540" y="1270"/>
                  </a:lnTo>
                  <a:lnTo>
                    <a:pt x="2540" y="2540"/>
                  </a:lnTo>
                  <a:lnTo>
                    <a:pt x="2540" y="3810"/>
                  </a:lnTo>
                  <a:lnTo>
                    <a:pt x="1270" y="3810"/>
                  </a:lnTo>
                  <a:lnTo>
                    <a:pt x="1270" y="5080"/>
                  </a:lnTo>
                  <a:lnTo>
                    <a:pt x="1270" y="7620"/>
                  </a:lnTo>
                  <a:lnTo>
                    <a:pt x="1270" y="8890"/>
                  </a:lnTo>
                  <a:lnTo>
                    <a:pt x="0" y="8890"/>
                  </a:lnTo>
                  <a:lnTo>
                    <a:pt x="0" y="11430"/>
                  </a:lnTo>
                  <a:lnTo>
                    <a:pt x="102870" y="11430"/>
                  </a:lnTo>
                  <a:lnTo>
                    <a:pt x="102870" y="8890"/>
                  </a:lnTo>
                  <a:lnTo>
                    <a:pt x="102870" y="7620"/>
                  </a:lnTo>
                  <a:lnTo>
                    <a:pt x="104140" y="7620"/>
                  </a:lnTo>
                  <a:lnTo>
                    <a:pt x="104140" y="5080"/>
                  </a:lnTo>
                  <a:lnTo>
                    <a:pt x="105410" y="5080"/>
                  </a:lnTo>
                  <a:lnTo>
                    <a:pt x="105410" y="3810"/>
                  </a:lnTo>
                  <a:lnTo>
                    <a:pt x="105410" y="2540"/>
                  </a:lnTo>
                  <a:lnTo>
                    <a:pt x="106680" y="2540"/>
                  </a:lnTo>
                  <a:lnTo>
                    <a:pt x="106680" y="1270"/>
                  </a:lnTo>
                  <a:lnTo>
                    <a:pt x="106680" y="0"/>
                  </a:lnTo>
                  <a:close/>
                </a:path>
                <a:path w="236220" h="11429">
                  <a:moveTo>
                    <a:pt x="236220" y="2552"/>
                  </a:moveTo>
                  <a:lnTo>
                    <a:pt x="125730" y="2552"/>
                  </a:lnTo>
                  <a:lnTo>
                    <a:pt x="125730" y="11430"/>
                  </a:lnTo>
                  <a:lnTo>
                    <a:pt x="236220" y="11430"/>
                  </a:lnTo>
                  <a:lnTo>
                    <a:pt x="236220" y="2552"/>
                  </a:lnTo>
                  <a:close/>
                </a:path>
                <a:path w="236220" h="11429">
                  <a:moveTo>
                    <a:pt x="236220" y="0"/>
                  </a:moveTo>
                  <a:lnTo>
                    <a:pt x="125730" y="0"/>
                  </a:lnTo>
                  <a:lnTo>
                    <a:pt x="125730" y="2540"/>
                  </a:lnTo>
                  <a:lnTo>
                    <a:pt x="236220" y="2540"/>
                  </a:lnTo>
                  <a:lnTo>
                    <a:pt x="236220" y="0"/>
                  </a:lnTo>
                  <a:close/>
                </a:path>
              </a:pathLst>
            </a:custGeom>
            <a:solidFill>
              <a:srgbClr val="005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" name="object 565"/>
            <p:cNvSpPr/>
            <p:nvPr/>
          </p:nvSpPr>
          <p:spPr>
            <a:xfrm>
              <a:off x="5745480" y="5994399"/>
              <a:ext cx="238760" cy="11430"/>
            </a:xfrm>
            <a:custGeom>
              <a:avLst/>
              <a:gdLst/>
              <a:ahLst/>
              <a:cxnLst/>
              <a:rect l="l" t="t" r="r" b="b"/>
              <a:pathLst>
                <a:path w="238760" h="11429">
                  <a:moveTo>
                    <a:pt x="101600" y="7632"/>
                  </a:moveTo>
                  <a:lnTo>
                    <a:pt x="0" y="7632"/>
                  </a:lnTo>
                  <a:lnTo>
                    <a:pt x="0" y="11430"/>
                  </a:lnTo>
                  <a:lnTo>
                    <a:pt x="101600" y="11430"/>
                  </a:lnTo>
                  <a:lnTo>
                    <a:pt x="101600" y="7632"/>
                  </a:lnTo>
                  <a:close/>
                </a:path>
                <a:path w="238760" h="11429">
                  <a:moveTo>
                    <a:pt x="104140" y="0"/>
                  </a:moveTo>
                  <a:lnTo>
                    <a:pt x="2540" y="0"/>
                  </a:lnTo>
                  <a:lnTo>
                    <a:pt x="2540" y="2540"/>
                  </a:lnTo>
                  <a:lnTo>
                    <a:pt x="1270" y="2540"/>
                  </a:lnTo>
                  <a:lnTo>
                    <a:pt x="1270" y="3810"/>
                  </a:lnTo>
                  <a:lnTo>
                    <a:pt x="1270" y="635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102870" y="7620"/>
                  </a:lnTo>
                  <a:lnTo>
                    <a:pt x="102870" y="6350"/>
                  </a:lnTo>
                  <a:lnTo>
                    <a:pt x="102870" y="3810"/>
                  </a:lnTo>
                  <a:lnTo>
                    <a:pt x="104140" y="3810"/>
                  </a:lnTo>
                  <a:lnTo>
                    <a:pt x="104140" y="2540"/>
                  </a:lnTo>
                  <a:lnTo>
                    <a:pt x="104140" y="0"/>
                  </a:lnTo>
                  <a:close/>
                </a:path>
                <a:path w="238760" h="11429">
                  <a:moveTo>
                    <a:pt x="238760" y="7632"/>
                  </a:moveTo>
                  <a:lnTo>
                    <a:pt x="128270" y="7632"/>
                  </a:lnTo>
                  <a:lnTo>
                    <a:pt x="128270" y="11430"/>
                  </a:lnTo>
                  <a:lnTo>
                    <a:pt x="238760" y="11430"/>
                  </a:lnTo>
                  <a:lnTo>
                    <a:pt x="238760" y="7632"/>
                  </a:lnTo>
                  <a:close/>
                </a:path>
                <a:path w="238760" h="11429">
                  <a:moveTo>
                    <a:pt x="238760" y="0"/>
                  </a:moveTo>
                  <a:lnTo>
                    <a:pt x="128270" y="0"/>
                  </a:lnTo>
                  <a:lnTo>
                    <a:pt x="128270" y="7620"/>
                  </a:lnTo>
                  <a:lnTo>
                    <a:pt x="238760" y="7620"/>
                  </a:lnTo>
                  <a:lnTo>
                    <a:pt x="238760" y="0"/>
                  </a:lnTo>
                  <a:close/>
                </a:path>
              </a:pathLst>
            </a:custGeom>
            <a:solidFill>
              <a:srgbClr val="005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" name="object 566"/>
            <p:cNvSpPr/>
            <p:nvPr/>
          </p:nvSpPr>
          <p:spPr>
            <a:xfrm>
              <a:off x="5742940" y="6005829"/>
              <a:ext cx="241300" cy="11430"/>
            </a:xfrm>
            <a:custGeom>
              <a:avLst/>
              <a:gdLst/>
              <a:ahLst/>
              <a:cxnLst/>
              <a:rect l="l" t="t" r="r" b="b"/>
              <a:pathLst>
                <a:path w="241300" h="11429">
                  <a:moveTo>
                    <a:pt x="104140" y="0"/>
                  </a:moveTo>
                  <a:lnTo>
                    <a:pt x="1270" y="0"/>
                  </a:lnTo>
                  <a:lnTo>
                    <a:pt x="1270" y="3810"/>
                  </a:lnTo>
                  <a:lnTo>
                    <a:pt x="1270" y="635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0" y="11430"/>
                  </a:lnTo>
                  <a:lnTo>
                    <a:pt x="101600" y="11430"/>
                  </a:lnTo>
                  <a:lnTo>
                    <a:pt x="101600" y="7620"/>
                  </a:lnTo>
                  <a:lnTo>
                    <a:pt x="102870" y="7620"/>
                  </a:lnTo>
                  <a:lnTo>
                    <a:pt x="102870" y="6350"/>
                  </a:lnTo>
                  <a:lnTo>
                    <a:pt x="102870" y="3810"/>
                  </a:lnTo>
                  <a:lnTo>
                    <a:pt x="104140" y="3810"/>
                  </a:lnTo>
                  <a:lnTo>
                    <a:pt x="104140" y="0"/>
                  </a:lnTo>
                  <a:close/>
                </a:path>
                <a:path w="241300" h="11429">
                  <a:moveTo>
                    <a:pt x="241300" y="0"/>
                  </a:moveTo>
                  <a:lnTo>
                    <a:pt x="130810" y="0"/>
                  </a:lnTo>
                  <a:lnTo>
                    <a:pt x="130810" y="11430"/>
                  </a:lnTo>
                  <a:lnTo>
                    <a:pt x="241300" y="11430"/>
                  </a:lnTo>
                  <a:lnTo>
                    <a:pt x="241300" y="0"/>
                  </a:lnTo>
                  <a:close/>
                </a:path>
              </a:pathLst>
            </a:custGeom>
            <a:solidFill>
              <a:srgbClr val="005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567"/>
            <p:cNvSpPr/>
            <p:nvPr/>
          </p:nvSpPr>
          <p:spPr>
            <a:xfrm>
              <a:off x="5741670" y="6017259"/>
              <a:ext cx="242570" cy="10160"/>
            </a:xfrm>
            <a:custGeom>
              <a:avLst/>
              <a:gdLst/>
              <a:ahLst/>
              <a:cxnLst/>
              <a:rect l="l" t="t" r="r" b="b"/>
              <a:pathLst>
                <a:path w="242570" h="10160">
                  <a:moveTo>
                    <a:pt x="10287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101600" y="10160"/>
                  </a:lnTo>
                  <a:lnTo>
                    <a:pt x="101600" y="8890"/>
                  </a:lnTo>
                  <a:lnTo>
                    <a:pt x="102870" y="8890"/>
                  </a:lnTo>
                  <a:lnTo>
                    <a:pt x="102870" y="0"/>
                  </a:lnTo>
                  <a:close/>
                </a:path>
                <a:path w="242570" h="10160">
                  <a:moveTo>
                    <a:pt x="242570" y="0"/>
                  </a:moveTo>
                  <a:lnTo>
                    <a:pt x="132080" y="0"/>
                  </a:lnTo>
                  <a:lnTo>
                    <a:pt x="132080" y="10160"/>
                  </a:lnTo>
                  <a:lnTo>
                    <a:pt x="242570" y="10160"/>
                  </a:lnTo>
                  <a:lnTo>
                    <a:pt x="242570" y="0"/>
                  </a:lnTo>
                  <a:close/>
                </a:path>
              </a:pathLst>
            </a:custGeom>
            <a:solidFill>
              <a:srgbClr val="005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568"/>
            <p:cNvSpPr/>
            <p:nvPr/>
          </p:nvSpPr>
          <p:spPr>
            <a:xfrm>
              <a:off x="5740400" y="6027419"/>
              <a:ext cx="243840" cy="11430"/>
            </a:xfrm>
            <a:custGeom>
              <a:avLst/>
              <a:gdLst/>
              <a:ahLst/>
              <a:cxnLst/>
              <a:rect l="l" t="t" r="r" b="b"/>
              <a:pathLst>
                <a:path w="243839" h="11429">
                  <a:moveTo>
                    <a:pt x="10287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0" y="11430"/>
                  </a:lnTo>
                  <a:lnTo>
                    <a:pt x="101600" y="11430"/>
                  </a:lnTo>
                  <a:lnTo>
                    <a:pt x="101600" y="7620"/>
                  </a:lnTo>
                  <a:lnTo>
                    <a:pt x="102870" y="7620"/>
                  </a:lnTo>
                  <a:lnTo>
                    <a:pt x="102870" y="0"/>
                  </a:lnTo>
                  <a:close/>
                </a:path>
                <a:path w="243839" h="11429">
                  <a:moveTo>
                    <a:pt x="243840" y="0"/>
                  </a:moveTo>
                  <a:lnTo>
                    <a:pt x="133350" y="0"/>
                  </a:lnTo>
                  <a:lnTo>
                    <a:pt x="133350" y="11430"/>
                  </a:lnTo>
                  <a:lnTo>
                    <a:pt x="243840" y="11430"/>
                  </a:lnTo>
                  <a:lnTo>
                    <a:pt x="243840" y="0"/>
                  </a:lnTo>
                  <a:close/>
                </a:path>
              </a:pathLst>
            </a:custGeom>
            <a:solidFill>
              <a:srgbClr val="005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/>
            <p:nvPr/>
          </p:nvSpPr>
          <p:spPr>
            <a:xfrm>
              <a:off x="5737860" y="6038849"/>
              <a:ext cx="246379" cy="11430"/>
            </a:xfrm>
            <a:custGeom>
              <a:avLst/>
              <a:gdLst/>
              <a:ahLst/>
              <a:cxnLst/>
              <a:rect l="l" t="t" r="r" b="b"/>
              <a:pathLst>
                <a:path w="246379" h="11429">
                  <a:moveTo>
                    <a:pt x="104140" y="0"/>
                  </a:moveTo>
                  <a:lnTo>
                    <a:pt x="1270" y="0"/>
                  </a:lnTo>
                  <a:lnTo>
                    <a:pt x="1270" y="7620"/>
                  </a:lnTo>
                  <a:lnTo>
                    <a:pt x="0" y="7620"/>
                  </a:lnTo>
                  <a:lnTo>
                    <a:pt x="0" y="11430"/>
                  </a:lnTo>
                  <a:lnTo>
                    <a:pt x="104140" y="11430"/>
                  </a:lnTo>
                  <a:lnTo>
                    <a:pt x="104140" y="7620"/>
                  </a:lnTo>
                  <a:lnTo>
                    <a:pt x="104140" y="0"/>
                  </a:lnTo>
                  <a:close/>
                </a:path>
                <a:path w="246379" h="11429">
                  <a:moveTo>
                    <a:pt x="246380" y="0"/>
                  </a:moveTo>
                  <a:lnTo>
                    <a:pt x="135890" y="0"/>
                  </a:lnTo>
                  <a:lnTo>
                    <a:pt x="135890" y="11430"/>
                  </a:lnTo>
                  <a:lnTo>
                    <a:pt x="246380" y="11430"/>
                  </a:lnTo>
                  <a:lnTo>
                    <a:pt x="246380" y="0"/>
                  </a:lnTo>
                  <a:close/>
                </a:path>
              </a:pathLst>
            </a:custGeom>
            <a:solidFill>
              <a:srgbClr val="005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/>
            <p:nvPr/>
          </p:nvSpPr>
          <p:spPr>
            <a:xfrm>
              <a:off x="5737860" y="6050279"/>
              <a:ext cx="246379" cy="11430"/>
            </a:xfrm>
            <a:custGeom>
              <a:avLst/>
              <a:gdLst/>
              <a:ahLst/>
              <a:cxnLst/>
              <a:rect l="l" t="t" r="r" b="b"/>
              <a:pathLst>
                <a:path w="246379" h="11429">
                  <a:moveTo>
                    <a:pt x="10414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04140" y="11430"/>
                  </a:lnTo>
                  <a:lnTo>
                    <a:pt x="104140" y="0"/>
                  </a:lnTo>
                  <a:close/>
                </a:path>
                <a:path w="246379" h="11429">
                  <a:moveTo>
                    <a:pt x="246380" y="0"/>
                  </a:moveTo>
                  <a:lnTo>
                    <a:pt x="135890" y="0"/>
                  </a:lnTo>
                  <a:lnTo>
                    <a:pt x="135890" y="11430"/>
                  </a:lnTo>
                  <a:lnTo>
                    <a:pt x="246380" y="11430"/>
                  </a:lnTo>
                  <a:lnTo>
                    <a:pt x="246380" y="0"/>
                  </a:lnTo>
                  <a:close/>
                </a:path>
              </a:pathLst>
            </a:custGeom>
            <a:solidFill>
              <a:srgbClr val="005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571"/>
            <p:cNvSpPr/>
            <p:nvPr/>
          </p:nvSpPr>
          <p:spPr>
            <a:xfrm>
              <a:off x="5737860" y="6061709"/>
              <a:ext cx="246379" cy="11430"/>
            </a:xfrm>
            <a:custGeom>
              <a:avLst/>
              <a:gdLst/>
              <a:ahLst/>
              <a:cxnLst/>
              <a:rect l="l" t="t" r="r" b="b"/>
              <a:pathLst>
                <a:path w="246379" h="11429">
                  <a:moveTo>
                    <a:pt x="10414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102870" y="11430"/>
                  </a:lnTo>
                  <a:lnTo>
                    <a:pt x="102870" y="2540"/>
                  </a:lnTo>
                  <a:lnTo>
                    <a:pt x="104140" y="2540"/>
                  </a:lnTo>
                  <a:lnTo>
                    <a:pt x="104140" y="0"/>
                  </a:lnTo>
                  <a:close/>
                </a:path>
                <a:path w="246379" h="11429">
                  <a:moveTo>
                    <a:pt x="246380" y="0"/>
                  </a:moveTo>
                  <a:lnTo>
                    <a:pt x="135890" y="0"/>
                  </a:lnTo>
                  <a:lnTo>
                    <a:pt x="135890" y="11430"/>
                  </a:lnTo>
                  <a:lnTo>
                    <a:pt x="246380" y="11430"/>
                  </a:lnTo>
                  <a:lnTo>
                    <a:pt x="246380" y="0"/>
                  </a:lnTo>
                  <a:close/>
                </a:path>
              </a:pathLst>
            </a:custGeom>
            <a:solidFill>
              <a:srgbClr val="005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572"/>
            <p:cNvSpPr/>
            <p:nvPr/>
          </p:nvSpPr>
          <p:spPr>
            <a:xfrm>
              <a:off x="5736590" y="6073139"/>
              <a:ext cx="247650" cy="11430"/>
            </a:xfrm>
            <a:custGeom>
              <a:avLst/>
              <a:gdLst/>
              <a:ahLst/>
              <a:cxnLst/>
              <a:rect l="l" t="t" r="r" b="b"/>
              <a:pathLst>
                <a:path w="247650" h="11429">
                  <a:moveTo>
                    <a:pt x="104140" y="0"/>
                  </a:moveTo>
                  <a:lnTo>
                    <a:pt x="1270" y="0"/>
                  </a:lnTo>
                  <a:lnTo>
                    <a:pt x="1270" y="254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104140" y="11430"/>
                  </a:lnTo>
                  <a:lnTo>
                    <a:pt x="104140" y="2540"/>
                  </a:lnTo>
                  <a:lnTo>
                    <a:pt x="104140" y="0"/>
                  </a:lnTo>
                  <a:close/>
                </a:path>
                <a:path w="247650" h="11429">
                  <a:moveTo>
                    <a:pt x="247650" y="0"/>
                  </a:moveTo>
                  <a:lnTo>
                    <a:pt x="137160" y="0"/>
                  </a:lnTo>
                  <a:lnTo>
                    <a:pt x="137160" y="11430"/>
                  </a:lnTo>
                  <a:lnTo>
                    <a:pt x="247650" y="11430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005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573"/>
            <p:cNvSpPr/>
            <p:nvPr/>
          </p:nvSpPr>
          <p:spPr>
            <a:xfrm>
              <a:off x="5736590" y="6084569"/>
              <a:ext cx="247650" cy="10160"/>
            </a:xfrm>
            <a:custGeom>
              <a:avLst/>
              <a:gdLst/>
              <a:ahLst/>
              <a:cxnLst/>
              <a:rect l="l" t="t" r="r" b="b"/>
              <a:pathLst>
                <a:path w="247650" h="10160">
                  <a:moveTo>
                    <a:pt x="10414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04140" y="10160"/>
                  </a:lnTo>
                  <a:lnTo>
                    <a:pt x="104140" y="0"/>
                  </a:lnTo>
                  <a:close/>
                </a:path>
                <a:path w="247650" h="10160">
                  <a:moveTo>
                    <a:pt x="247650" y="0"/>
                  </a:moveTo>
                  <a:lnTo>
                    <a:pt x="137160" y="0"/>
                  </a:lnTo>
                  <a:lnTo>
                    <a:pt x="137160" y="10160"/>
                  </a:lnTo>
                  <a:lnTo>
                    <a:pt x="247650" y="10160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005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574"/>
            <p:cNvSpPr/>
            <p:nvPr/>
          </p:nvSpPr>
          <p:spPr>
            <a:xfrm>
              <a:off x="5736590" y="6094729"/>
              <a:ext cx="247650" cy="11430"/>
            </a:xfrm>
            <a:custGeom>
              <a:avLst/>
              <a:gdLst/>
              <a:ahLst/>
              <a:cxnLst/>
              <a:rect l="l" t="t" r="r" b="b"/>
              <a:pathLst>
                <a:path w="247650" h="11429">
                  <a:moveTo>
                    <a:pt x="10414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04140" y="11430"/>
                  </a:lnTo>
                  <a:lnTo>
                    <a:pt x="104140" y="0"/>
                  </a:lnTo>
                  <a:close/>
                </a:path>
                <a:path w="247650" h="11429">
                  <a:moveTo>
                    <a:pt x="247650" y="0"/>
                  </a:moveTo>
                  <a:lnTo>
                    <a:pt x="137160" y="0"/>
                  </a:lnTo>
                  <a:lnTo>
                    <a:pt x="137160" y="11430"/>
                  </a:lnTo>
                  <a:lnTo>
                    <a:pt x="247650" y="11430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004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/>
            <p:nvPr/>
          </p:nvSpPr>
          <p:spPr>
            <a:xfrm>
              <a:off x="5736590" y="6106159"/>
              <a:ext cx="247650" cy="11430"/>
            </a:xfrm>
            <a:custGeom>
              <a:avLst/>
              <a:gdLst/>
              <a:ahLst/>
              <a:cxnLst/>
              <a:rect l="l" t="t" r="r" b="b"/>
              <a:pathLst>
                <a:path w="247650" h="11429">
                  <a:moveTo>
                    <a:pt x="10414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04140" y="11430"/>
                  </a:lnTo>
                  <a:lnTo>
                    <a:pt x="104140" y="0"/>
                  </a:lnTo>
                  <a:close/>
                </a:path>
                <a:path w="247650" h="11429">
                  <a:moveTo>
                    <a:pt x="247650" y="0"/>
                  </a:moveTo>
                  <a:lnTo>
                    <a:pt x="137160" y="0"/>
                  </a:lnTo>
                  <a:lnTo>
                    <a:pt x="137160" y="11430"/>
                  </a:lnTo>
                  <a:lnTo>
                    <a:pt x="247650" y="11430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004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/>
            <p:nvPr/>
          </p:nvSpPr>
          <p:spPr>
            <a:xfrm>
              <a:off x="5736590" y="6117589"/>
              <a:ext cx="247650" cy="11430"/>
            </a:xfrm>
            <a:custGeom>
              <a:avLst/>
              <a:gdLst/>
              <a:ahLst/>
              <a:cxnLst/>
              <a:rect l="l" t="t" r="r" b="b"/>
              <a:pathLst>
                <a:path w="247650" h="11429">
                  <a:moveTo>
                    <a:pt x="105410" y="10160"/>
                  </a:moveTo>
                  <a:lnTo>
                    <a:pt x="104140" y="10160"/>
                  </a:lnTo>
                  <a:lnTo>
                    <a:pt x="104140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105410" y="11430"/>
                  </a:lnTo>
                  <a:lnTo>
                    <a:pt x="105410" y="10160"/>
                  </a:lnTo>
                  <a:close/>
                </a:path>
                <a:path w="247650" h="11429">
                  <a:moveTo>
                    <a:pt x="247650" y="0"/>
                  </a:moveTo>
                  <a:lnTo>
                    <a:pt x="137160" y="0"/>
                  </a:lnTo>
                  <a:lnTo>
                    <a:pt x="137160" y="11430"/>
                  </a:lnTo>
                  <a:lnTo>
                    <a:pt x="247650" y="11430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004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577"/>
            <p:cNvSpPr/>
            <p:nvPr/>
          </p:nvSpPr>
          <p:spPr>
            <a:xfrm>
              <a:off x="5736590" y="6129019"/>
              <a:ext cx="247650" cy="11430"/>
            </a:xfrm>
            <a:custGeom>
              <a:avLst/>
              <a:gdLst/>
              <a:ahLst/>
              <a:cxnLst/>
              <a:rect l="l" t="t" r="r" b="b"/>
              <a:pathLst>
                <a:path w="247650" h="11429">
                  <a:moveTo>
                    <a:pt x="10541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05410" y="11430"/>
                  </a:lnTo>
                  <a:lnTo>
                    <a:pt x="105410" y="0"/>
                  </a:lnTo>
                  <a:close/>
                </a:path>
                <a:path w="247650" h="11429">
                  <a:moveTo>
                    <a:pt x="247650" y="0"/>
                  </a:moveTo>
                  <a:lnTo>
                    <a:pt x="137160" y="0"/>
                  </a:lnTo>
                  <a:lnTo>
                    <a:pt x="137160" y="11430"/>
                  </a:lnTo>
                  <a:lnTo>
                    <a:pt x="247650" y="11430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004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" name="object 578"/>
            <p:cNvSpPr/>
            <p:nvPr/>
          </p:nvSpPr>
          <p:spPr>
            <a:xfrm>
              <a:off x="5736590" y="6140449"/>
              <a:ext cx="247650" cy="11430"/>
            </a:xfrm>
            <a:custGeom>
              <a:avLst/>
              <a:gdLst/>
              <a:ahLst/>
              <a:cxnLst/>
              <a:rect l="l" t="t" r="r" b="b"/>
              <a:pathLst>
                <a:path w="247650" h="11429">
                  <a:moveTo>
                    <a:pt x="10541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05410" y="11430"/>
                  </a:lnTo>
                  <a:lnTo>
                    <a:pt x="105410" y="0"/>
                  </a:lnTo>
                  <a:close/>
                </a:path>
                <a:path w="247650" h="11429">
                  <a:moveTo>
                    <a:pt x="247650" y="0"/>
                  </a:moveTo>
                  <a:lnTo>
                    <a:pt x="135890" y="0"/>
                  </a:lnTo>
                  <a:lnTo>
                    <a:pt x="135890" y="11430"/>
                  </a:lnTo>
                  <a:lnTo>
                    <a:pt x="247650" y="11430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004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" name="object 579"/>
            <p:cNvSpPr/>
            <p:nvPr/>
          </p:nvSpPr>
          <p:spPr>
            <a:xfrm>
              <a:off x="5736590" y="6151879"/>
              <a:ext cx="247650" cy="10160"/>
            </a:xfrm>
            <a:custGeom>
              <a:avLst/>
              <a:gdLst/>
              <a:ahLst/>
              <a:cxnLst/>
              <a:rect l="l" t="t" r="r" b="b"/>
              <a:pathLst>
                <a:path w="247650" h="10160">
                  <a:moveTo>
                    <a:pt x="107950" y="7620"/>
                  </a:moveTo>
                  <a:lnTo>
                    <a:pt x="106667" y="7620"/>
                  </a:lnTo>
                  <a:lnTo>
                    <a:pt x="106667" y="3810"/>
                  </a:lnTo>
                  <a:lnTo>
                    <a:pt x="105410" y="3810"/>
                  </a:lnTo>
                  <a:lnTo>
                    <a:pt x="1054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620"/>
                  </a:lnTo>
                  <a:lnTo>
                    <a:pt x="0" y="10160"/>
                  </a:lnTo>
                  <a:lnTo>
                    <a:pt x="107950" y="10160"/>
                  </a:lnTo>
                  <a:lnTo>
                    <a:pt x="107950" y="7620"/>
                  </a:lnTo>
                  <a:close/>
                </a:path>
                <a:path w="247650" h="10160">
                  <a:moveTo>
                    <a:pt x="247650" y="0"/>
                  </a:moveTo>
                  <a:lnTo>
                    <a:pt x="135890" y="0"/>
                  </a:lnTo>
                  <a:lnTo>
                    <a:pt x="135890" y="1270"/>
                  </a:lnTo>
                  <a:lnTo>
                    <a:pt x="134620" y="1270"/>
                  </a:lnTo>
                  <a:lnTo>
                    <a:pt x="134620" y="8890"/>
                  </a:lnTo>
                  <a:lnTo>
                    <a:pt x="133350" y="8890"/>
                  </a:lnTo>
                  <a:lnTo>
                    <a:pt x="133350" y="10160"/>
                  </a:lnTo>
                  <a:lnTo>
                    <a:pt x="247650" y="10160"/>
                  </a:lnTo>
                  <a:lnTo>
                    <a:pt x="247650" y="8890"/>
                  </a:lnTo>
                  <a:lnTo>
                    <a:pt x="247650" y="1270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004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580"/>
            <p:cNvSpPr/>
            <p:nvPr/>
          </p:nvSpPr>
          <p:spPr>
            <a:xfrm>
              <a:off x="5736590" y="6162039"/>
              <a:ext cx="247650" cy="11430"/>
            </a:xfrm>
            <a:custGeom>
              <a:avLst/>
              <a:gdLst/>
              <a:ahLst/>
              <a:cxnLst/>
              <a:rect l="l" t="t" r="r" b="b"/>
              <a:pathLst>
                <a:path w="247650" h="11429">
                  <a:moveTo>
                    <a:pt x="111760" y="10160"/>
                  </a:moveTo>
                  <a:lnTo>
                    <a:pt x="110490" y="10160"/>
                  </a:lnTo>
                  <a:lnTo>
                    <a:pt x="110490" y="7620"/>
                  </a:lnTo>
                  <a:lnTo>
                    <a:pt x="109220" y="7620"/>
                  </a:lnTo>
                  <a:lnTo>
                    <a:pt x="109220" y="3810"/>
                  </a:lnTo>
                  <a:lnTo>
                    <a:pt x="107950" y="3810"/>
                  </a:lnTo>
                  <a:lnTo>
                    <a:pt x="1079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62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111760" y="11430"/>
                  </a:lnTo>
                  <a:lnTo>
                    <a:pt x="111760" y="10160"/>
                  </a:lnTo>
                  <a:close/>
                </a:path>
                <a:path w="247650" h="11429">
                  <a:moveTo>
                    <a:pt x="247650" y="0"/>
                  </a:moveTo>
                  <a:lnTo>
                    <a:pt x="133350" y="0"/>
                  </a:lnTo>
                  <a:lnTo>
                    <a:pt x="133350" y="2540"/>
                  </a:lnTo>
                  <a:lnTo>
                    <a:pt x="132080" y="2540"/>
                  </a:lnTo>
                  <a:lnTo>
                    <a:pt x="132080" y="3810"/>
                  </a:lnTo>
                  <a:lnTo>
                    <a:pt x="130810" y="3810"/>
                  </a:lnTo>
                  <a:lnTo>
                    <a:pt x="130810" y="7620"/>
                  </a:lnTo>
                  <a:lnTo>
                    <a:pt x="129540" y="7620"/>
                  </a:lnTo>
                  <a:lnTo>
                    <a:pt x="129540" y="8890"/>
                  </a:lnTo>
                  <a:lnTo>
                    <a:pt x="128270" y="8890"/>
                  </a:lnTo>
                  <a:lnTo>
                    <a:pt x="128270" y="10160"/>
                  </a:lnTo>
                  <a:lnTo>
                    <a:pt x="127000" y="10160"/>
                  </a:lnTo>
                  <a:lnTo>
                    <a:pt x="127000" y="11430"/>
                  </a:lnTo>
                  <a:lnTo>
                    <a:pt x="247650" y="11430"/>
                  </a:lnTo>
                  <a:lnTo>
                    <a:pt x="247650" y="10160"/>
                  </a:lnTo>
                  <a:lnTo>
                    <a:pt x="247650" y="8890"/>
                  </a:lnTo>
                  <a:lnTo>
                    <a:pt x="247650" y="7620"/>
                  </a:lnTo>
                  <a:lnTo>
                    <a:pt x="247650" y="3810"/>
                  </a:lnTo>
                  <a:lnTo>
                    <a:pt x="247650" y="2540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00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5736590" y="6173469"/>
              <a:ext cx="247650" cy="11430"/>
            </a:xfrm>
            <a:custGeom>
              <a:avLst/>
              <a:gdLst/>
              <a:ahLst/>
              <a:cxnLst/>
              <a:rect l="l" t="t" r="r" b="b"/>
              <a:pathLst>
                <a:path w="247650" h="11429">
                  <a:moveTo>
                    <a:pt x="247650" y="0"/>
                  </a:moveTo>
                  <a:lnTo>
                    <a:pt x="125730" y="0"/>
                  </a:lnTo>
                  <a:lnTo>
                    <a:pt x="125730" y="1270"/>
                  </a:lnTo>
                  <a:lnTo>
                    <a:pt x="123190" y="1270"/>
                  </a:lnTo>
                  <a:lnTo>
                    <a:pt x="123190" y="2540"/>
                  </a:lnTo>
                  <a:lnTo>
                    <a:pt x="120650" y="2540"/>
                  </a:lnTo>
                  <a:lnTo>
                    <a:pt x="120650" y="3810"/>
                  </a:lnTo>
                  <a:lnTo>
                    <a:pt x="115570" y="3810"/>
                  </a:lnTo>
                  <a:lnTo>
                    <a:pt x="115570" y="1270"/>
                  </a:lnTo>
                  <a:lnTo>
                    <a:pt x="113017" y="1270"/>
                  </a:lnTo>
                  <a:lnTo>
                    <a:pt x="113017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11430"/>
                  </a:lnTo>
                  <a:lnTo>
                    <a:pt x="247650" y="11430"/>
                  </a:lnTo>
                  <a:lnTo>
                    <a:pt x="247650" y="3810"/>
                  </a:lnTo>
                  <a:lnTo>
                    <a:pt x="247650" y="2540"/>
                  </a:lnTo>
                  <a:lnTo>
                    <a:pt x="247650" y="1270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004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582"/>
            <p:cNvSpPr/>
            <p:nvPr/>
          </p:nvSpPr>
          <p:spPr>
            <a:xfrm>
              <a:off x="5736590" y="6184899"/>
              <a:ext cx="247650" cy="11430"/>
            </a:xfrm>
            <a:custGeom>
              <a:avLst/>
              <a:gdLst/>
              <a:ahLst/>
              <a:cxnLst/>
              <a:rect l="l" t="t" r="r" b="b"/>
              <a:pathLst>
                <a:path w="247650" h="11429">
                  <a:moveTo>
                    <a:pt x="0" y="11429"/>
                  </a:moveTo>
                  <a:lnTo>
                    <a:pt x="0" y="0"/>
                  </a:lnTo>
                  <a:lnTo>
                    <a:pt x="247650" y="0"/>
                  </a:lnTo>
                  <a:lnTo>
                    <a:pt x="247650" y="11429"/>
                  </a:lnTo>
                  <a:lnTo>
                    <a:pt x="0" y="11429"/>
                  </a:lnTo>
                  <a:close/>
                </a:path>
              </a:pathLst>
            </a:custGeom>
            <a:solidFill>
              <a:srgbClr val="004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" name="object 583"/>
            <p:cNvSpPr/>
            <p:nvPr/>
          </p:nvSpPr>
          <p:spPr>
            <a:xfrm>
              <a:off x="5736590" y="6196329"/>
              <a:ext cx="247650" cy="11430"/>
            </a:xfrm>
            <a:custGeom>
              <a:avLst/>
              <a:gdLst/>
              <a:ahLst/>
              <a:cxnLst/>
              <a:rect l="l" t="t" r="r" b="b"/>
              <a:pathLst>
                <a:path w="247650" h="11429">
                  <a:moveTo>
                    <a:pt x="247650" y="5092"/>
                  </a:moveTo>
                  <a:lnTo>
                    <a:pt x="1270" y="5092"/>
                  </a:lnTo>
                  <a:lnTo>
                    <a:pt x="1270" y="11430"/>
                  </a:lnTo>
                  <a:lnTo>
                    <a:pt x="247650" y="11430"/>
                  </a:lnTo>
                  <a:lnTo>
                    <a:pt x="247650" y="5092"/>
                  </a:lnTo>
                  <a:close/>
                </a:path>
                <a:path w="247650" h="11429">
                  <a:moveTo>
                    <a:pt x="247650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247650" y="5080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004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584"/>
            <p:cNvSpPr/>
            <p:nvPr/>
          </p:nvSpPr>
          <p:spPr>
            <a:xfrm>
              <a:off x="5737860" y="6207759"/>
              <a:ext cx="246379" cy="11430"/>
            </a:xfrm>
            <a:custGeom>
              <a:avLst/>
              <a:gdLst/>
              <a:ahLst/>
              <a:cxnLst/>
              <a:rect l="l" t="t" r="r" b="b"/>
              <a:pathLst>
                <a:path w="246379" h="11429">
                  <a:moveTo>
                    <a:pt x="24638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270" y="10160"/>
                  </a:lnTo>
                  <a:lnTo>
                    <a:pt x="1270" y="11430"/>
                  </a:lnTo>
                  <a:lnTo>
                    <a:pt x="246380" y="11430"/>
                  </a:lnTo>
                  <a:lnTo>
                    <a:pt x="246380" y="10160"/>
                  </a:lnTo>
                  <a:lnTo>
                    <a:pt x="246380" y="0"/>
                  </a:lnTo>
                  <a:close/>
                </a:path>
              </a:pathLst>
            </a:custGeom>
            <a:solidFill>
              <a:srgbClr val="004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" name="object 585"/>
            <p:cNvSpPr/>
            <p:nvPr/>
          </p:nvSpPr>
          <p:spPr>
            <a:xfrm>
              <a:off x="5739130" y="6219189"/>
              <a:ext cx="245110" cy="10160"/>
            </a:xfrm>
            <a:custGeom>
              <a:avLst/>
              <a:gdLst/>
              <a:ahLst/>
              <a:cxnLst/>
              <a:rect l="l" t="t" r="r" b="b"/>
              <a:pathLst>
                <a:path w="245110" h="10160">
                  <a:moveTo>
                    <a:pt x="24511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270" y="8890"/>
                  </a:lnTo>
                  <a:lnTo>
                    <a:pt x="1270" y="10160"/>
                  </a:lnTo>
                  <a:lnTo>
                    <a:pt x="245110" y="10160"/>
                  </a:lnTo>
                  <a:lnTo>
                    <a:pt x="245110" y="8890"/>
                  </a:lnTo>
                  <a:lnTo>
                    <a:pt x="245110" y="0"/>
                  </a:lnTo>
                  <a:close/>
                </a:path>
              </a:pathLst>
            </a:custGeom>
            <a:solidFill>
              <a:srgbClr val="004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586"/>
            <p:cNvSpPr/>
            <p:nvPr/>
          </p:nvSpPr>
          <p:spPr>
            <a:xfrm>
              <a:off x="5740400" y="6229349"/>
              <a:ext cx="243840" cy="11430"/>
            </a:xfrm>
            <a:custGeom>
              <a:avLst/>
              <a:gdLst/>
              <a:ahLst/>
              <a:cxnLst/>
              <a:rect l="l" t="t" r="r" b="b"/>
              <a:pathLst>
                <a:path w="243839" h="11429">
                  <a:moveTo>
                    <a:pt x="132080" y="10172"/>
                  </a:moveTo>
                  <a:lnTo>
                    <a:pt x="1270" y="10172"/>
                  </a:lnTo>
                  <a:lnTo>
                    <a:pt x="1270" y="11430"/>
                  </a:lnTo>
                  <a:lnTo>
                    <a:pt x="132080" y="11430"/>
                  </a:lnTo>
                  <a:lnTo>
                    <a:pt x="132080" y="10172"/>
                  </a:lnTo>
                  <a:close/>
                </a:path>
                <a:path w="243839" h="11429">
                  <a:moveTo>
                    <a:pt x="13589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6350"/>
                  </a:lnTo>
                  <a:lnTo>
                    <a:pt x="0" y="8890"/>
                  </a:lnTo>
                  <a:lnTo>
                    <a:pt x="1270" y="8890"/>
                  </a:lnTo>
                  <a:lnTo>
                    <a:pt x="1270" y="10160"/>
                  </a:lnTo>
                  <a:lnTo>
                    <a:pt x="133350" y="10160"/>
                  </a:lnTo>
                  <a:lnTo>
                    <a:pt x="133350" y="8890"/>
                  </a:lnTo>
                  <a:lnTo>
                    <a:pt x="133350" y="6350"/>
                  </a:lnTo>
                  <a:lnTo>
                    <a:pt x="134620" y="6350"/>
                  </a:lnTo>
                  <a:lnTo>
                    <a:pt x="134620" y="3810"/>
                  </a:lnTo>
                  <a:lnTo>
                    <a:pt x="135890" y="3810"/>
                  </a:lnTo>
                  <a:lnTo>
                    <a:pt x="135890" y="0"/>
                  </a:lnTo>
                  <a:close/>
                </a:path>
                <a:path w="243839" h="11429">
                  <a:moveTo>
                    <a:pt x="243840" y="10172"/>
                  </a:moveTo>
                  <a:lnTo>
                    <a:pt x="137160" y="10172"/>
                  </a:lnTo>
                  <a:lnTo>
                    <a:pt x="137160" y="11430"/>
                  </a:lnTo>
                  <a:lnTo>
                    <a:pt x="243840" y="11430"/>
                  </a:lnTo>
                  <a:lnTo>
                    <a:pt x="243840" y="10172"/>
                  </a:lnTo>
                  <a:close/>
                </a:path>
                <a:path w="243839" h="11429">
                  <a:moveTo>
                    <a:pt x="243840" y="0"/>
                  </a:moveTo>
                  <a:lnTo>
                    <a:pt x="137160" y="0"/>
                  </a:lnTo>
                  <a:lnTo>
                    <a:pt x="137160" y="10160"/>
                  </a:lnTo>
                  <a:lnTo>
                    <a:pt x="243840" y="10160"/>
                  </a:lnTo>
                  <a:lnTo>
                    <a:pt x="243840" y="0"/>
                  </a:lnTo>
                  <a:close/>
                </a:path>
              </a:pathLst>
            </a:custGeom>
            <a:solidFill>
              <a:srgbClr val="004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" name="object 587"/>
            <p:cNvSpPr/>
            <p:nvPr/>
          </p:nvSpPr>
          <p:spPr>
            <a:xfrm>
              <a:off x="5741670" y="6240779"/>
              <a:ext cx="242570" cy="11430"/>
            </a:xfrm>
            <a:custGeom>
              <a:avLst/>
              <a:gdLst/>
              <a:ahLst/>
              <a:cxnLst/>
              <a:rect l="l" t="t" r="r" b="b"/>
              <a:pathLst>
                <a:path w="242570" h="11429">
                  <a:moveTo>
                    <a:pt x="13081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6350"/>
                  </a:lnTo>
                  <a:lnTo>
                    <a:pt x="1270" y="6350"/>
                  </a:lnTo>
                  <a:lnTo>
                    <a:pt x="1270" y="7620"/>
                  </a:lnTo>
                  <a:lnTo>
                    <a:pt x="1270" y="11430"/>
                  </a:lnTo>
                  <a:lnTo>
                    <a:pt x="128270" y="11430"/>
                  </a:lnTo>
                  <a:lnTo>
                    <a:pt x="128270" y="7620"/>
                  </a:lnTo>
                  <a:lnTo>
                    <a:pt x="129540" y="7620"/>
                  </a:lnTo>
                  <a:lnTo>
                    <a:pt x="129540" y="6350"/>
                  </a:lnTo>
                  <a:lnTo>
                    <a:pt x="129540" y="2540"/>
                  </a:lnTo>
                  <a:lnTo>
                    <a:pt x="130810" y="2540"/>
                  </a:lnTo>
                  <a:lnTo>
                    <a:pt x="130810" y="0"/>
                  </a:lnTo>
                  <a:close/>
                </a:path>
                <a:path w="242570" h="11429">
                  <a:moveTo>
                    <a:pt x="242570" y="0"/>
                  </a:moveTo>
                  <a:lnTo>
                    <a:pt x="135890" y="0"/>
                  </a:lnTo>
                  <a:lnTo>
                    <a:pt x="135890" y="11430"/>
                  </a:lnTo>
                  <a:lnTo>
                    <a:pt x="242570" y="11430"/>
                  </a:lnTo>
                  <a:lnTo>
                    <a:pt x="242570" y="0"/>
                  </a:lnTo>
                  <a:close/>
                </a:path>
              </a:pathLst>
            </a:custGeom>
            <a:solidFill>
              <a:srgbClr val="004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" name="object 588"/>
            <p:cNvSpPr/>
            <p:nvPr/>
          </p:nvSpPr>
          <p:spPr>
            <a:xfrm>
              <a:off x="5742940" y="6252209"/>
              <a:ext cx="241300" cy="11430"/>
            </a:xfrm>
            <a:custGeom>
              <a:avLst/>
              <a:gdLst/>
              <a:ahLst/>
              <a:cxnLst/>
              <a:rect l="l" t="t" r="r" b="b"/>
              <a:pathLst>
                <a:path w="241300" h="11429">
                  <a:moveTo>
                    <a:pt x="125717" y="12"/>
                  </a:moveTo>
                  <a:lnTo>
                    <a:pt x="0" y="12"/>
                  </a:lnTo>
                  <a:lnTo>
                    <a:pt x="0" y="3810"/>
                  </a:lnTo>
                  <a:lnTo>
                    <a:pt x="1270" y="3810"/>
                  </a:lnTo>
                  <a:lnTo>
                    <a:pt x="1270" y="7620"/>
                  </a:lnTo>
                  <a:lnTo>
                    <a:pt x="1270" y="10160"/>
                  </a:lnTo>
                  <a:lnTo>
                    <a:pt x="2540" y="10160"/>
                  </a:lnTo>
                  <a:lnTo>
                    <a:pt x="2540" y="11430"/>
                  </a:lnTo>
                  <a:lnTo>
                    <a:pt x="121907" y="11430"/>
                  </a:lnTo>
                  <a:lnTo>
                    <a:pt x="121907" y="10160"/>
                  </a:lnTo>
                  <a:lnTo>
                    <a:pt x="123190" y="10160"/>
                  </a:lnTo>
                  <a:lnTo>
                    <a:pt x="123190" y="7620"/>
                  </a:lnTo>
                  <a:lnTo>
                    <a:pt x="124460" y="7620"/>
                  </a:lnTo>
                  <a:lnTo>
                    <a:pt x="124460" y="3810"/>
                  </a:lnTo>
                  <a:lnTo>
                    <a:pt x="125717" y="3810"/>
                  </a:lnTo>
                  <a:lnTo>
                    <a:pt x="125717" y="12"/>
                  </a:lnTo>
                  <a:close/>
                </a:path>
                <a:path w="241300" h="11429">
                  <a:moveTo>
                    <a:pt x="241300" y="0"/>
                  </a:moveTo>
                  <a:lnTo>
                    <a:pt x="134620" y="0"/>
                  </a:lnTo>
                  <a:lnTo>
                    <a:pt x="134620" y="5080"/>
                  </a:lnTo>
                  <a:lnTo>
                    <a:pt x="134620" y="6350"/>
                  </a:lnTo>
                  <a:lnTo>
                    <a:pt x="134620" y="7620"/>
                  </a:lnTo>
                  <a:lnTo>
                    <a:pt x="134620" y="8890"/>
                  </a:lnTo>
                  <a:lnTo>
                    <a:pt x="134620" y="10160"/>
                  </a:lnTo>
                  <a:lnTo>
                    <a:pt x="134620" y="11430"/>
                  </a:lnTo>
                  <a:lnTo>
                    <a:pt x="219710" y="11430"/>
                  </a:lnTo>
                  <a:lnTo>
                    <a:pt x="219710" y="10160"/>
                  </a:lnTo>
                  <a:lnTo>
                    <a:pt x="224790" y="10160"/>
                  </a:lnTo>
                  <a:lnTo>
                    <a:pt x="224790" y="8890"/>
                  </a:lnTo>
                  <a:lnTo>
                    <a:pt x="228600" y="8890"/>
                  </a:lnTo>
                  <a:lnTo>
                    <a:pt x="228600" y="7620"/>
                  </a:lnTo>
                  <a:lnTo>
                    <a:pt x="233680" y="7620"/>
                  </a:lnTo>
                  <a:lnTo>
                    <a:pt x="233680" y="6350"/>
                  </a:lnTo>
                  <a:lnTo>
                    <a:pt x="238760" y="6350"/>
                  </a:lnTo>
                  <a:lnTo>
                    <a:pt x="238760" y="5080"/>
                  </a:lnTo>
                  <a:lnTo>
                    <a:pt x="241300" y="5080"/>
                  </a:lnTo>
                  <a:lnTo>
                    <a:pt x="241300" y="0"/>
                  </a:lnTo>
                  <a:close/>
                </a:path>
              </a:pathLst>
            </a:custGeom>
            <a:solidFill>
              <a:srgbClr val="004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" name="object 589"/>
            <p:cNvSpPr/>
            <p:nvPr/>
          </p:nvSpPr>
          <p:spPr>
            <a:xfrm>
              <a:off x="5745480" y="6263639"/>
              <a:ext cx="213360" cy="11430"/>
            </a:xfrm>
            <a:custGeom>
              <a:avLst/>
              <a:gdLst/>
              <a:ahLst/>
              <a:cxnLst/>
              <a:rect l="l" t="t" r="r" b="b"/>
              <a:pathLst>
                <a:path w="213360" h="11429">
                  <a:moveTo>
                    <a:pt x="119367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1270" y="2540"/>
                  </a:lnTo>
                  <a:lnTo>
                    <a:pt x="1270" y="3810"/>
                  </a:lnTo>
                  <a:lnTo>
                    <a:pt x="1270" y="6350"/>
                  </a:lnTo>
                  <a:lnTo>
                    <a:pt x="1270" y="7620"/>
                  </a:lnTo>
                  <a:lnTo>
                    <a:pt x="2540" y="7620"/>
                  </a:lnTo>
                  <a:lnTo>
                    <a:pt x="2540" y="8890"/>
                  </a:lnTo>
                  <a:lnTo>
                    <a:pt x="2540" y="11430"/>
                  </a:lnTo>
                  <a:lnTo>
                    <a:pt x="114300" y="11430"/>
                  </a:lnTo>
                  <a:lnTo>
                    <a:pt x="114300" y="8890"/>
                  </a:lnTo>
                  <a:lnTo>
                    <a:pt x="115570" y="8890"/>
                  </a:lnTo>
                  <a:lnTo>
                    <a:pt x="115570" y="7620"/>
                  </a:lnTo>
                  <a:lnTo>
                    <a:pt x="115570" y="6350"/>
                  </a:lnTo>
                  <a:lnTo>
                    <a:pt x="116840" y="6350"/>
                  </a:lnTo>
                  <a:lnTo>
                    <a:pt x="116840" y="3810"/>
                  </a:lnTo>
                  <a:lnTo>
                    <a:pt x="118110" y="3810"/>
                  </a:lnTo>
                  <a:lnTo>
                    <a:pt x="118110" y="2540"/>
                  </a:lnTo>
                  <a:lnTo>
                    <a:pt x="118110" y="1270"/>
                  </a:lnTo>
                  <a:lnTo>
                    <a:pt x="119367" y="1270"/>
                  </a:lnTo>
                  <a:lnTo>
                    <a:pt x="119367" y="0"/>
                  </a:lnTo>
                  <a:close/>
                </a:path>
                <a:path w="213360" h="11429">
                  <a:moveTo>
                    <a:pt x="213360" y="0"/>
                  </a:moveTo>
                  <a:lnTo>
                    <a:pt x="132080" y="0"/>
                  </a:lnTo>
                  <a:lnTo>
                    <a:pt x="132080" y="1270"/>
                  </a:lnTo>
                  <a:lnTo>
                    <a:pt x="132080" y="2540"/>
                  </a:lnTo>
                  <a:lnTo>
                    <a:pt x="132080" y="11430"/>
                  </a:lnTo>
                  <a:lnTo>
                    <a:pt x="176530" y="11430"/>
                  </a:lnTo>
                  <a:lnTo>
                    <a:pt x="176530" y="10160"/>
                  </a:lnTo>
                  <a:lnTo>
                    <a:pt x="180340" y="10160"/>
                  </a:lnTo>
                  <a:lnTo>
                    <a:pt x="180340" y="8890"/>
                  </a:lnTo>
                  <a:lnTo>
                    <a:pt x="185420" y="8890"/>
                  </a:lnTo>
                  <a:lnTo>
                    <a:pt x="185420" y="7620"/>
                  </a:lnTo>
                  <a:lnTo>
                    <a:pt x="190500" y="7620"/>
                  </a:lnTo>
                  <a:lnTo>
                    <a:pt x="190500" y="6350"/>
                  </a:lnTo>
                  <a:lnTo>
                    <a:pt x="194310" y="6350"/>
                  </a:lnTo>
                  <a:lnTo>
                    <a:pt x="194310" y="5080"/>
                  </a:lnTo>
                  <a:lnTo>
                    <a:pt x="199390" y="5080"/>
                  </a:lnTo>
                  <a:lnTo>
                    <a:pt x="199390" y="3810"/>
                  </a:lnTo>
                  <a:lnTo>
                    <a:pt x="203200" y="3810"/>
                  </a:lnTo>
                  <a:lnTo>
                    <a:pt x="203200" y="2540"/>
                  </a:lnTo>
                  <a:lnTo>
                    <a:pt x="208280" y="2540"/>
                  </a:lnTo>
                  <a:lnTo>
                    <a:pt x="208280" y="1270"/>
                  </a:lnTo>
                  <a:lnTo>
                    <a:pt x="213360" y="1270"/>
                  </a:lnTo>
                  <a:lnTo>
                    <a:pt x="213360" y="0"/>
                  </a:lnTo>
                  <a:close/>
                </a:path>
              </a:pathLst>
            </a:custGeom>
            <a:solidFill>
              <a:srgbClr val="004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" name="object 590"/>
            <p:cNvSpPr/>
            <p:nvPr/>
          </p:nvSpPr>
          <p:spPr>
            <a:xfrm>
              <a:off x="5748020" y="6275069"/>
              <a:ext cx="168910" cy="11430"/>
            </a:xfrm>
            <a:custGeom>
              <a:avLst/>
              <a:gdLst/>
              <a:ahLst/>
              <a:cxnLst/>
              <a:rect l="l" t="t" r="r" b="b"/>
              <a:pathLst>
                <a:path w="168910" h="11429">
                  <a:moveTo>
                    <a:pt x="11049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1270" y="5080"/>
                  </a:lnTo>
                  <a:lnTo>
                    <a:pt x="2540" y="5080"/>
                  </a:lnTo>
                  <a:lnTo>
                    <a:pt x="2540" y="6350"/>
                  </a:lnTo>
                  <a:lnTo>
                    <a:pt x="2540" y="8890"/>
                  </a:lnTo>
                  <a:lnTo>
                    <a:pt x="2540" y="10160"/>
                  </a:lnTo>
                  <a:lnTo>
                    <a:pt x="3810" y="10160"/>
                  </a:lnTo>
                  <a:lnTo>
                    <a:pt x="3810" y="11430"/>
                  </a:lnTo>
                  <a:lnTo>
                    <a:pt x="105410" y="11430"/>
                  </a:lnTo>
                  <a:lnTo>
                    <a:pt x="105410" y="10160"/>
                  </a:lnTo>
                  <a:lnTo>
                    <a:pt x="105410" y="8890"/>
                  </a:lnTo>
                  <a:lnTo>
                    <a:pt x="106680" y="8890"/>
                  </a:lnTo>
                  <a:lnTo>
                    <a:pt x="106680" y="6350"/>
                  </a:lnTo>
                  <a:lnTo>
                    <a:pt x="107950" y="6350"/>
                  </a:lnTo>
                  <a:lnTo>
                    <a:pt x="107950" y="5080"/>
                  </a:lnTo>
                  <a:lnTo>
                    <a:pt x="109220" y="5080"/>
                  </a:lnTo>
                  <a:lnTo>
                    <a:pt x="109220" y="2540"/>
                  </a:lnTo>
                  <a:lnTo>
                    <a:pt x="110490" y="2540"/>
                  </a:lnTo>
                  <a:lnTo>
                    <a:pt x="110490" y="1270"/>
                  </a:lnTo>
                  <a:lnTo>
                    <a:pt x="110490" y="0"/>
                  </a:lnTo>
                  <a:close/>
                </a:path>
                <a:path w="168910" h="11429">
                  <a:moveTo>
                    <a:pt x="168910" y="0"/>
                  </a:moveTo>
                  <a:lnTo>
                    <a:pt x="129540" y="0"/>
                  </a:lnTo>
                  <a:lnTo>
                    <a:pt x="129540" y="1270"/>
                  </a:lnTo>
                  <a:lnTo>
                    <a:pt x="129540" y="2540"/>
                  </a:lnTo>
                  <a:lnTo>
                    <a:pt x="129540" y="11430"/>
                  </a:lnTo>
                  <a:lnTo>
                    <a:pt x="130810" y="11430"/>
                  </a:lnTo>
                  <a:lnTo>
                    <a:pt x="130810" y="10160"/>
                  </a:lnTo>
                  <a:lnTo>
                    <a:pt x="137160" y="10160"/>
                  </a:lnTo>
                  <a:lnTo>
                    <a:pt x="137160" y="8890"/>
                  </a:lnTo>
                  <a:lnTo>
                    <a:pt x="142240" y="8890"/>
                  </a:lnTo>
                  <a:lnTo>
                    <a:pt x="142240" y="7620"/>
                  </a:lnTo>
                  <a:lnTo>
                    <a:pt x="146050" y="7620"/>
                  </a:lnTo>
                  <a:lnTo>
                    <a:pt x="146050" y="6350"/>
                  </a:lnTo>
                  <a:lnTo>
                    <a:pt x="151130" y="6350"/>
                  </a:lnTo>
                  <a:lnTo>
                    <a:pt x="151130" y="5080"/>
                  </a:lnTo>
                  <a:lnTo>
                    <a:pt x="154940" y="5080"/>
                  </a:lnTo>
                  <a:lnTo>
                    <a:pt x="154940" y="3810"/>
                  </a:lnTo>
                  <a:lnTo>
                    <a:pt x="160020" y="3810"/>
                  </a:lnTo>
                  <a:lnTo>
                    <a:pt x="160020" y="2540"/>
                  </a:lnTo>
                  <a:lnTo>
                    <a:pt x="165100" y="2540"/>
                  </a:lnTo>
                  <a:lnTo>
                    <a:pt x="165100" y="1270"/>
                  </a:lnTo>
                  <a:lnTo>
                    <a:pt x="168910" y="1270"/>
                  </a:lnTo>
                  <a:lnTo>
                    <a:pt x="168910" y="0"/>
                  </a:lnTo>
                  <a:close/>
                </a:path>
              </a:pathLst>
            </a:custGeom>
            <a:solidFill>
              <a:srgbClr val="003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591"/>
            <p:cNvSpPr/>
            <p:nvPr/>
          </p:nvSpPr>
          <p:spPr>
            <a:xfrm>
              <a:off x="5751830" y="6286499"/>
              <a:ext cx="100330" cy="10160"/>
            </a:xfrm>
            <a:custGeom>
              <a:avLst/>
              <a:gdLst/>
              <a:ahLst/>
              <a:cxnLst/>
              <a:rect l="l" t="t" r="r" b="b"/>
              <a:pathLst>
                <a:path w="100329" h="10160">
                  <a:moveTo>
                    <a:pt x="100317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1270" y="2540"/>
                  </a:lnTo>
                  <a:lnTo>
                    <a:pt x="1270" y="5080"/>
                  </a:lnTo>
                  <a:lnTo>
                    <a:pt x="2540" y="5080"/>
                  </a:lnTo>
                  <a:lnTo>
                    <a:pt x="2540" y="6350"/>
                  </a:lnTo>
                  <a:lnTo>
                    <a:pt x="3810" y="6350"/>
                  </a:lnTo>
                  <a:lnTo>
                    <a:pt x="3810" y="7620"/>
                  </a:lnTo>
                  <a:lnTo>
                    <a:pt x="5080" y="7620"/>
                  </a:lnTo>
                  <a:lnTo>
                    <a:pt x="5080" y="8890"/>
                  </a:lnTo>
                  <a:lnTo>
                    <a:pt x="6350" y="8890"/>
                  </a:lnTo>
                  <a:lnTo>
                    <a:pt x="6350" y="10160"/>
                  </a:lnTo>
                  <a:lnTo>
                    <a:pt x="93967" y="10160"/>
                  </a:lnTo>
                  <a:lnTo>
                    <a:pt x="93967" y="8890"/>
                  </a:lnTo>
                  <a:lnTo>
                    <a:pt x="93980" y="7620"/>
                  </a:lnTo>
                  <a:lnTo>
                    <a:pt x="95250" y="7620"/>
                  </a:lnTo>
                  <a:lnTo>
                    <a:pt x="95250" y="6350"/>
                  </a:lnTo>
                  <a:lnTo>
                    <a:pt x="96520" y="6350"/>
                  </a:lnTo>
                  <a:lnTo>
                    <a:pt x="96520" y="5080"/>
                  </a:lnTo>
                  <a:lnTo>
                    <a:pt x="97790" y="5080"/>
                  </a:lnTo>
                  <a:lnTo>
                    <a:pt x="97790" y="2540"/>
                  </a:lnTo>
                  <a:lnTo>
                    <a:pt x="99060" y="2540"/>
                  </a:lnTo>
                  <a:lnTo>
                    <a:pt x="99060" y="1270"/>
                  </a:lnTo>
                  <a:lnTo>
                    <a:pt x="100317" y="1270"/>
                  </a:lnTo>
                  <a:lnTo>
                    <a:pt x="100317" y="0"/>
                  </a:lnTo>
                  <a:close/>
                </a:path>
              </a:pathLst>
            </a:custGeom>
            <a:solidFill>
              <a:srgbClr val="003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592"/>
            <p:cNvSpPr/>
            <p:nvPr/>
          </p:nvSpPr>
          <p:spPr>
            <a:xfrm>
              <a:off x="5759450" y="6296659"/>
              <a:ext cx="85090" cy="11430"/>
            </a:xfrm>
            <a:custGeom>
              <a:avLst/>
              <a:gdLst/>
              <a:ahLst/>
              <a:cxnLst/>
              <a:rect l="l" t="t" r="r" b="b"/>
              <a:pathLst>
                <a:path w="85089" h="11429">
                  <a:moveTo>
                    <a:pt x="74929" y="10159"/>
                  </a:moveTo>
                  <a:lnTo>
                    <a:pt x="11429" y="10159"/>
                  </a:lnTo>
                  <a:lnTo>
                    <a:pt x="11429" y="11429"/>
                  </a:lnTo>
                  <a:lnTo>
                    <a:pt x="74929" y="11429"/>
                  </a:lnTo>
                  <a:lnTo>
                    <a:pt x="74929" y="10159"/>
                  </a:lnTo>
                  <a:close/>
                </a:path>
                <a:path w="85089" h="11429">
                  <a:moveTo>
                    <a:pt x="76200" y="8889"/>
                  </a:moveTo>
                  <a:lnTo>
                    <a:pt x="8889" y="8889"/>
                  </a:lnTo>
                  <a:lnTo>
                    <a:pt x="8889" y="10159"/>
                  </a:lnTo>
                  <a:lnTo>
                    <a:pt x="76200" y="10159"/>
                  </a:lnTo>
                  <a:lnTo>
                    <a:pt x="76200" y="8889"/>
                  </a:lnTo>
                  <a:close/>
                </a:path>
                <a:path w="85089" h="11429">
                  <a:moveTo>
                    <a:pt x="77470" y="7619"/>
                  </a:moveTo>
                  <a:lnTo>
                    <a:pt x="7620" y="7619"/>
                  </a:lnTo>
                  <a:lnTo>
                    <a:pt x="7620" y="8889"/>
                  </a:lnTo>
                  <a:lnTo>
                    <a:pt x="77470" y="8889"/>
                  </a:lnTo>
                  <a:lnTo>
                    <a:pt x="77470" y="7619"/>
                  </a:lnTo>
                  <a:close/>
                </a:path>
                <a:path w="85089" h="11429">
                  <a:moveTo>
                    <a:pt x="78739" y="6349"/>
                  </a:moveTo>
                  <a:lnTo>
                    <a:pt x="6350" y="6349"/>
                  </a:lnTo>
                  <a:lnTo>
                    <a:pt x="6350" y="7619"/>
                  </a:lnTo>
                  <a:lnTo>
                    <a:pt x="78739" y="7619"/>
                  </a:lnTo>
                  <a:lnTo>
                    <a:pt x="78739" y="6349"/>
                  </a:lnTo>
                  <a:close/>
                </a:path>
                <a:path w="85089" h="11429">
                  <a:moveTo>
                    <a:pt x="80009" y="5079"/>
                  </a:moveTo>
                  <a:lnTo>
                    <a:pt x="5079" y="5079"/>
                  </a:lnTo>
                  <a:lnTo>
                    <a:pt x="5079" y="6349"/>
                  </a:lnTo>
                  <a:lnTo>
                    <a:pt x="80009" y="6349"/>
                  </a:lnTo>
                  <a:lnTo>
                    <a:pt x="80009" y="5079"/>
                  </a:lnTo>
                  <a:close/>
                </a:path>
                <a:path w="85089" h="11429">
                  <a:moveTo>
                    <a:pt x="81280" y="3809"/>
                  </a:moveTo>
                  <a:lnTo>
                    <a:pt x="3810" y="3809"/>
                  </a:lnTo>
                  <a:lnTo>
                    <a:pt x="3810" y="5079"/>
                  </a:lnTo>
                  <a:lnTo>
                    <a:pt x="81280" y="5079"/>
                  </a:lnTo>
                  <a:lnTo>
                    <a:pt x="81280" y="3809"/>
                  </a:lnTo>
                  <a:close/>
                </a:path>
                <a:path w="85089" h="11429">
                  <a:moveTo>
                    <a:pt x="82550" y="2539"/>
                  </a:moveTo>
                  <a:lnTo>
                    <a:pt x="2539" y="2539"/>
                  </a:lnTo>
                  <a:lnTo>
                    <a:pt x="2539" y="3809"/>
                  </a:lnTo>
                  <a:lnTo>
                    <a:pt x="82550" y="3809"/>
                  </a:lnTo>
                  <a:lnTo>
                    <a:pt x="82550" y="2539"/>
                  </a:lnTo>
                  <a:close/>
                </a:path>
                <a:path w="85089" h="11429">
                  <a:moveTo>
                    <a:pt x="83820" y="1269"/>
                  </a:moveTo>
                  <a:lnTo>
                    <a:pt x="1270" y="1269"/>
                  </a:lnTo>
                  <a:lnTo>
                    <a:pt x="1270" y="2539"/>
                  </a:lnTo>
                  <a:lnTo>
                    <a:pt x="83820" y="2539"/>
                  </a:lnTo>
                  <a:lnTo>
                    <a:pt x="83820" y="1269"/>
                  </a:lnTo>
                  <a:close/>
                </a:path>
                <a:path w="85089" h="11429">
                  <a:moveTo>
                    <a:pt x="85089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85089" y="1269"/>
                  </a:lnTo>
                  <a:lnTo>
                    <a:pt x="85089" y="0"/>
                  </a:lnTo>
                  <a:close/>
                </a:path>
              </a:pathLst>
            </a:custGeom>
            <a:solidFill>
              <a:srgbClr val="003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" name="object 593"/>
            <p:cNvSpPr/>
            <p:nvPr/>
          </p:nvSpPr>
          <p:spPr>
            <a:xfrm>
              <a:off x="5772150" y="6308089"/>
              <a:ext cx="60960" cy="11430"/>
            </a:xfrm>
            <a:custGeom>
              <a:avLst/>
              <a:gdLst/>
              <a:ahLst/>
              <a:cxnLst/>
              <a:rect l="l" t="t" r="r" b="b"/>
              <a:pathLst>
                <a:path w="60960" h="11429">
                  <a:moveTo>
                    <a:pt x="35560" y="10160"/>
                  </a:moveTo>
                  <a:lnTo>
                    <a:pt x="20320" y="10160"/>
                  </a:lnTo>
                  <a:lnTo>
                    <a:pt x="20320" y="11430"/>
                  </a:lnTo>
                  <a:lnTo>
                    <a:pt x="35560" y="11430"/>
                  </a:lnTo>
                  <a:lnTo>
                    <a:pt x="35560" y="10160"/>
                  </a:lnTo>
                  <a:close/>
                </a:path>
                <a:path w="60960" h="11429">
                  <a:moveTo>
                    <a:pt x="41909" y="8890"/>
                  </a:moveTo>
                  <a:lnTo>
                    <a:pt x="17779" y="8890"/>
                  </a:lnTo>
                  <a:lnTo>
                    <a:pt x="17779" y="10160"/>
                  </a:lnTo>
                  <a:lnTo>
                    <a:pt x="41909" y="10160"/>
                  </a:lnTo>
                  <a:lnTo>
                    <a:pt x="41909" y="8890"/>
                  </a:lnTo>
                  <a:close/>
                </a:path>
                <a:path w="60960" h="11429">
                  <a:moveTo>
                    <a:pt x="45720" y="7620"/>
                  </a:moveTo>
                  <a:lnTo>
                    <a:pt x="13970" y="7620"/>
                  </a:lnTo>
                  <a:lnTo>
                    <a:pt x="13970" y="8890"/>
                  </a:lnTo>
                  <a:lnTo>
                    <a:pt x="45720" y="8890"/>
                  </a:lnTo>
                  <a:lnTo>
                    <a:pt x="45720" y="7620"/>
                  </a:lnTo>
                  <a:close/>
                </a:path>
                <a:path w="60960" h="11429">
                  <a:moveTo>
                    <a:pt x="48259" y="6350"/>
                  </a:moveTo>
                  <a:lnTo>
                    <a:pt x="11429" y="6350"/>
                  </a:lnTo>
                  <a:lnTo>
                    <a:pt x="11429" y="7620"/>
                  </a:lnTo>
                  <a:lnTo>
                    <a:pt x="48259" y="7620"/>
                  </a:lnTo>
                  <a:lnTo>
                    <a:pt x="48259" y="6350"/>
                  </a:lnTo>
                  <a:close/>
                </a:path>
                <a:path w="60960" h="11429">
                  <a:moveTo>
                    <a:pt x="53340" y="5080"/>
                  </a:moveTo>
                  <a:lnTo>
                    <a:pt x="7620" y="5080"/>
                  </a:lnTo>
                  <a:lnTo>
                    <a:pt x="7620" y="6350"/>
                  </a:lnTo>
                  <a:lnTo>
                    <a:pt x="53340" y="6350"/>
                  </a:lnTo>
                  <a:lnTo>
                    <a:pt x="53340" y="5080"/>
                  </a:lnTo>
                  <a:close/>
                </a:path>
                <a:path w="60960" h="11429">
                  <a:moveTo>
                    <a:pt x="55879" y="3810"/>
                  </a:moveTo>
                  <a:lnTo>
                    <a:pt x="6350" y="3810"/>
                  </a:lnTo>
                  <a:lnTo>
                    <a:pt x="6350" y="5080"/>
                  </a:lnTo>
                  <a:lnTo>
                    <a:pt x="55879" y="5080"/>
                  </a:lnTo>
                  <a:lnTo>
                    <a:pt x="55879" y="3810"/>
                  </a:lnTo>
                  <a:close/>
                </a:path>
                <a:path w="60960" h="11429">
                  <a:moveTo>
                    <a:pt x="57150" y="2540"/>
                  </a:moveTo>
                  <a:lnTo>
                    <a:pt x="3810" y="2540"/>
                  </a:lnTo>
                  <a:lnTo>
                    <a:pt x="3810" y="3810"/>
                  </a:lnTo>
                  <a:lnTo>
                    <a:pt x="57150" y="3810"/>
                  </a:lnTo>
                  <a:lnTo>
                    <a:pt x="57150" y="2540"/>
                  </a:lnTo>
                  <a:close/>
                </a:path>
                <a:path w="60960" h="11429">
                  <a:moveTo>
                    <a:pt x="58420" y="1270"/>
                  </a:moveTo>
                  <a:lnTo>
                    <a:pt x="1270" y="1270"/>
                  </a:lnTo>
                  <a:lnTo>
                    <a:pt x="1270" y="2540"/>
                  </a:lnTo>
                  <a:lnTo>
                    <a:pt x="58420" y="2540"/>
                  </a:lnTo>
                  <a:lnTo>
                    <a:pt x="58420" y="1270"/>
                  </a:lnTo>
                  <a:close/>
                </a:path>
                <a:path w="60960" h="11429">
                  <a:moveTo>
                    <a:pt x="6096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60960" y="127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003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" name="object 594"/>
            <p:cNvSpPr/>
            <p:nvPr/>
          </p:nvSpPr>
          <p:spPr>
            <a:xfrm>
              <a:off x="5731510" y="5541009"/>
              <a:ext cx="215900" cy="345440"/>
            </a:xfrm>
            <a:custGeom>
              <a:avLst/>
              <a:gdLst/>
              <a:ahLst/>
              <a:cxnLst/>
              <a:rect l="l" t="t" r="r" b="b"/>
              <a:pathLst>
                <a:path w="215900" h="345439">
                  <a:moveTo>
                    <a:pt x="215900" y="24130"/>
                  </a:moveTo>
                  <a:lnTo>
                    <a:pt x="212090" y="20320"/>
                  </a:lnTo>
                  <a:lnTo>
                    <a:pt x="212090" y="19050"/>
                  </a:lnTo>
                  <a:lnTo>
                    <a:pt x="208280" y="16510"/>
                  </a:lnTo>
                  <a:lnTo>
                    <a:pt x="207010" y="16510"/>
                  </a:lnTo>
                  <a:lnTo>
                    <a:pt x="203200" y="12700"/>
                  </a:lnTo>
                  <a:lnTo>
                    <a:pt x="202692" y="13462"/>
                  </a:lnTo>
                  <a:lnTo>
                    <a:pt x="199390" y="10160"/>
                  </a:lnTo>
                  <a:lnTo>
                    <a:pt x="198120" y="8890"/>
                  </a:lnTo>
                  <a:lnTo>
                    <a:pt x="189230" y="5080"/>
                  </a:lnTo>
                  <a:lnTo>
                    <a:pt x="179070" y="2540"/>
                  </a:lnTo>
                  <a:lnTo>
                    <a:pt x="177800" y="2540"/>
                  </a:lnTo>
                  <a:lnTo>
                    <a:pt x="167640" y="1270"/>
                  </a:lnTo>
                  <a:lnTo>
                    <a:pt x="166370" y="1270"/>
                  </a:lnTo>
                  <a:lnTo>
                    <a:pt x="154940" y="0"/>
                  </a:lnTo>
                  <a:lnTo>
                    <a:pt x="153670" y="0"/>
                  </a:lnTo>
                  <a:lnTo>
                    <a:pt x="140970" y="2540"/>
                  </a:lnTo>
                  <a:lnTo>
                    <a:pt x="128270" y="5080"/>
                  </a:lnTo>
                  <a:lnTo>
                    <a:pt x="127000" y="6350"/>
                  </a:lnTo>
                  <a:lnTo>
                    <a:pt x="115570" y="10160"/>
                  </a:lnTo>
                  <a:lnTo>
                    <a:pt x="105410" y="13970"/>
                  </a:lnTo>
                  <a:lnTo>
                    <a:pt x="104140" y="13970"/>
                  </a:lnTo>
                  <a:lnTo>
                    <a:pt x="93980" y="20320"/>
                  </a:lnTo>
                  <a:lnTo>
                    <a:pt x="83820" y="26670"/>
                  </a:lnTo>
                  <a:lnTo>
                    <a:pt x="74930" y="34290"/>
                  </a:lnTo>
                  <a:lnTo>
                    <a:pt x="66040" y="43180"/>
                  </a:lnTo>
                  <a:lnTo>
                    <a:pt x="57150" y="52070"/>
                  </a:lnTo>
                  <a:lnTo>
                    <a:pt x="57150" y="53340"/>
                  </a:lnTo>
                  <a:lnTo>
                    <a:pt x="49530" y="63500"/>
                  </a:lnTo>
                  <a:lnTo>
                    <a:pt x="41910" y="74930"/>
                  </a:lnTo>
                  <a:lnTo>
                    <a:pt x="35560" y="86360"/>
                  </a:lnTo>
                  <a:lnTo>
                    <a:pt x="30480" y="96520"/>
                  </a:lnTo>
                  <a:lnTo>
                    <a:pt x="30480" y="97790"/>
                  </a:lnTo>
                  <a:lnTo>
                    <a:pt x="25400" y="109220"/>
                  </a:lnTo>
                  <a:lnTo>
                    <a:pt x="20320" y="119380"/>
                  </a:lnTo>
                  <a:lnTo>
                    <a:pt x="20320" y="120650"/>
                  </a:lnTo>
                  <a:lnTo>
                    <a:pt x="16510" y="132080"/>
                  </a:lnTo>
                  <a:lnTo>
                    <a:pt x="13970" y="143510"/>
                  </a:lnTo>
                  <a:lnTo>
                    <a:pt x="10160" y="156210"/>
                  </a:lnTo>
                  <a:lnTo>
                    <a:pt x="7620" y="170180"/>
                  </a:lnTo>
                  <a:lnTo>
                    <a:pt x="6350" y="182880"/>
                  </a:lnTo>
                  <a:lnTo>
                    <a:pt x="3810" y="198120"/>
                  </a:lnTo>
                  <a:lnTo>
                    <a:pt x="3810" y="199390"/>
                  </a:lnTo>
                  <a:lnTo>
                    <a:pt x="2540" y="214630"/>
                  </a:lnTo>
                  <a:lnTo>
                    <a:pt x="1270" y="231140"/>
                  </a:lnTo>
                  <a:lnTo>
                    <a:pt x="1270" y="250190"/>
                  </a:lnTo>
                  <a:lnTo>
                    <a:pt x="0" y="269240"/>
                  </a:lnTo>
                  <a:lnTo>
                    <a:pt x="0" y="290830"/>
                  </a:lnTo>
                  <a:lnTo>
                    <a:pt x="0" y="339090"/>
                  </a:lnTo>
                  <a:lnTo>
                    <a:pt x="0" y="345440"/>
                  </a:lnTo>
                  <a:lnTo>
                    <a:pt x="6350" y="344170"/>
                  </a:lnTo>
                  <a:lnTo>
                    <a:pt x="109220" y="314960"/>
                  </a:lnTo>
                  <a:lnTo>
                    <a:pt x="106680" y="304800"/>
                  </a:lnTo>
                  <a:lnTo>
                    <a:pt x="10160" y="332219"/>
                  </a:lnTo>
                  <a:lnTo>
                    <a:pt x="10160" y="290830"/>
                  </a:lnTo>
                  <a:lnTo>
                    <a:pt x="10160" y="269240"/>
                  </a:lnTo>
                  <a:lnTo>
                    <a:pt x="10160" y="250190"/>
                  </a:lnTo>
                  <a:lnTo>
                    <a:pt x="11430" y="232410"/>
                  </a:lnTo>
                  <a:lnTo>
                    <a:pt x="12700" y="215900"/>
                  </a:lnTo>
                  <a:lnTo>
                    <a:pt x="13970" y="199390"/>
                  </a:lnTo>
                  <a:lnTo>
                    <a:pt x="15240" y="184150"/>
                  </a:lnTo>
                  <a:lnTo>
                    <a:pt x="17780" y="171450"/>
                  </a:lnTo>
                  <a:lnTo>
                    <a:pt x="20320" y="158750"/>
                  </a:lnTo>
                  <a:lnTo>
                    <a:pt x="22860" y="146050"/>
                  </a:lnTo>
                  <a:lnTo>
                    <a:pt x="25400" y="134620"/>
                  </a:lnTo>
                  <a:lnTo>
                    <a:pt x="29210" y="123190"/>
                  </a:lnTo>
                  <a:lnTo>
                    <a:pt x="34290" y="113030"/>
                  </a:lnTo>
                  <a:lnTo>
                    <a:pt x="38938" y="101396"/>
                  </a:lnTo>
                  <a:lnTo>
                    <a:pt x="39370" y="101600"/>
                  </a:lnTo>
                  <a:lnTo>
                    <a:pt x="44005" y="91160"/>
                  </a:lnTo>
                  <a:lnTo>
                    <a:pt x="44450" y="91440"/>
                  </a:lnTo>
                  <a:lnTo>
                    <a:pt x="50800" y="80010"/>
                  </a:lnTo>
                  <a:lnTo>
                    <a:pt x="57150" y="68580"/>
                  </a:lnTo>
                  <a:lnTo>
                    <a:pt x="64770" y="58420"/>
                  </a:lnTo>
                  <a:lnTo>
                    <a:pt x="72390" y="49530"/>
                  </a:lnTo>
                  <a:lnTo>
                    <a:pt x="80645" y="41275"/>
                  </a:lnTo>
                  <a:lnTo>
                    <a:pt x="81280" y="41910"/>
                  </a:lnTo>
                  <a:lnTo>
                    <a:pt x="90170" y="34290"/>
                  </a:lnTo>
                  <a:lnTo>
                    <a:pt x="89674" y="33807"/>
                  </a:lnTo>
                  <a:lnTo>
                    <a:pt x="99060" y="27940"/>
                  </a:lnTo>
                  <a:lnTo>
                    <a:pt x="109220" y="22860"/>
                  </a:lnTo>
                  <a:lnTo>
                    <a:pt x="108978" y="22517"/>
                  </a:lnTo>
                  <a:lnTo>
                    <a:pt x="119380" y="19050"/>
                  </a:lnTo>
                  <a:lnTo>
                    <a:pt x="129540" y="14541"/>
                  </a:lnTo>
                  <a:lnTo>
                    <a:pt x="129540" y="15240"/>
                  </a:lnTo>
                  <a:lnTo>
                    <a:pt x="143510" y="11430"/>
                  </a:lnTo>
                  <a:lnTo>
                    <a:pt x="154940" y="10160"/>
                  </a:lnTo>
                  <a:lnTo>
                    <a:pt x="165100" y="10160"/>
                  </a:lnTo>
                  <a:lnTo>
                    <a:pt x="175323" y="11303"/>
                  </a:lnTo>
                  <a:lnTo>
                    <a:pt x="175260" y="11430"/>
                  </a:lnTo>
                  <a:lnTo>
                    <a:pt x="185420" y="13970"/>
                  </a:lnTo>
                  <a:lnTo>
                    <a:pt x="193421" y="17399"/>
                  </a:lnTo>
                  <a:lnTo>
                    <a:pt x="193040" y="17780"/>
                  </a:lnTo>
                  <a:lnTo>
                    <a:pt x="198120" y="20320"/>
                  </a:lnTo>
                  <a:lnTo>
                    <a:pt x="198120" y="21590"/>
                  </a:lnTo>
                  <a:lnTo>
                    <a:pt x="201930" y="24130"/>
                  </a:lnTo>
                  <a:lnTo>
                    <a:pt x="205740" y="26670"/>
                  </a:lnTo>
                  <a:lnTo>
                    <a:pt x="208280" y="30480"/>
                  </a:lnTo>
                  <a:lnTo>
                    <a:pt x="212090" y="26670"/>
                  </a:lnTo>
                  <a:lnTo>
                    <a:pt x="215900" y="24130"/>
                  </a:lnTo>
                  <a:close/>
                </a:path>
              </a:pathLst>
            </a:custGeom>
            <a:solidFill>
              <a:srgbClr val="98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" name="object 595"/>
            <p:cNvSpPr/>
            <p:nvPr/>
          </p:nvSpPr>
          <p:spPr>
            <a:xfrm>
              <a:off x="5805170" y="5565139"/>
              <a:ext cx="182880" cy="756920"/>
            </a:xfrm>
            <a:custGeom>
              <a:avLst/>
              <a:gdLst/>
              <a:ahLst/>
              <a:cxnLst/>
              <a:rect l="l" t="t" r="r" b="b"/>
              <a:pathLst>
                <a:path w="182879" h="756920">
                  <a:moveTo>
                    <a:pt x="182880" y="245110"/>
                  </a:moveTo>
                  <a:lnTo>
                    <a:pt x="181610" y="177800"/>
                  </a:lnTo>
                  <a:lnTo>
                    <a:pt x="180340" y="127000"/>
                  </a:lnTo>
                  <a:lnTo>
                    <a:pt x="180340" y="125730"/>
                  </a:lnTo>
                  <a:lnTo>
                    <a:pt x="179070" y="106680"/>
                  </a:lnTo>
                  <a:lnTo>
                    <a:pt x="177800" y="90170"/>
                  </a:lnTo>
                  <a:lnTo>
                    <a:pt x="175260" y="76200"/>
                  </a:lnTo>
                  <a:lnTo>
                    <a:pt x="173990" y="69850"/>
                  </a:lnTo>
                  <a:lnTo>
                    <a:pt x="172720" y="63500"/>
                  </a:lnTo>
                  <a:lnTo>
                    <a:pt x="171450" y="57150"/>
                  </a:lnTo>
                  <a:lnTo>
                    <a:pt x="168910" y="50800"/>
                  </a:lnTo>
                  <a:lnTo>
                    <a:pt x="167640" y="44450"/>
                  </a:lnTo>
                  <a:lnTo>
                    <a:pt x="165100" y="39370"/>
                  </a:lnTo>
                  <a:lnTo>
                    <a:pt x="161290" y="27940"/>
                  </a:lnTo>
                  <a:lnTo>
                    <a:pt x="154940" y="17780"/>
                  </a:lnTo>
                  <a:lnTo>
                    <a:pt x="149860" y="8890"/>
                  </a:lnTo>
                  <a:lnTo>
                    <a:pt x="148590" y="8890"/>
                  </a:lnTo>
                  <a:lnTo>
                    <a:pt x="142240" y="0"/>
                  </a:lnTo>
                  <a:lnTo>
                    <a:pt x="138430" y="2540"/>
                  </a:lnTo>
                  <a:lnTo>
                    <a:pt x="134620" y="6350"/>
                  </a:lnTo>
                  <a:lnTo>
                    <a:pt x="141732" y="13462"/>
                  </a:lnTo>
                  <a:lnTo>
                    <a:pt x="140970" y="13970"/>
                  </a:lnTo>
                  <a:lnTo>
                    <a:pt x="147320" y="22860"/>
                  </a:lnTo>
                  <a:lnTo>
                    <a:pt x="152400" y="33020"/>
                  </a:lnTo>
                  <a:lnTo>
                    <a:pt x="152742" y="32791"/>
                  </a:lnTo>
                  <a:lnTo>
                    <a:pt x="156210" y="43180"/>
                  </a:lnTo>
                  <a:lnTo>
                    <a:pt x="158750" y="48260"/>
                  </a:lnTo>
                  <a:lnTo>
                    <a:pt x="159169" y="48056"/>
                  </a:lnTo>
                  <a:lnTo>
                    <a:pt x="161290" y="53340"/>
                  </a:lnTo>
                  <a:lnTo>
                    <a:pt x="162560" y="59690"/>
                  </a:lnTo>
                  <a:lnTo>
                    <a:pt x="163830" y="64770"/>
                  </a:lnTo>
                  <a:lnTo>
                    <a:pt x="165100" y="72390"/>
                  </a:lnTo>
                  <a:lnTo>
                    <a:pt x="170180" y="127000"/>
                  </a:lnTo>
                  <a:lnTo>
                    <a:pt x="172720" y="177800"/>
                  </a:lnTo>
                  <a:lnTo>
                    <a:pt x="172720" y="245110"/>
                  </a:lnTo>
                  <a:lnTo>
                    <a:pt x="173990" y="326390"/>
                  </a:lnTo>
                  <a:lnTo>
                    <a:pt x="173990" y="686892"/>
                  </a:lnTo>
                  <a:lnTo>
                    <a:pt x="76200" y="714832"/>
                  </a:lnTo>
                  <a:lnTo>
                    <a:pt x="76200" y="657860"/>
                  </a:lnTo>
                  <a:lnTo>
                    <a:pt x="76200" y="656590"/>
                  </a:lnTo>
                  <a:lnTo>
                    <a:pt x="67310" y="655320"/>
                  </a:lnTo>
                  <a:lnTo>
                    <a:pt x="65062" y="664286"/>
                  </a:lnTo>
                  <a:lnTo>
                    <a:pt x="64770" y="664210"/>
                  </a:lnTo>
                  <a:lnTo>
                    <a:pt x="62230" y="674370"/>
                  </a:lnTo>
                  <a:lnTo>
                    <a:pt x="58420" y="683260"/>
                  </a:lnTo>
                  <a:lnTo>
                    <a:pt x="55880" y="690880"/>
                  </a:lnTo>
                  <a:lnTo>
                    <a:pt x="53644" y="698703"/>
                  </a:lnTo>
                  <a:lnTo>
                    <a:pt x="53340" y="698500"/>
                  </a:lnTo>
                  <a:lnTo>
                    <a:pt x="49530" y="706120"/>
                  </a:lnTo>
                  <a:lnTo>
                    <a:pt x="45720" y="712470"/>
                  </a:lnTo>
                  <a:lnTo>
                    <a:pt x="41910" y="718820"/>
                  </a:lnTo>
                  <a:lnTo>
                    <a:pt x="38100" y="723900"/>
                  </a:lnTo>
                  <a:lnTo>
                    <a:pt x="34290" y="728980"/>
                  </a:lnTo>
                  <a:lnTo>
                    <a:pt x="30480" y="732790"/>
                  </a:lnTo>
                  <a:lnTo>
                    <a:pt x="29210" y="734060"/>
                  </a:lnTo>
                  <a:lnTo>
                    <a:pt x="26670" y="736600"/>
                  </a:lnTo>
                  <a:lnTo>
                    <a:pt x="25400" y="736600"/>
                  </a:lnTo>
                  <a:lnTo>
                    <a:pt x="21590" y="740410"/>
                  </a:lnTo>
                  <a:lnTo>
                    <a:pt x="16510" y="742950"/>
                  </a:lnTo>
                  <a:lnTo>
                    <a:pt x="11430" y="745490"/>
                  </a:lnTo>
                  <a:lnTo>
                    <a:pt x="7620" y="747395"/>
                  </a:lnTo>
                  <a:lnTo>
                    <a:pt x="7620" y="746760"/>
                  </a:lnTo>
                  <a:lnTo>
                    <a:pt x="0" y="748030"/>
                  </a:lnTo>
                  <a:lnTo>
                    <a:pt x="1270" y="753110"/>
                  </a:lnTo>
                  <a:lnTo>
                    <a:pt x="2540" y="756920"/>
                  </a:lnTo>
                  <a:lnTo>
                    <a:pt x="8890" y="756920"/>
                  </a:lnTo>
                  <a:lnTo>
                    <a:pt x="10160" y="755650"/>
                  </a:lnTo>
                  <a:lnTo>
                    <a:pt x="15240" y="754380"/>
                  </a:lnTo>
                  <a:lnTo>
                    <a:pt x="20320" y="751840"/>
                  </a:lnTo>
                  <a:lnTo>
                    <a:pt x="21590" y="751840"/>
                  </a:lnTo>
                  <a:lnTo>
                    <a:pt x="26670" y="748030"/>
                  </a:lnTo>
                  <a:lnTo>
                    <a:pt x="31750" y="744220"/>
                  </a:lnTo>
                  <a:lnTo>
                    <a:pt x="35560" y="740410"/>
                  </a:lnTo>
                  <a:lnTo>
                    <a:pt x="36830" y="740410"/>
                  </a:lnTo>
                  <a:lnTo>
                    <a:pt x="41910" y="735330"/>
                  </a:lnTo>
                  <a:lnTo>
                    <a:pt x="45720" y="728980"/>
                  </a:lnTo>
                  <a:lnTo>
                    <a:pt x="49530" y="723900"/>
                  </a:lnTo>
                  <a:lnTo>
                    <a:pt x="53340" y="717550"/>
                  </a:lnTo>
                  <a:lnTo>
                    <a:pt x="57150" y="711200"/>
                  </a:lnTo>
                  <a:lnTo>
                    <a:pt x="58420" y="711200"/>
                  </a:lnTo>
                  <a:lnTo>
                    <a:pt x="60960" y="703580"/>
                  </a:lnTo>
                  <a:lnTo>
                    <a:pt x="60960" y="702310"/>
                  </a:lnTo>
                  <a:lnTo>
                    <a:pt x="64770" y="694690"/>
                  </a:lnTo>
                  <a:lnTo>
                    <a:pt x="67310" y="685800"/>
                  </a:lnTo>
                  <a:lnTo>
                    <a:pt x="67310" y="720090"/>
                  </a:lnTo>
                  <a:lnTo>
                    <a:pt x="67310" y="726440"/>
                  </a:lnTo>
                  <a:lnTo>
                    <a:pt x="72390" y="725170"/>
                  </a:lnTo>
                  <a:lnTo>
                    <a:pt x="179070" y="695960"/>
                  </a:lnTo>
                  <a:lnTo>
                    <a:pt x="182880" y="694690"/>
                  </a:lnTo>
                  <a:lnTo>
                    <a:pt x="182880" y="690880"/>
                  </a:lnTo>
                  <a:lnTo>
                    <a:pt x="182880" y="326390"/>
                  </a:lnTo>
                  <a:lnTo>
                    <a:pt x="182880" y="245110"/>
                  </a:lnTo>
                  <a:close/>
                </a:path>
              </a:pathLst>
            </a:custGeom>
            <a:solidFill>
              <a:srgbClr val="98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" name="object 596"/>
            <p:cNvSpPr/>
            <p:nvPr/>
          </p:nvSpPr>
          <p:spPr>
            <a:xfrm>
              <a:off x="5731510" y="5957569"/>
              <a:ext cx="82550" cy="365760"/>
            </a:xfrm>
            <a:custGeom>
              <a:avLst/>
              <a:gdLst/>
              <a:ahLst/>
              <a:cxnLst/>
              <a:rect l="l" t="t" r="r" b="b"/>
              <a:pathLst>
                <a:path w="82550" h="365760">
                  <a:moveTo>
                    <a:pt x="82550" y="364490"/>
                  </a:moveTo>
                  <a:lnTo>
                    <a:pt x="81280" y="359410"/>
                  </a:lnTo>
                  <a:lnTo>
                    <a:pt x="81280" y="354330"/>
                  </a:lnTo>
                  <a:lnTo>
                    <a:pt x="73660" y="355600"/>
                  </a:lnTo>
                  <a:lnTo>
                    <a:pt x="73710" y="355803"/>
                  </a:lnTo>
                  <a:lnTo>
                    <a:pt x="67995" y="356755"/>
                  </a:lnTo>
                  <a:lnTo>
                    <a:pt x="62230" y="355600"/>
                  </a:lnTo>
                  <a:lnTo>
                    <a:pt x="55880" y="353060"/>
                  </a:lnTo>
                  <a:lnTo>
                    <a:pt x="55727" y="353631"/>
                  </a:lnTo>
                  <a:lnTo>
                    <a:pt x="49530" y="350520"/>
                  </a:lnTo>
                  <a:lnTo>
                    <a:pt x="44170" y="348386"/>
                  </a:lnTo>
                  <a:lnTo>
                    <a:pt x="44450" y="347980"/>
                  </a:lnTo>
                  <a:lnTo>
                    <a:pt x="38100" y="342900"/>
                  </a:lnTo>
                  <a:lnTo>
                    <a:pt x="37630" y="343598"/>
                  </a:lnTo>
                  <a:lnTo>
                    <a:pt x="33020" y="337820"/>
                  </a:lnTo>
                  <a:lnTo>
                    <a:pt x="30480" y="334010"/>
                  </a:lnTo>
                  <a:lnTo>
                    <a:pt x="27940" y="330200"/>
                  </a:lnTo>
                  <a:lnTo>
                    <a:pt x="27470" y="330555"/>
                  </a:lnTo>
                  <a:lnTo>
                    <a:pt x="25400" y="326390"/>
                  </a:lnTo>
                  <a:lnTo>
                    <a:pt x="22860" y="321310"/>
                  </a:lnTo>
                  <a:lnTo>
                    <a:pt x="20434" y="315252"/>
                  </a:lnTo>
                  <a:lnTo>
                    <a:pt x="21590" y="314960"/>
                  </a:lnTo>
                  <a:lnTo>
                    <a:pt x="19050" y="308610"/>
                  </a:lnTo>
                  <a:lnTo>
                    <a:pt x="17780" y="300990"/>
                  </a:lnTo>
                  <a:lnTo>
                    <a:pt x="16510" y="293370"/>
                  </a:lnTo>
                  <a:lnTo>
                    <a:pt x="13970" y="284480"/>
                  </a:lnTo>
                  <a:lnTo>
                    <a:pt x="13970" y="275590"/>
                  </a:lnTo>
                  <a:lnTo>
                    <a:pt x="11430" y="254000"/>
                  </a:lnTo>
                  <a:lnTo>
                    <a:pt x="10160" y="231140"/>
                  </a:lnTo>
                  <a:lnTo>
                    <a:pt x="10160" y="204470"/>
                  </a:lnTo>
                  <a:lnTo>
                    <a:pt x="10160" y="146050"/>
                  </a:lnTo>
                  <a:lnTo>
                    <a:pt x="10160" y="125730"/>
                  </a:lnTo>
                  <a:lnTo>
                    <a:pt x="10160" y="109220"/>
                  </a:lnTo>
                  <a:lnTo>
                    <a:pt x="11430" y="91440"/>
                  </a:lnTo>
                  <a:lnTo>
                    <a:pt x="12700" y="76200"/>
                  </a:lnTo>
                  <a:lnTo>
                    <a:pt x="15240" y="63500"/>
                  </a:lnTo>
                  <a:lnTo>
                    <a:pt x="16510" y="57150"/>
                  </a:lnTo>
                  <a:lnTo>
                    <a:pt x="16510" y="52070"/>
                  </a:lnTo>
                  <a:lnTo>
                    <a:pt x="17780" y="45720"/>
                  </a:lnTo>
                  <a:lnTo>
                    <a:pt x="19050" y="41910"/>
                  </a:lnTo>
                  <a:lnTo>
                    <a:pt x="20320" y="36830"/>
                  </a:lnTo>
                  <a:lnTo>
                    <a:pt x="22860" y="31750"/>
                  </a:lnTo>
                  <a:lnTo>
                    <a:pt x="23761" y="29032"/>
                  </a:lnTo>
                  <a:lnTo>
                    <a:pt x="24130" y="29210"/>
                  </a:lnTo>
                  <a:lnTo>
                    <a:pt x="25400" y="24130"/>
                  </a:lnTo>
                  <a:lnTo>
                    <a:pt x="29946" y="16167"/>
                  </a:lnTo>
                  <a:lnTo>
                    <a:pt x="30480" y="16510"/>
                  </a:lnTo>
                  <a:lnTo>
                    <a:pt x="36830" y="5080"/>
                  </a:lnTo>
                  <a:lnTo>
                    <a:pt x="33020" y="2540"/>
                  </a:lnTo>
                  <a:lnTo>
                    <a:pt x="29210" y="0"/>
                  </a:lnTo>
                  <a:lnTo>
                    <a:pt x="22860" y="11430"/>
                  </a:lnTo>
                  <a:lnTo>
                    <a:pt x="17780" y="20320"/>
                  </a:lnTo>
                  <a:lnTo>
                    <a:pt x="15240" y="24130"/>
                  </a:lnTo>
                  <a:lnTo>
                    <a:pt x="15240" y="25400"/>
                  </a:lnTo>
                  <a:lnTo>
                    <a:pt x="13970" y="29210"/>
                  </a:lnTo>
                  <a:lnTo>
                    <a:pt x="12700" y="34290"/>
                  </a:lnTo>
                  <a:lnTo>
                    <a:pt x="11430" y="38100"/>
                  </a:lnTo>
                  <a:lnTo>
                    <a:pt x="8890" y="43180"/>
                  </a:lnTo>
                  <a:lnTo>
                    <a:pt x="7620" y="49530"/>
                  </a:lnTo>
                  <a:lnTo>
                    <a:pt x="6350" y="54610"/>
                  </a:lnTo>
                  <a:lnTo>
                    <a:pt x="6350" y="55880"/>
                  </a:lnTo>
                  <a:lnTo>
                    <a:pt x="5080" y="62230"/>
                  </a:lnTo>
                  <a:lnTo>
                    <a:pt x="3810" y="74930"/>
                  </a:lnTo>
                  <a:lnTo>
                    <a:pt x="3810" y="76200"/>
                  </a:lnTo>
                  <a:lnTo>
                    <a:pt x="2540" y="91440"/>
                  </a:lnTo>
                  <a:lnTo>
                    <a:pt x="1270" y="107950"/>
                  </a:lnTo>
                  <a:lnTo>
                    <a:pt x="1270" y="125730"/>
                  </a:lnTo>
                  <a:lnTo>
                    <a:pt x="0" y="146050"/>
                  </a:lnTo>
                  <a:lnTo>
                    <a:pt x="0" y="204470"/>
                  </a:lnTo>
                  <a:lnTo>
                    <a:pt x="1270" y="231140"/>
                  </a:lnTo>
                  <a:lnTo>
                    <a:pt x="1270" y="255270"/>
                  </a:lnTo>
                  <a:lnTo>
                    <a:pt x="3810" y="275590"/>
                  </a:lnTo>
                  <a:lnTo>
                    <a:pt x="3810" y="276860"/>
                  </a:lnTo>
                  <a:lnTo>
                    <a:pt x="5080" y="285750"/>
                  </a:lnTo>
                  <a:lnTo>
                    <a:pt x="6350" y="294640"/>
                  </a:lnTo>
                  <a:lnTo>
                    <a:pt x="8890" y="302260"/>
                  </a:lnTo>
                  <a:lnTo>
                    <a:pt x="10160" y="311150"/>
                  </a:lnTo>
                  <a:lnTo>
                    <a:pt x="11430" y="317500"/>
                  </a:lnTo>
                  <a:lnTo>
                    <a:pt x="12700" y="317500"/>
                  </a:lnTo>
                  <a:lnTo>
                    <a:pt x="13970" y="325120"/>
                  </a:lnTo>
                  <a:lnTo>
                    <a:pt x="16510" y="330200"/>
                  </a:lnTo>
                  <a:lnTo>
                    <a:pt x="19050" y="335280"/>
                  </a:lnTo>
                  <a:lnTo>
                    <a:pt x="19050" y="336550"/>
                  </a:lnTo>
                  <a:lnTo>
                    <a:pt x="22860" y="340360"/>
                  </a:lnTo>
                  <a:lnTo>
                    <a:pt x="25400" y="344170"/>
                  </a:lnTo>
                  <a:lnTo>
                    <a:pt x="31750" y="350520"/>
                  </a:lnTo>
                  <a:lnTo>
                    <a:pt x="33020" y="350520"/>
                  </a:lnTo>
                  <a:lnTo>
                    <a:pt x="38100" y="355600"/>
                  </a:lnTo>
                  <a:lnTo>
                    <a:pt x="39370" y="355600"/>
                  </a:lnTo>
                  <a:lnTo>
                    <a:pt x="45720" y="359410"/>
                  </a:lnTo>
                  <a:lnTo>
                    <a:pt x="52070" y="363220"/>
                  </a:lnTo>
                  <a:lnTo>
                    <a:pt x="53340" y="363220"/>
                  </a:lnTo>
                  <a:lnTo>
                    <a:pt x="59690" y="364490"/>
                  </a:lnTo>
                  <a:lnTo>
                    <a:pt x="67310" y="365760"/>
                  </a:lnTo>
                  <a:lnTo>
                    <a:pt x="68580" y="365760"/>
                  </a:lnTo>
                  <a:lnTo>
                    <a:pt x="74930" y="364490"/>
                  </a:lnTo>
                  <a:lnTo>
                    <a:pt x="76200" y="364490"/>
                  </a:lnTo>
                  <a:lnTo>
                    <a:pt x="82550" y="364490"/>
                  </a:lnTo>
                  <a:close/>
                </a:path>
              </a:pathLst>
            </a:custGeom>
            <a:solidFill>
              <a:srgbClr val="98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" name="object 597"/>
            <p:cNvSpPr/>
            <p:nvPr/>
          </p:nvSpPr>
          <p:spPr>
            <a:xfrm>
              <a:off x="5760720" y="5678169"/>
              <a:ext cx="118110" cy="284480"/>
            </a:xfrm>
            <a:custGeom>
              <a:avLst/>
              <a:gdLst/>
              <a:ahLst/>
              <a:cxnLst/>
              <a:rect l="l" t="t" r="r" b="b"/>
              <a:pathLst>
                <a:path w="118110" h="284479">
                  <a:moveTo>
                    <a:pt x="118110" y="63500"/>
                  </a:moveTo>
                  <a:lnTo>
                    <a:pt x="116840" y="52070"/>
                  </a:lnTo>
                  <a:lnTo>
                    <a:pt x="116840" y="41910"/>
                  </a:lnTo>
                  <a:lnTo>
                    <a:pt x="116840" y="33020"/>
                  </a:lnTo>
                  <a:lnTo>
                    <a:pt x="115570" y="26670"/>
                  </a:lnTo>
                  <a:lnTo>
                    <a:pt x="114300" y="20320"/>
                  </a:lnTo>
                  <a:lnTo>
                    <a:pt x="114300" y="16510"/>
                  </a:lnTo>
                  <a:lnTo>
                    <a:pt x="114300" y="15240"/>
                  </a:lnTo>
                  <a:lnTo>
                    <a:pt x="113030" y="15240"/>
                  </a:lnTo>
                  <a:lnTo>
                    <a:pt x="113030" y="13970"/>
                  </a:lnTo>
                  <a:lnTo>
                    <a:pt x="113030" y="12700"/>
                  </a:lnTo>
                  <a:lnTo>
                    <a:pt x="113030" y="11430"/>
                  </a:lnTo>
                  <a:lnTo>
                    <a:pt x="111760" y="10160"/>
                  </a:lnTo>
                  <a:lnTo>
                    <a:pt x="111760" y="8890"/>
                  </a:lnTo>
                  <a:lnTo>
                    <a:pt x="110490" y="6350"/>
                  </a:lnTo>
                  <a:lnTo>
                    <a:pt x="110490" y="5080"/>
                  </a:lnTo>
                  <a:lnTo>
                    <a:pt x="109220" y="3810"/>
                  </a:lnTo>
                  <a:lnTo>
                    <a:pt x="107950" y="2540"/>
                  </a:lnTo>
                  <a:lnTo>
                    <a:pt x="106680" y="1270"/>
                  </a:lnTo>
                  <a:lnTo>
                    <a:pt x="105410" y="0"/>
                  </a:lnTo>
                  <a:lnTo>
                    <a:pt x="104140" y="5080"/>
                  </a:lnTo>
                  <a:lnTo>
                    <a:pt x="100330" y="7620"/>
                  </a:lnTo>
                  <a:lnTo>
                    <a:pt x="101600" y="8890"/>
                  </a:lnTo>
                  <a:lnTo>
                    <a:pt x="102870" y="11430"/>
                  </a:lnTo>
                  <a:lnTo>
                    <a:pt x="102870" y="12700"/>
                  </a:lnTo>
                  <a:lnTo>
                    <a:pt x="102870" y="13970"/>
                  </a:lnTo>
                  <a:lnTo>
                    <a:pt x="103505" y="13970"/>
                  </a:lnTo>
                  <a:lnTo>
                    <a:pt x="104140" y="15240"/>
                  </a:lnTo>
                  <a:lnTo>
                    <a:pt x="104140" y="17780"/>
                  </a:lnTo>
                  <a:lnTo>
                    <a:pt x="104140" y="19050"/>
                  </a:lnTo>
                  <a:lnTo>
                    <a:pt x="105410" y="21590"/>
                  </a:lnTo>
                  <a:lnTo>
                    <a:pt x="106680" y="27940"/>
                  </a:lnTo>
                  <a:lnTo>
                    <a:pt x="106680" y="34290"/>
                  </a:lnTo>
                  <a:lnTo>
                    <a:pt x="107950" y="43180"/>
                  </a:lnTo>
                  <a:lnTo>
                    <a:pt x="107950" y="52070"/>
                  </a:lnTo>
                  <a:lnTo>
                    <a:pt x="107950" y="63500"/>
                  </a:lnTo>
                  <a:lnTo>
                    <a:pt x="109220" y="88900"/>
                  </a:lnTo>
                  <a:lnTo>
                    <a:pt x="108013" y="109245"/>
                  </a:lnTo>
                  <a:lnTo>
                    <a:pt x="107950" y="110490"/>
                  </a:lnTo>
                  <a:lnTo>
                    <a:pt x="107950" y="118110"/>
                  </a:lnTo>
                  <a:lnTo>
                    <a:pt x="107950" y="127000"/>
                  </a:lnTo>
                  <a:lnTo>
                    <a:pt x="106680" y="133350"/>
                  </a:lnTo>
                  <a:lnTo>
                    <a:pt x="106680" y="139700"/>
                  </a:lnTo>
                  <a:lnTo>
                    <a:pt x="105410" y="144780"/>
                  </a:lnTo>
                  <a:lnTo>
                    <a:pt x="105410" y="147320"/>
                  </a:lnTo>
                  <a:lnTo>
                    <a:pt x="104775" y="148590"/>
                  </a:lnTo>
                  <a:lnTo>
                    <a:pt x="104140" y="148590"/>
                  </a:lnTo>
                  <a:lnTo>
                    <a:pt x="104140" y="149860"/>
                  </a:lnTo>
                  <a:lnTo>
                    <a:pt x="104140" y="151130"/>
                  </a:lnTo>
                  <a:lnTo>
                    <a:pt x="102870" y="152400"/>
                  </a:lnTo>
                  <a:lnTo>
                    <a:pt x="102870" y="153670"/>
                  </a:lnTo>
                  <a:lnTo>
                    <a:pt x="102870" y="154940"/>
                  </a:lnTo>
                  <a:lnTo>
                    <a:pt x="100330" y="158750"/>
                  </a:lnTo>
                  <a:lnTo>
                    <a:pt x="101155" y="159308"/>
                  </a:lnTo>
                  <a:lnTo>
                    <a:pt x="96520" y="165100"/>
                  </a:lnTo>
                  <a:lnTo>
                    <a:pt x="95250" y="165100"/>
                  </a:lnTo>
                  <a:lnTo>
                    <a:pt x="88900" y="173990"/>
                  </a:lnTo>
                  <a:lnTo>
                    <a:pt x="89700" y="174536"/>
                  </a:lnTo>
                  <a:lnTo>
                    <a:pt x="72390" y="194310"/>
                  </a:lnTo>
                  <a:lnTo>
                    <a:pt x="48260" y="220980"/>
                  </a:lnTo>
                  <a:lnTo>
                    <a:pt x="25400" y="245110"/>
                  </a:lnTo>
                  <a:lnTo>
                    <a:pt x="25400" y="246380"/>
                  </a:lnTo>
                  <a:lnTo>
                    <a:pt x="15240" y="257810"/>
                  </a:lnTo>
                  <a:lnTo>
                    <a:pt x="7620" y="269240"/>
                  </a:lnTo>
                  <a:lnTo>
                    <a:pt x="6350" y="269240"/>
                  </a:lnTo>
                  <a:lnTo>
                    <a:pt x="0" y="279400"/>
                  </a:lnTo>
                  <a:lnTo>
                    <a:pt x="3810" y="281940"/>
                  </a:lnTo>
                  <a:lnTo>
                    <a:pt x="7620" y="284480"/>
                  </a:lnTo>
                  <a:lnTo>
                    <a:pt x="15240" y="274320"/>
                  </a:lnTo>
                  <a:lnTo>
                    <a:pt x="14427" y="273786"/>
                  </a:lnTo>
                  <a:lnTo>
                    <a:pt x="22860" y="264160"/>
                  </a:lnTo>
                  <a:lnTo>
                    <a:pt x="32448" y="252171"/>
                  </a:lnTo>
                  <a:lnTo>
                    <a:pt x="33020" y="252730"/>
                  </a:lnTo>
                  <a:lnTo>
                    <a:pt x="55880" y="227330"/>
                  </a:lnTo>
                  <a:lnTo>
                    <a:pt x="80010" y="200660"/>
                  </a:lnTo>
                  <a:lnTo>
                    <a:pt x="96520" y="180340"/>
                  </a:lnTo>
                  <a:lnTo>
                    <a:pt x="97790" y="180340"/>
                  </a:lnTo>
                  <a:lnTo>
                    <a:pt x="104140" y="170180"/>
                  </a:lnTo>
                  <a:lnTo>
                    <a:pt x="103301" y="169633"/>
                  </a:lnTo>
                  <a:lnTo>
                    <a:pt x="107950" y="163830"/>
                  </a:lnTo>
                  <a:lnTo>
                    <a:pt x="109220" y="163830"/>
                  </a:lnTo>
                  <a:lnTo>
                    <a:pt x="109220" y="162560"/>
                  </a:lnTo>
                  <a:lnTo>
                    <a:pt x="110490" y="160020"/>
                  </a:lnTo>
                  <a:lnTo>
                    <a:pt x="110490" y="158750"/>
                  </a:lnTo>
                  <a:lnTo>
                    <a:pt x="111277" y="157162"/>
                  </a:lnTo>
                  <a:lnTo>
                    <a:pt x="111760" y="157480"/>
                  </a:lnTo>
                  <a:lnTo>
                    <a:pt x="113030" y="154940"/>
                  </a:lnTo>
                  <a:lnTo>
                    <a:pt x="113030" y="153670"/>
                  </a:lnTo>
                  <a:lnTo>
                    <a:pt x="114300" y="152400"/>
                  </a:lnTo>
                  <a:lnTo>
                    <a:pt x="114300" y="151130"/>
                  </a:lnTo>
                  <a:lnTo>
                    <a:pt x="114300" y="148590"/>
                  </a:lnTo>
                  <a:lnTo>
                    <a:pt x="114300" y="147320"/>
                  </a:lnTo>
                  <a:lnTo>
                    <a:pt x="115570" y="140970"/>
                  </a:lnTo>
                  <a:lnTo>
                    <a:pt x="116840" y="134620"/>
                  </a:lnTo>
                  <a:lnTo>
                    <a:pt x="116840" y="127000"/>
                  </a:lnTo>
                  <a:lnTo>
                    <a:pt x="116840" y="119380"/>
                  </a:lnTo>
                  <a:lnTo>
                    <a:pt x="118110" y="110490"/>
                  </a:lnTo>
                  <a:lnTo>
                    <a:pt x="118110" y="88900"/>
                  </a:lnTo>
                  <a:lnTo>
                    <a:pt x="118110" y="63500"/>
                  </a:lnTo>
                  <a:close/>
                </a:path>
              </a:pathLst>
            </a:custGeom>
            <a:solidFill>
              <a:srgbClr val="98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" name="object 598"/>
            <p:cNvSpPr/>
            <p:nvPr/>
          </p:nvSpPr>
          <p:spPr>
            <a:xfrm>
              <a:off x="5834380" y="5675629"/>
              <a:ext cx="43180" cy="328930"/>
            </a:xfrm>
            <a:custGeom>
              <a:avLst/>
              <a:gdLst/>
              <a:ahLst/>
              <a:cxnLst/>
              <a:rect l="l" t="t" r="r" b="b"/>
              <a:pathLst>
                <a:path w="43179" h="328929">
                  <a:moveTo>
                    <a:pt x="33020" y="3810"/>
                  </a:moveTo>
                  <a:lnTo>
                    <a:pt x="31750" y="2540"/>
                  </a:lnTo>
                  <a:lnTo>
                    <a:pt x="30480" y="2540"/>
                  </a:lnTo>
                  <a:lnTo>
                    <a:pt x="29210" y="1270"/>
                  </a:lnTo>
                  <a:lnTo>
                    <a:pt x="27940" y="0"/>
                  </a:lnTo>
                  <a:lnTo>
                    <a:pt x="26238" y="850"/>
                  </a:lnTo>
                  <a:lnTo>
                    <a:pt x="25400" y="0"/>
                  </a:lnTo>
                  <a:lnTo>
                    <a:pt x="22860" y="0"/>
                  </a:lnTo>
                  <a:lnTo>
                    <a:pt x="21590" y="0"/>
                  </a:lnTo>
                  <a:lnTo>
                    <a:pt x="21590" y="1270"/>
                  </a:lnTo>
                  <a:lnTo>
                    <a:pt x="20320" y="1270"/>
                  </a:lnTo>
                  <a:lnTo>
                    <a:pt x="17780" y="2540"/>
                  </a:lnTo>
                  <a:lnTo>
                    <a:pt x="16510" y="2540"/>
                  </a:lnTo>
                  <a:lnTo>
                    <a:pt x="13970" y="3810"/>
                  </a:lnTo>
                  <a:lnTo>
                    <a:pt x="12700" y="5080"/>
                  </a:lnTo>
                  <a:lnTo>
                    <a:pt x="11430" y="5080"/>
                  </a:lnTo>
                  <a:lnTo>
                    <a:pt x="11430" y="6350"/>
                  </a:lnTo>
                  <a:lnTo>
                    <a:pt x="10160" y="6350"/>
                  </a:lnTo>
                  <a:lnTo>
                    <a:pt x="10160" y="7620"/>
                  </a:lnTo>
                  <a:lnTo>
                    <a:pt x="8890" y="8890"/>
                  </a:lnTo>
                  <a:lnTo>
                    <a:pt x="7620" y="10160"/>
                  </a:lnTo>
                  <a:lnTo>
                    <a:pt x="6858" y="11684"/>
                  </a:lnTo>
                  <a:lnTo>
                    <a:pt x="6350" y="11430"/>
                  </a:lnTo>
                  <a:lnTo>
                    <a:pt x="6350" y="12700"/>
                  </a:lnTo>
                  <a:lnTo>
                    <a:pt x="6350" y="13970"/>
                  </a:lnTo>
                  <a:lnTo>
                    <a:pt x="5080" y="13970"/>
                  </a:lnTo>
                  <a:lnTo>
                    <a:pt x="5080" y="16510"/>
                  </a:lnTo>
                  <a:lnTo>
                    <a:pt x="3810" y="19050"/>
                  </a:lnTo>
                  <a:lnTo>
                    <a:pt x="4445" y="19050"/>
                  </a:lnTo>
                  <a:lnTo>
                    <a:pt x="3810" y="20320"/>
                  </a:lnTo>
                  <a:lnTo>
                    <a:pt x="3810" y="21590"/>
                  </a:lnTo>
                  <a:lnTo>
                    <a:pt x="2540" y="22860"/>
                  </a:lnTo>
                  <a:lnTo>
                    <a:pt x="2540" y="25400"/>
                  </a:lnTo>
                  <a:lnTo>
                    <a:pt x="2540" y="27940"/>
                  </a:lnTo>
                  <a:lnTo>
                    <a:pt x="2540" y="33020"/>
                  </a:lnTo>
                  <a:lnTo>
                    <a:pt x="1270" y="41910"/>
                  </a:lnTo>
                  <a:lnTo>
                    <a:pt x="1270" y="50800"/>
                  </a:lnTo>
                  <a:lnTo>
                    <a:pt x="0" y="72390"/>
                  </a:lnTo>
                  <a:lnTo>
                    <a:pt x="0" y="175260"/>
                  </a:lnTo>
                  <a:lnTo>
                    <a:pt x="5080" y="175260"/>
                  </a:lnTo>
                  <a:lnTo>
                    <a:pt x="6350" y="180340"/>
                  </a:lnTo>
                  <a:lnTo>
                    <a:pt x="10160" y="179070"/>
                  </a:lnTo>
                  <a:lnTo>
                    <a:pt x="10160" y="175260"/>
                  </a:lnTo>
                  <a:lnTo>
                    <a:pt x="10147" y="72390"/>
                  </a:lnTo>
                  <a:lnTo>
                    <a:pt x="10160" y="50800"/>
                  </a:lnTo>
                  <a:lnTo>
                    <a:pt x="11430" y="41910"/>
                  </a:lnTo>
                  <a:lnTo>
                    <a:pt x="11430" y="34290"/>
                  </a:lnTo>
                  <a:lnTo>
                    <a:pt x="11430" y="29210"/>
                  </a:lnTo>
                  <a:lnTo>
                    <a:pt x="11430" y="27940"/>
                  </a:lnTo>
                  <a:lnTo>
                    <a:pt x="11430" y="26670"/>
                  </a:lnTo>
                  <a:lnTo>
                    <a:pt x="12700" y="24130"/>
                  </a:lnTo>
                  <a:lnTo>
                    <a:pt x="12700" y="22860"/>
                  </a:lnTo>
                  <a:lnTo>
                    <a:pt x="12700" y="21590"/>
                  </a:lnTo>
                  <a:lnTo>
                    <a:pt x="13970" y="20320"/>
                  </a:lnTo>
                  <a:lnTo>
                    <a:pt x="13970" y="19050"/>
                  </a:lnTo>
                  <a:lnTo>
                    <a:pt x="13970" y="17780"/>
                  </a:lnTo>
                  <a:lnTo>
                    <a:pt x="15240" y="17780"/>
                  </a:lnTo>
                  <a:lnTo>
                    <a:pt x="15240" y="16510"/>
                  </a:lnTo>
                  <a:lnTo>
                    <a:pt x="15875" y="15240"/>
                  </a:lnTo>
                  <a:lnTo>
                    <a:pt x="16510" y="15240"/>
                  </a:lnTo>
                  <a:lnTo>
                    <a:pt x="16510" y="13970"/>
                  </a:lnTo>
                  <a:lnTo>
                    <a:pt x="17780" y="12700"/>
                  </a:lnTo>
                  <a:lnTo>
                    <a:pt x="19050" y="11430"/>
                  </a:lnTo>
                  <a:lnTo>
                    <a:pt x="20320" y="11430"/>
                  </a:lnTo>
                  <a:lnTo>
                    <a:pt x="21590" y="10160"/>
                  </a:lnTo>
                  <a:lnTo>
                    <a:pt x="22860" y="10160"/>
                  </a:lnTo>
                  <a:lnTo>
                    <a:pt x="23876" y="9144"/>
                  </a:lnTo>
                  <a:lnTo>
                    <a:pt x="24130" y="10160"/>
                  </a:lnTo>
                  <a:lnTo>
                    <a:pt x="25400" y="10160"/>
                  </a:lnTo>
                  <a:lnTo>
                    <a:pt x="26670" y="10160"/>
                  </a:lnTo>
                  <a:lnTo>
                    <a:pt x="26670" y="11430"/>
                  </a:lnTo>
                  <a:lnTo>
                    <a:pt x="27940" y="11430"/>
                  </a:lnTo>
                  <a:lnTo>
                    <a:pt x="30480" y="7620"/>
                  </a:lnTo>
                  <a:lnTo>
                    <a:pt x="33020" y="3810"/>
                  </a:lnTo>
                  <a:close/>
                </a:path>
                <a:path w="43179" h="328929">
                  <a:moveTo>
                    <a:pt x="43180" y="267970"/>
                  </a:moveTo>
                  <a:lnTo>
                    <a:pt x="39370" y="265430"/>
                  </a:lnTo>
                  <a:lnTo>
                    <a:pt x="35560" y="264160"/>
                  </a:lnTo>
                  <a:lnTo>
                    <a:pt x="29210" y="274320"/>
                  </a:lnTo>
                  <a:lnTo>
                    <a:pt x="24130" y="285750"/>
                  </a:lnTo>
                  <a:lnTo>
                    <a:pt x="19050" y="295910"/>
                  </a:lnTo>
                  <a:lnTo>
                    <a:pt x="13970" y="306070"/>
                  </a:lnTo>
                  <a:lnTo>
                    <a:pt x="11430" y="314960"/>
                  </a:lnTo>
                  <a:lnTo>
                    <a:pt x="8890" y="322580"/>
                  </a:lnTo>
                  <a:lnTo>
                    <a:pt x="7620" y="326390"/>
                  </a:lnTo>
                  <a:lnTo>
                    <a:pt x="11430" y="327660"/>
                  </a:lnTo>
                  <a:lnTo>
                    <a:pt x="16510" y="328930"/>
                  </a:lnTo>
                  <a:lnTo>
                    <a:pt x="17780" y="325120"/>
                  </a:lnTo>
                  <a:lnTo>
                    <a:pt x="20320" y="317500"/>
                  </a:lnTo>
                  <a:lnTo>
                    <a:pt x="22860" y="309880"/>
                  </a:lnTo>
                  <a:lnTo>
                    <a:pt x="27940" y="299720"/>
                  </a:lnTo>
                  <a:lnTo>
                    <a:pt x="33020" y="289560"/>
                  </a:lnTo>
                  <a:lnTo>
                    <a:pt x="38100" y="279400"/>
                  </a:lnTo>
                  <a:lnTo>
                    <a:pt x="43180" y="267970"/>
                  </a:lnTo>
                  <a:close/>
                </a:path>
              </a:pathLst>
            </a:custGeom>
            <a:solidFill>
              <a:srgbClr val="98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" name="object 599"/>
            <p:cNvSpPr/>
            <p:nvPr/>
          </p:nvSpPr>
          <p:spPr>
            <a:xfrm>
              <a:off x="5834380" y="5998209"/>
              <a:ext cx="30480" cy="182880"/>
            </a:xfrm>
            <a:custGeom>
              <a:avLst/>
              <a:gdLst/>
              <a:ahLst/>
              <a:cxnLst/>
              <a:rect l="l" t="t" r="r" b="b"/>
              <a:pathLst>
                <a:path w="30479" h="182879">
                  <a:moveTo>
                    <a:pt x="30480" y="177800"/>
                  </a:moveTo>
                  <a:lnTo>
                    <a:pt x="27940" y="175260"/>
                  </a:lnTo>
                  <a:lnTo>
                    <a:pt x="25400" y="171450"/>
                  </a:lnTo>
                  <a:lnTo>
                    <a:pt x="22860" y="172720"/>
                  </a:lnTo>
                  <a:lnTo>
                    <a:pt x="21590" y="172720"/>
                  </a:lnTo>
                  <a:lnTo>
                    <a:pt x="20320" y="172720"/>
                  </a:lnTo>
                  <a:lnTo>
                    <a:pt x="19050" y="172720"/>
                  </a:lnTo>
                  <a:lnTo>
                    <a:pt x="17780" y="172720"/>
                  </a:lnTo>
                  <a:lnTo>
                    <a:pt x="17780" y="171450"/>
                  </a:lnTo>
                  <a:lnTo>
                    <a:pt x="16510" y="171450"/>
                  </a:lnTo>
                  <a:lnTo>
                    <a:pt x="16510" y="170180"/>
                  </a:lnTo>
                  <a:lnTo>
                    <a:pt x="15240" y="168910"/>
                  </a:lnTo>
                  <a:lnTo>
                    <a:pt x="13970" y="166370"/>
                  </a:lnTo>
                  <a:lnTo>
                    <a:pt x="13970" y="165100"/>
                  </a:lnTo>
                  <a:lnTo>
                    <a:pt x="13970" y="163830"/>
                  </a:lnTo>
                  <a:lnTo>
                    <a:pt x="12700" y="161290"/>
                  </a:lnTo>
                  <a:lnTo>
                    <a:pt x="12700" y="158750"/>
                  </a:lnTo>
                  <a:lnTo>
                    <a:pt x="11430" y="153670"/>
                  </a:lnTo>
                  <a:lnTo>
                    <a:pt x="11430" y="147320"/>
                  </a:lnTo>
                  <a:lnTo>
                    <a:pt x="10160" y="138430"/>
                  </a:lnTo>
                  <a:lnTo>
                    <a:pt x="10160" y="119380"/>
                  </a:lnTo>
                  <a:lnTo>
                    <a:pt x="10160" y="93980"/>
                  </a:lnTo>
                  <a:lnTo>
                    <a:pt x="10160" y="71120"/>
                  </a:lnTo>
                  <a:lnTo>
                    <a:pt x="10160" y="59690"/>
                  </a:lnTo>
                  <a:lnTo>
                    <a:pt x="11430" y="49530"/>
                  </a:lnTo>
                  <a:lnTo>
                    <a:pt x="11430" y="40640"/>
                  </a:lnTo>
                  <a:lnTo>
                    <a:pt x="12700" y="33032"/>
                  </a:lnTo>
                  <a:lnTo>
                    <a:pt x="12700" y="25400"/>
                  </a:lnTo>
                  <a:lnTo>
                    <a:pt x="13970" y="17780"/>
                  </a:lnTo>
                  <a:lnTo>
                    <a:pt x="15240" y="13970"/>
                  </a:lnTo>
                  <a:lnTo>
                    <a:pt x="15240" y="10160"/>
                  </a:lnTo>
                  <a:lnTo>
                    <a:pt x="16510" y="6350"/>
                  </a:lnTo>
                  <a:lnTo>
                    <a:pt x="17780" y="2540"/>
                  </a:lnTo>
                  <a:lnTo>
                    <a:pt x="12700" y="1270"/>
                  </a:lnTo>
                  <a:lnTo>
                    <a:pt x="8890" y="0"/>
                  </a:lnTo>
                  <a:lnTo>
                    <a:pt x="7620" y="3810"/>
                  </a:lnTo>
                  <a:lnTo>
                    <a:pt x="6350" y="7620"/>
                  </a:lnTo>
                  <a:lnTo>
                    <a:pt x="6350" y="8890"/>
                  </a:lnTo>
                  <a:lnTo>
                    <a:pt x="5461" y="11531"/>
                  </a:lnTo>
                  <a:lnTo>
                    <a:pt x="5080" y="11430"/>
                  </a:lnTo>
                  <a:lnTo>
                    <a:pt x="5080" y="12700"/>
                  </a:lnTo>
                  <a:lnTo>
                    <a:pt x="5080" y="15240"/>
                  </a:lnTo>
                  <a:lnTo>
                    <a:pt x="5080" y="16510"/>
                  </a:lnTo>
                  <a:lnTo>
                    <a:pt x="3810" y="24130"/>
                  </a:lnTo>
                  <a:lnTo>
                    <a:pt x="2540" y="31750"/>
                  </a:lnTo>
                  <a:lnTo>
                    <a:pt x="2540" y="40640"/>
                  </a:lnTo>
                  <a:lnTo>
                    <a:pt x="1270" y="49530"/>
                  </a:lnTo>
                  <a:lnTo>
                    <a:pt x="1270" y="59690"/>
                  </a:lnTo>
                  <a:lnTo>
                    <a:pt x="1270" y="71120"/>
                  </a:lnTo>
                  <a:lnTo>
                    <a:pt x="0" y="93980"/>
                  </a:lnTo>
                  <a:lnTo>
                    <a:pt x="1270" y="119380"/>
                  </a:lnTo>
                  <a:lnTo>
                    <a:pt x="1270" y="139700"/>
                  </a:lnTo>
                  <a:lnTo>
                    <a:pt x="2540" y="147320"/>
                  </a:lnTo>
                  <a:lnTo>
                    <a:pt x="2540" y="154940"/>
                  </a:lnTo>
                  <a:lnTo>
                    <a:pt x="2540" y="156210"/>
                  </a:lnTo>
                  <a:lnTo>
                    <a:pt x="3810" y="161290"/>
                  </a:lnTo>
                  <a:lnTo>
                    <a:pt x="3810" y="163830"/>
                  </a:lnTo>
                  <a:lnTo>
                    <a:pt x="3810" y="165100"/>
                  </a:lnTo>
                  <a:lnTo>
                    <a:pt x="5080" y="167640"/>
                  </a:lnTo>
                  <a:lnTo>
                    <a:pt x="5080" y="168910"/>
                  </a:lnTo>
                  <a:lnTo>
                    <a:pt x="6350" y="171450"/>
                  </a:lnTo>
                  <a:lnTo>
                    <a:pt x="6350" y="172720"/>
                  </a:lnTo>
                  <a:lnTo>
                    <a:pt x="7620" y="175260"/>
                  </a:lnTo>
                  <a:lnTo>
                    <a:pt x="8890" y="176530"/>
                  </a:lnTo>
                  <a:lnTo>
                    <a:pt x="8890" y="177800"/>
                  </a:lnTo>
                  <a:lnTo>
                    <a:pt x="10160" y="177800"/>
                  </a:lnTo>
                  <a:lnTo>
                    <a:pt x="11430" y="179070"/>
                  </a:lnTo>
                  <a:lnTo>
                    <a:pt x="11430" y="180340"/>
                  </a:lnTo>
                  <a:lnTo>
                    <a:pt x="12700" y="180340"/>
                  </a:lnTo>
                  <a:lnTo>
                    <a:pt x="13970" y="180340"/>
                  </a:lnTo>
                  <a:lnTo>
                    <a:pt x="13970" y="181610"/>
                  </a:lnTo>
                  <a:lnTo>
                    <a:pt x="15240" y="181610"/>
                  </a:lnTo>
                  <a:lnTo>
                    <a:pt x="17780" y="182880"/>
                  </a:lnTo>
                  <a:lnTo>
                    <a:pt x="19050" y="182880"/>
                  </a:lnTo>
                  <a:lnTo>
                    <a:pt x="21590" y="182880"/>
                  </a:lnTo>
                  <a:lnTo>
                    <a:pt x="22606" y="181864"/>
                  </a:lnTo>
                  <a:lnTo>
                    <a:pt x="22860" y="182880"/>
                  </a:lnTo>
                  <a:lnTo>
                    <a:pt x="24130" y="181610"/>
                  </a:lnTo>
                  <a:lnTo>
                    <a:pt x="26670" y="180340"/>
                  </a:lnTo>
                  <a:lnTo>
                    <a:pt x="27940" y="180340"/>
                  </a:lnTo>
                  <a:lnTo>
                    <a:pt x="30480" y="179070"/>
                  </a:lnTo>
                  <a:lnTo>
                    <a:pt x="30480" y="177800"/>
                  </a:lnTo>
                  <a:close/>
                </a:path>
              </a:pathLst>
            </a:custGeom>
            <a:solidFill>
              <a:srgbClr val="98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" name="object 600"/>
            <p:cNvSpPr/>
            <p:nvPr/>
          </p:nvSpPr>
          <p:spPr>
            <a:xfrm>
              <a:off x="5858510" y="5923279"/>
              <a:ext cx="20320" cy="254000"/>
            </a:xfrm>
            <a:custGeom>
              <a:avLst/>
              <a:gdLst/>
              <a:ahLst/>
              <a:cxnLst/>
              <a:rect l="l" t="t" r="r" b="b"/>
              <a:pathLst>
                <a:path w="20320" h="254000">
                  <a:moveTo>
                    <a:pt x="20320" y="0"/>
                  </a:moveTo>
                  <a:lnTo>
                    <a:pt x="11417" y="0"/>
                  </a:lnTo>
                  <a:lnTo>
                    <a:pt x="11417" y="167640"/>
                  </a:lnTo>
                  <a:lnTo>
                    <a:pt x="10160" y="193040"/>
                  </a:lnTo>
                  <a:lnTo>
                    <a:pt x="10160" y="212090"/>
                  </a:lnTo>
                  <a:lnTo>
                    <a:pt x="8890" y="218440"/>
                  </a:lnTo>
                  <a:lnTo>
                    <a:pt x="8890" y="224790"/>
                  </a:lnTo>
                  <a:lnTo>
                    <a:pt x="8890" y="226060"/>
                  </a:lnTo>
                  <a:lnTo>
                    <a:pt x="8890" y="231140"/>
                  </a:lnTo>
                  <a:lnTo>
                    <a:pt x="8178" y="232562"/>
                  </a:lnTo>
                  <a:lnTo>
                    <a:pt x="7620" y="232410"/>
                  </a:lnTo>
                  <a:lnTo>
                    <a:pt x="7620" y="233680"/>
                  </a:lnTo>
                  <a:lnTo>
                    <a:pt x="7620" y="234950"/>
                  </a:lnTo>
                  <a:lnTo>
                    <a:pt x="6350" y="236220"/>
                  </a:lnTo>
                  <a:lnTo>
                    <a:pt x="6350" y="237490"/>
                  </a:lnTo>
                  <a:lnTo>
                    <a:pt x="6350" y="238760"/>
                  </a:lnTo>
                  <a:lnTo>
                    <a:pt x="5080" y="240030"/>
                  </a:lnTo>
                  <a:lnTo>
                    <a:pt x="5080" y="241300"/>
                  </a:lnTo>
                  <a:lnTo>
                    <a:pt x="5080" y="242570"/>
                  </a:lnTo>
                  <a:lnTo>
                    <a:pt x="3810" y="242570"/>
                  </a:lnTo>
                  <a:lnTo>
                    <a:pt x="3810" y="243840"/>
                  </a:lnTo>
                  <a:lnTo>
                    <a:pt x="2540" y="245110"/>
                  </a:lnTo>
                  <a:lnTo>
                    <a:pt x="1270" y="245110"/>
                  </a:lnTo>
                  <a:lnTo>
                    <a:pt x="0" y="246380"/>
                  </a:lnTo>
                  <a:lnTo>
                    <a:pt x="3810" y="250190"/>
                  </a:lnTo>
                  <a:lnTo>
                    <a:pt x="6350" y="254000"/>
                  </a:lnTo>
                  <a:lnTo>
                    <a:pt x="6350" y="252730"/>
                  </a:lnTo>
                  <a:lnTo>
                    <a:pt x="7620" y="252730"/>
                  </a:lnTo>
                  <a:lnTo>
                    <a:pt x="8890" y="252730"/>
                  </a:lnTo>
                  <a:lnTo>
                    <a:pt x="8890" y="251460"/>
                  </a:lnTo>
                  <a:lnTo>
                    <a:pt x="10160" y="251460"/>
                  </a:lnTo>
                  <a:lnTo>
                    <a:pt x="11430" y="250190"/>
                  </a:lnTo>
                  <a:lnTo>
                    <a:pt x="11430" y="248920"/>
                  </a:lnTo>
                  <a:lnTo>
                    <a:pt x="12700" y="247650"/>
                  </a:lnTo>
                  <a:lnTo>
                    <a:pt x="12700" y="246380"/>
                  </a:lnTo>
                  <a:lnTo>
                    <a:pt x="13970" y="246380"/>
                  </a:lnTo>
                  <a:lnTo>
                    <a:pt x="13970" y="245110"/>
                  </a:lnTo>
                  <a:lnTo>
                    <a:pt x="13970" y="243840"/>
                  </a:lnTo>
                  <a:lnTo>
                    <a:pt x="15240" y="242570"/>
                  </a:lnTo>
                  <a:lnTo>
                    <a:pt x="15240" y="241300"/>
                  </a:lnTo>
                  <a:lnTo>
                    <a:pt x="16510" y="240030"/>
                  </a:lnTo>
                  <a:lnTo>
                    <a:pt x="15494" y="239776"/>
                  </a:lnTo>
                  <a:lnTo>
                    <a:pt x="16510" y="238760"/>
                  </a:lnTo>
                  <a:lnTo>
                    <a:pt x="16510" y="237490"/>
                  </a:lnTo>
                  <a:lnTo>
                    <a:pt x="16510" y="236220"/>
                  </a:lnTo>
                  <a:lnTo>
                    <a:pt x="17780" y="234950"/>
                  </a:lnTo>
                  <a:lnTo>
                    <a:pt x="17780" y="232410"/>
                  </a:lnTo>
                  <a:lnTo>
                    <a:pt x="19050" y="226060"/>
                  </a:lnTo>
                  <a:lnTo>
                    <a:pt x="19050" y="219710"/>
                  </a:lnTo>
                  <a:lnTo>
                    <a:pt x="19050" y="212090"/>
                  </a:lnTo>
                  <a:lnTo>
                    <a:pt x="20320" y="193040"/>
                  </a:lnTo>
                  <a:lnTo>
                    <a:pt x="20320" y="16764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98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" name="object 601"/>
            <p:cNvSpPr/>
            <p:nvPr/>
          </p:nvSpPr>
          <p:spPr>
            <a:xfrm>
              <a:off x="6169660" y="5454649"/>
              <a:ext cx="80010" cy="22860"/>
            </a:xfrm>
            <a:custGeom>
              <a:avLst/>
              <a:gdLst/>
              <a:ahLst/>
              <a:cxnLst/>
              <a:rect l="l" t="t" r="r" b="b"/>
              <a:pathLst>
                <a:path w="80010" h="22860">
                  <a:moveTo>
                    <a:pt x="44450" y="0"/>
                  </a:moveTo>
                  <a:lnTo>
                    <a:pt x="43180" y="0"/>
                  </a:lnTo>
                  <a:lnTo>
                    <a:pt x="43180" y="1270"/>
                  </a:lnTo>
                  <a:lnTo>
                    <a:pt x="44450" y="1270"/>
                  </a:lnTo>
                  <a:lnTo>
                    <a:pt x="44450" y="0"/>
                  </a:lnTo>
                  <a:close/>
                </a:path>
                <a:path w="80010" h="22860">
                  <a:moveTo>
                    <a:pt x="57150" y="2540"/>
                  </a:moveTo>
                  <a:lnTo>
                    <a:pt x="50800" y="2540"/>
                  </a:lnTo>
                  <a:lnTo>
                    <a:pt x="50800" y="1282"/>
                  </a:lnTo>
                  <a:lnTo>
                    <a:pt x="36830" y="1282"/>
                  </a:lnTo>
                  <a:lnTo>
                    <a:pt x="36830" y="2540"/>
                  </a:lnTo>
                  <a:lnTo>
                    <a:pt x="29210" y="2540"/>
                  </a:lnTo>
                  <a:lnTo>
                    <a:pt x="29210" y="3810"/>
                  </a:lnTo>
                  <a:lnTo>
                    <a:pt x="57150" y="3810"/>
                  </a:lnTo>
                  <a:lnTo>
                    <a:pt x="57150" y="2540"/>
                  </a:lnTo>
                  <a:close/>
                </a:path>
                <a:path w="80010" h="22860">
                  <a:moveTo>
                    <a:pt x="63487" y="6350"/>
                  </a:moveTo>
                  <a:lnTo>
                    <a:pt x="62230" y="6350"/>
                  </a:lnTo>
                  <a:lnTo>
                    <a:pt x="62230" y="5080"/>
                  </a:lnTo>
                  <a:lnTo>
                    <a:pt x="58420" y="5080"/>
                  </a:lnTo>
                  <a:lnTo>
                    <a:pt x="58420" y="3822"/>
                  </a:lnTo>
                  <a:lnTo>
                    <a:pt x="24130" y="3822"/>
                  </a:lnTo>
                  <a:lnTo>
                    <a:pt x="24130" y="5080"/>
                  </a:lnTo>
                  <a:lnTo>
                    <a:pt x="21590" y="5080"/>
                  </a:lnTo>
                  <a:lnTo>
                    <a:pt x="21590" y="6350"/>
                  </a:lnTo>
                  <a:lnTo>
                    <a:pt x="20320" y="6350"/>
                  </a:lnTo>
                  <a:lnTo>
                    <a:pt x="20320" y="7620"/>
                  </a:lnTo>
                  <a:lnTo>
                    <a:pt x="63487" y="7620"/>
                  </a:lnTo>
                  <a:lnTo>
                    <a:pt x="63487" y="6350"/>
                  </a:lnTo>
                  <a:close/>
                </a:path>
                <a:path w="80010" h="22860">
                  <a:moveTo>
                    <a:pt x="67310" y="8890"/>
                  </a:moveTo>
                  <a:lnTo>
                    <a:pt x="64770" y="8890"/>
                  </a:lnTo>
                  <a:lnTo>
                    <a:pt x="64770" y="7632"/>
                  </a:lnTo>
                  <a:lnTo>
                    <a:pt x="19050" y="7632"/>
                  </a:lnTo>
                  <a:lnTo>
                    <a:pt x="19050" y="8890"/>
                  </a:lnTo>
                  <a:lnTo>
                    <a:pt x="15240" y="8890"/>
                  </a:lnTo>
                  <a:lnTo>
                    <a:pt x="15240" y="10160"/>
                  </a:lnTo>
                  <a:lnTo>
                    <a:pt x="67310" y="10160"/>
                  </a:lnTo>
                  <a:lnTo>
                    <a:pt x="67310" y="8890"/>
                  </a:lnTo>
                  <a:close/>
                </a:path>
                <a:path w="80010" h="22860">
                  <a:moveTo>
                    <a:pt x="73660" y="12700"/>
                  </a:moveTo>
                  <a:lnTo>
                    <a:pt x="72390" y="12700"/>
                  </a:lnTo>
                  <a:lnTo>
                    <a:pt x="72390" y="11430"/>
                  </a:lnTo>
                  <a:lnTo>
                    <a:pt x="68580" y="11430"/>
                  </a:lnTo>
                  <a:lnTo>
                    <a:pt x="68580" y="10172"/>
                  </a:lnTo>
                  <a:lnTo>
                    <a:pt x="13970" y="10172"/>
                  </a:lnTo>
                  <a:lnTo>
                    <a:pt x="13970" y="11430"/>
                  </a:lnTo>
                  <a:lnTo>
                    <a:pt x="11430" y="11430"/>
                  </a:lnTo>
                  <a:lnTo>
                    <a:pt x="11430" y="12700"/>
                  </a:lnTo>
                  <a:lnTo>
                    <a:pt x="10160" y="12700"/>
                  </a:lnTo>
                  <a:lnTo>
                    <a:pt x="10160" y="13970"/>
                  </a:lnTo>
                  <a:lnTo>
                    <a:pt x="73660" y="13970"/>
                  </a:lnTo>
                  <a:lnTo>
                    <a:pt x="73660" y="12700"/>
                  </a:lnTo>
                  <a:close/>
                </a:path>
                <a:path w="80010" h="22860">
                  <a:moveTo>
                    <a:pt x="76200" y="15240"/>
                  </a:moveTo>
                  <a:lnTo>
                    <a:pt x="74930" y="15240"/>
                  </a:lnTo>
                  <a:lnTo>
                    <a:pt x="74930" y="13982"/>
                  </a:lnTo>
                  <a:lnTo>
                    <a:pt x="8890" y="13982"/>
                  </a:lnTo>
                  <a:lnTo>
                    <a:pt x="8890" y="15240"/>
                  </a:lnTo>
                  <a:lnTo>
                    <a:pt x="6350" y="15240"/>
                  </a:lnTo>
                  <a:lnTo>
                    <a:pt x="6350" y="16510"/>
                  </a:lnTo>
                  <a:lnTo>
                    <a:pt x="76200" y="16510"/>
                  </a:lnTo>
                  <a:lnTo>
                    <a:pt x="76200" y="15240"/>
                  </a:lnTo>
                  <a:close/>
                </a:path>
                <a:path w="80010" h="22860">
                  <a:moveTo>
                    <a:pt x="78740" y="17780"/>
                  </a:moveTo>
                  <a:lnTo>
                    <a:pt x="77470" y="17780"/>
                  </a:lnTo>
                  <a:lnTo>
                    <a:pt x="77470" y="16522"/>
                  </a:lnTo>
                  <a:lnTo>
                    <a:pt x="5080" y="16522"/>
                  </a:lnTo>
                  <a:lnTo>
                    <a:pt x="5080" y="17780"/>
                  </a:lnTo>
                  <a:lnTo>
                    <a:pt x="3810" y="17780"/>
                  </a:lnTo>
                  <a:lnTo>
                    <a:pt x="3810" y="19050"/>
                  </a:lnTo>
                  <a:lnTo>
                    <a:pt x="2540" y="19050"/>
                  </a:lnTo>
                  <a:lnTo>
                    <a:pt x="2540" y="20320"/>
                  </a:lnTo>
                  <a:lnTo>
                    <a:pt x="78740" y="20320"/>
                  </a:lnTo>
                  <a:lnTo>
                    <a:pt x="78740" y="17780"/>
                  </a:lnTo>
                  <a:close/>
                </a:path>
                <a:path w="80010" h="22860">
                  <a:moveTo>
                    <a:pt x="80010" y="22860"/>
                  </a:moveTo>
                  <a:lnTo>
                    <a:pt x="79997" y="20332"/>
                  </a:lnTo>
                  <a:lnTo>
                    <a:pt x="1270" y="20332"/>
                  </a:lnTo>
                  <a:lnTo>
                    <a:pt x="1270" y="21590"/>
                  </a:lnTo>
                  <a:lnTo>
                    <a:pt x="0" y="21590"/>
                  </a:lnTo>
                  <a:lnTo>
                    <a:pt x="0" y="22860"/>
                  </a:lnTo>
                  <a:lnTo>
                    <a:pt x="80010" y="22860"/>
                  </a:lnTo>
                  <a:close/>
                </a:path>
              </a:pathLst>
            </a:custGeom>
            <a:solidFill>
              <a:srgbClr val="007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" name="object 602"/>
            <p:cNvSpPr/>
            <p:nvPr/>
          </p:nvSpPr>
          <p:spPr>
            <a:xfrm>
              <a:off x="6160770" y="5477522"/>
              <a:ext cx="96520" cy="11430"/>
            </a:xfrm>
            <a:custGeom>
              <a:avLst/>
              <a:gdLst/>
              <a:ahLst/>
              <a:cxnLst/>
              <a:rect l="l" t="t" r="r" b="b"/>
              <a:pathLst>
                <a:path w="96520" h="11429">
                  <a:moveTo>
                    <a:pt x="95250" y="8877"/>
                  </a:moveTo>
                  <a:lnTo>
                    <a:pt x="95237" y="7607"/>
                  </a:lnTo>
                  <a:lnTo>
                    <a:pt x="93980" y="7607"/>
                  </a:lnTo>
                  <a:lnTo>
                    <a:pt x="93980" y="6337"/>
                  </a:lnTo>
                  <a:lnTo>
                    <a:pt x="92710" y="6337"/>
                  </a:lnTo>
                  <a:lnTo>
                    <a:pt x="92710" y="5067"/>
                  </a:lnTo>
                  <a:lnTo>
                    <a:pt x="92710" y="3797"/>
                  </a:lnTo>
                  <a:lnTo>
                    <a:pt x="91440" y="3797"/>
                  </a:lnTo>
                  <a:lnTo>
                    <a:pt x="91440" y="2527"/>
                  </a:lnTo>
                  <a:lnTo>
                    <a:pt x="91440" y="1257"/>
                  </a:lnTo>
                  <a:lnTo>
                    <a:pt x="90170" y="1257"/>
                  </a:lnTo>
                  <a:lnTo>
                    <a:pt x="90170" y="0"/>
                  </a:lnTo>
                  <a:lnTo>
                    <a:pt x="7620" y="0"/>
                  </a:lnTo>
                  <a:lnTo>
                    <a:pt x="7620" y="1257"/>
                  </a:lnTo>
                  <a:lnTo>
                    <a:pt x="6350" y="1257"/>
                  </a:lnTo>
                  <a:lnTo>
                    <a:pt x="6350" y="2527"/>
                  </a:lnTo>
                  <a:lnTo>
                    <a:pt x="5080" y="2527"/>
                  </a:lnTo>
                  <a:lnTo>
                    <a:pt x="5080" y="3797"/>
                  </a:lnTo>
                  <a:lnTo>
                    <a:pt x="3810" y="3797"/>
                  </a:lnTo>
                  <a:lnTo>
                    <a:pt x="3810" y="5067"/>
                  </a:lnTo>
                  <a:lnTo>
                    <a:pt x="2540" y="5067"/>
                  </a:lnTo>
                  <a:lnTo>
                    <a:pt x="2540" y="6337"/>
                  </a:lnTo>
                  <a:lnTo>
                    <a:pt x="1270" y="6337"/>
                  </a:lnTo>
                  <a:lnTo>
                    <a:pt x="1270" y="7607"/>
                  </a:lnTo>
                  <a:lnTo>
                    <a:pt x="1270" y="8877"/>
                  </a:lnTo>
                  <a:lnTo>
                    <a:pt x="0" y="8877"/>
                  </a:lnTo>
                  <a:lnTo>
                    <a:pt x="0" y="10147"/>
                  </a:lnTo>
                  <a:lnTo>
                    <a:pt x="95250" y="10147"/>
                  </a:lnTo>
                  <a:lnTo>
                    <a:pt x="95250" y="8877"/>
                  </a:lnTo>
                  <a:close/>
                </a:path>
                <a:path w="96520" h="11429">
                  <a:moveTo>
                    <a:pt x="96520" y="10160"/>
                  </a:moveTo>
                  <a:lnTo>
                    <a:pt x="0" y="10160"/>
                  </a:lnTo>
                  <a:lnTo>
                    <a:pt x="0" y="11417"/>
                  </a:lnTo>
                  <a:lnTo>
                    <a:pt x="96520" y="11417"/>
                  </a:lnTo>
                  <a:lnTo>
                    <a:pt x="96520" y="10160"/>
                  </a:lnTo>
                  <a:close/>
                </a:path>
              </a:pathLst>
            </a:custGeom>
            <a:solidFill>
              <a:srgbClr val="00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603"/>
            <p:cNvSpPr/>
            <p:nvPr/>
          </p:nvSpPr>
          <p:spPr>
            <a:xfrm>
              <a:off x="6093460" y="5488939"/>
              <a:ext cx="167640" cy="11430"/>
            </a:xfrm>
            <a:custGeom>
              <a:avLst/>
              <a:gdLst/>
              <a:ahLst/>
              <a:cxnLst/>
              <a:rect l="l" t="t" r="r" b="b"/>
              <a:pathLst>
                <a:path w="167639" h="11429">
                  <a:moveTo>
                    <a:pt x="40640" y="0"/>
                  </a:moveTo>
                  <a:lnTo>
                    <a:pt x="39370" y="0"/>
                  </a:lnTo>
                  <a:lnTo>
                    <a:pt x="39370" y="1270"/>
                  </a:lnTo>
                  <a:lnTo>
                    <a:pt x="33020" y="1270"/>
                  </a:lnTo>
                  <a:lnTo>
                    <a:pt x="33020" y="2540"/>
                  </a:lnTo>
                  <a:lnTo>
                    <a:pt x="27940" y="2540"/>
                  </a:lnTo>
                  <a:lnTo>
                    <a:pt x="27940" y="3810"/>
                  </a:lnTo>
                  <a:lnTo>
                    <a:pt x="24130" y="3810"/>
                  </a:lnTo>
                  <a:lnTo>
                    <a:pt x="24130" y="5080"/>
                  </a:lnTo>
                  <a:lnTo>
                    <a:pt x="19050" y="5080"/>
                  </a:lnTo>
                  <a:lnTo>
                    <a:pt x="19050" y="6350"/>
                  </a:lnTo>
                  <a:lnTo>
                    <a:pt x="13970" y="6350"/>
                  </a:lnTo>
                  <a:lnTo>
                    <a:pt x="13970" y="7620"/>
                  </a:lnTo>
                  <a:lnTo>
                    <a:pt x="10160" y="7620"/>
                  </a:lnTo>
                  <a:lnTo>
                    <a:pt x="10160" y="8890"/>
                  </a:lnTo>
                  <a:lnTo>
                    <a:pt x="5080" y="8890"/>
                  </a:lnTo>
                  <a:lnTo>
                    <a:pt x="5080" y="1016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40640" y="11430"/>
                  </a:lnTo>
                  <a:lnTo>
                    <a:pt x="40640" y="10160"/>
                  </a:lnTo>
                  <a:lnTo>
                    <a:pt x="40640" y="8890"/>
                  </a:lnTo>
                  <a:lnTo>
                    <a:pt x="40640" y="1270"/>
                  </a:lnTo>
                  <a:lnTo>
                    <a:pt x="40640" y="0"/>
                  </a:lnTo>
                  <a:close/>
                </a:path>
                <a:path w="167639" h="11429">
                  <a:moveTo>
                    <a:pt x="163830" y="0"/>
                  </a:moveTo>
                  <a:lnTo>
                    <a:pt x="66040" y="0"/>
                  </a:lnTo>
                  <a:lnTo>
                    <a:pt x="66040" y="1270"/>
                  </a:lnTo>
                  <a:lnTo>
                    <a:pt x="163830" y="1270"/>
                  </a:lnTo>
                  <a:lnTo>
                    <a:pt x="163830" y="0"/>
                  </a:lnTo>
                  <a:close/>
                </a:path>
                <a:path w="167639" h="11429">
                  <a:moveTo>
                    <a:pt x="167640" y="7620"/>
                  </a:moveTo>
                  <a:lnTo>
                    <a:pt x="166370" y="7620"/>
                  </a:lnTo>
                  <a:lnTo>
                    <a:pt x="166370" y="6350"/>
                  </a:lnTo>
                  <a:lnTo>
                    <a:pt x="166370" y="5080"/>
                  </a:lnTo>
                  <a:lnTo>
                    <a:pt x="166370" y="3810"/>
                  </a:lnTo>
                  <a:lnTo>
                    <a:pt x="165087" y="3810"/>
                  </a:lnTo>
                  <a:lnTo>
                    <a:pt x="165087" y="1282"/>
                  </a:lnTo>
                  <a:lnTo>
                    <a:pt x="64770" y="1282"/>
                  </a:lnTo>
                  <a:lnTo>
                    <a:pt x="64770" y="3810"/>
                  </a:lnTo>
                  <a:lnTo>
                    <a:pt x="63500" y="3810"/>
                  </a:lnTo>
                  <a:lnTo>
                    <a:pt x="63500" y="5080"/>
                  </a:lnTo>
                  <a:lnTo>
                    <a:pt x="63500" y="6350"/>
                  </a:lnTo>
                  <a:lnTo>
                    <a:pt x="62230" y="6350"/>
                  </a:lnTo>
                  <a:lnTo>
                    <a:pt x="62230" y="7620"/>
                  </a:lnTo>
                  <a:lnTo>
                    <a:pt x="60960" y="7620"/>
                  </a:lnTo>
                  <a:lnTo>
                    <a:pt x="60960" y="10160"/>
                  </a:lnTo>
                  <a:lnTo>
                    <a:pt x="59690" y="10160"/>
                  </a:lnTo>
                  <a:lnTo>
                    <a:pt x="59690" y="11430"/>
                  </a:lnTo>
                  <a:lnTo>
                    <a:pt x="167640" y="11430"/>
                  </a:lnTo>
                  <a:lnTo>
                    <a:pt x="167640" y="10160"/>
                  </a:lnTo>
                  <a:lnTo>
                    <a:pt x="167640" y="7620"/>
                  </a:lnTo>
                  <a:close/>
                </a:path>
              </a:pathLst>
            </a:custGeom>
            <a:solidFill>
              <a:srgbClr val="007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" name="object 604"/>
            <p:cNvSpPr/>
            <p:nvPr/>
          </p:nvSpPr>
          <p:spPr>
            <a:xfrm>
              <a:off x="6051550" y="5500369"/>
              <a:ext cx="213360" cy="11430"/>
            </a:xfrm>
            <a:custGeom>
              <a:avLst/>
              <a:gdLst/>
              <a:ahLst/>
              <a:cxnLst/>
              <a:rect l="l" t="t" r="r" b="b"/>
              <a:pathLst>
                <a:path w="213360" h="11429">
                  <a:moveTo>
                    <a:pt x="82550" y="0"/>
                  </a:moveTo>
                  <a:lnTo>
                    <a:pt x="38100" y="0"/>
                  </a:lnTo>
                  <a:lnTo>
                    <a:pt x="38100" y="1270"/>
                  </a:lnTo>
                  <a:lnTo>
                    <a:pt x="33020" y="1270"/>
                  </a:lnTo>
                  <a:lnTo>
                    <a:pt x="33020" y="2540"/>
                  </a:lnTo>
                  <a:lnTo>
                    <a:pt x="27940" y="2540"/>
                  </a:lnTo>
                  <a:lnTo>
                    <a:pt x="27940" y="3810"/>
                  </a:lnTo>
                  <a:lnTo>
                    <a:pt x="24130" y="3810"/>
                  </a:lnTo>
                  <a:lnTo>
                    <a:pt x="24130" y="5080"/>
                  </a:lnTo>
                  <a:lnTo>
                    <a:pt x="19050" y="5080"/>
                  </a:lnTo>
                  <a:lnTo>
                    <a:pt x="19050" y="6350"/>
                  </a:lnTo>
                  <a:lnTo>
                    <a:pt x="13970" y="6350"/>
                  </a:lnTo>
                  <a:lnTo>
                    <a:pt x="13970" y="7620"/>
                  </a:lnTo>
                  <a:lnTo>
                    <a:pt x="10160" y="7620"/>
                  </a:lnTo>
                  <a:lnTo>
                    <a:pt x="10160" y="8890"/>
                  </a:lnTo>
                  <a:lnTo>
                    <a:pt x="5080" y="8890"/>
                  </a:lnTo>
                  <a:lnTo>
                    <a:pt x="5080" y="1016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81280" y="11430"/>
                  </a:lnTo>
                  <a:lnTo>
                    <a:pt x="81280" y="10160"/>
                  </a:lnTo>
                  <a:lnTo>
                    <a:pt x="81280" y="8890"/>
                  </a:lnTo>
                  <a:lnTo>
                    <a:pt x="81280" y="7620"/>
                  </a:lnTo>
                  <a:lnTo>
                    <a:pt x="81280" y="6350"/>
                  </a:lnTo>
                  <a:lnTo>
                    <a:pt x="82550" y="6350"/>
                  </a:lnTo>
                  <a:lnTo>
                    <a:pt x="82550" y="5080"/>
                  </a:lnTo>
                  <a:lnTo>
                    <a:pt x="82550" y="3810"/>
                  </a:lnTo>
                  <a:lnTo>
                    <a:pt x="82550" y="2540"/>
                  </a:lnTo>
                  <a:lnTo>
                    <a:pt x="82550" y="1270"/>
                  </a:lnTo>
                  <a:lnTo>
                    <a:pt x="82550" y="0"/>
                  </a:lnTo>
                  <a:close/>
                </a:path>
                <a:path w="213360" h="11429">
                  <a:moveTo>
                    <a:pt x="210820" y="0"/>
                  </a:moveTo>
                  <a:lnTo>
                    <a:pt x="101600" y="0"/>
                  </a:lnTo>
                  <a:lnTo>
                    <a:pt x="101600" y="1270"/>
                  </a:lnTo>
                  <a:lnTo>
                    <a:pt x="100330" y="1270"/>
                  </a:lnTo>
                  <a:lnTo>
                    <a:pt x="100330" y="2540"/>
                  </a:lnTo>
                  <a:lnTo>
                    <a:pt x="210807" y="2540"/>
                  </a:lnTo>
                  <a:lnTo>
                    <a:pt x="210807" y="1270"/>
                  </a:lnTo>
                  <a:lnTo>
                    <a:pt x="210820" y="0"/>
                  </a:lnTo>
                  <a:close/>
                </a:path>
                <a:path w="213360" h="11429">
                  <a:moveTo>
                    <a:pt x="213360" y="8902"/>
                  </a:moveTo>
                  <a:lnTo>
                    <a:pt x="96520" y="8902"/>
                  </a:lnTo>
                  <a:lnTo>
                    <a:pt x="96520" y="11430"/>
                  </a:lnTo>
                  <a:lnTo>
                    <a:pt x="213360" y="11430"/>
                  </a:lnTo>
                  <a:lnTo>
                    <a:pt x="213360" y="8902"/>
                  </a:lnTo>
                  <a:close/>
                </a:path>
                <a:path w="213360" h="11429">
                  <a:moveTo>
                    <a:pt x="213360" y="7620"/>
                  </a:moveTo>
                  <a:lnTo>
                    <a:pt x="212090" y="7620"/>
                  </a:lnTo>
                  <a:lnTo>
                    <a:pt x="212090" y="6350"/>
                  </a:lnTo>
                  <a:lnTo>
                    <a:pt x="212090" y="3810"/>
                  </a:lnTo>
                  <a:lnTo>
                    <a:pt x="210807" y="3810"/>
                  </a:lnTo>
                  <a:lnTo>
                    <a:pt x="210807" y="2552"/>
                  </a:lnTo>
                  <a:lnTo>
                    <a:pt x="100330" y="2552"/>
                  </a:lnTo>
                  <a:lnTo>
                    <a:pt x="100330" y="3810"/>
                  </a:lnTo>
                  <a:lnTo>
                    <a:pt x="99060" y="3810"/>
                  </a:lnTo>
                  <a:lnTo>
                    <a:pt x="99060" y="6350"/>
                  </a:lnTo>
                  <a:lnTo>
                    <a:pt x="97790" y="6350"/>
                  </a:lnTo>
                  <a:lnTo>
                    <a:pt x="97790" y="7620"/>
                  </a:lnTo>
                  <a:lnTo>
                    <a:pt x="97790" y="8890"/>
                  </a:lnTo>
                  <a:lnTo>
                    <a:pt x="213360" y="8890"/>
                  </a:lnTo>
                  <a:lnTo>
                    <a:pt x="213360" y="7620"/>
                  </a:lnTo>
                  <a:close/>
                </a:path>
              </a:pathLst>
            </a:custGeom>
            <a:solidFill>
              <a:srgbClr val="007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" name="object 605"/>
            <p:cNvSpPr/>
            <p:nvPr/>
          </p:nvSpPr>
          <p:spPr>
            <a:xfrm>
              <a:off x="6021070" y="5511799"/>
              <a:ext cx="247650" cy="11430"/>
            </a:xfrm>
            <a:custGeom>
              <a:avLst/>
              <a:gdLst/>
              <a:ahLst/>
              <a:cxnLst/>
              <a:rect l="l" t="t" r="r" b="b"/>
              <a:pathLst>
                <a:path w="247650" h="11429">
                  <a:moveTo>
                    <a:pt x="111760" y="10172"/>
                  </a:moveTo>
                  <a:lnTo>
                    <a:pt x="0" y="10172"/>
                  </a:lnTo>
                  <a:lnTo>
                    <a:pt x="0" y="11430"/>
                  </a:lnTo>
                  <a:lnTo>
                    <a:pt x="111760" y="11430"/>
                  </a:lnTo>
                  <a:lnTo>
                    <a:pt x="111760" y="10172"/>
                  </a:lnTo>
                  <a:close/>
                </a:path>
                <a:path w="247650" h="11429">
                  <a:moveTo>
                    <a:pt x="111760" y="7632"/>
                  </a:moveTo>
                  <a:lnTo>
                    <a:pt x="0" y="7632"/>
                  </a:lnTo>
                  <a:lnTo>
                    <a:pt x="0" y="10160"/>
                  </a:lnTo>
                  <a:lnTo>
                    <a:pt x="111760" y="10160"/>
                  </a:lnTo>
                  <a:lnTo>
                    <a:pt x="111760" y="7632"/>
                  </a:lnTo>
                  <a:close/>
                </a:path>
                <a:path w="247650" h="11429">
                  <a:moveTo>
                    <a:pt x="111760" y="0"/>
                  </a:moveTo>
                  <a:lnTo>
                    <a:pt x="26670" y="0"/>
                  </a:lnTo>
                  <a:lnTo>
                    <a:pt x="26670" y="1270"/>
                  </a:lnTo>
                  <a:lnTo>
                    <a:pt x="21590" y="1270"/>
                  </a:lnTo>
                  <a:lnTo>
                    <a:pt x="21590" y="2540"/>
                  </a:lnTo>
                  <a:lnTo>
                    <a:pt x="16510" y="2540"/>
                  </a:lnTo>
                  <a:lnTo>
                    <a:pt x="16510" y="3810"/>
                  </a:lnTo>
                  <a:lnTo>
                    <a:pt x="12700" y="3810"/>
                  </a:lnTo>
                  <a:lnTo>
                    <a:pt x="12700" y="5080"/>
                  </a:lnTo>
                  <a:lnTo>
                    <a:pt x="7620" y="5080"/>
                  </a:lnTo>
                  <a:lnTo>
                    <a:pt x="7620" y="6350"/>
                  </a:lnTo>
                  <a:lnTo>
                    <a:pt x="2540" y="6350"/>
                  </a:lnTo>
                  <a:lnTo>
                    <a:pt x="2540" y="7620"/>
                  </a:lnTo>
                  <a:lnTo>
                    <a:pt x="111760" y="7620"/>
                  </a:lnTo>
                  <a:lnTo>
                    <a:pt x="111760" y="6350"/>
                  </a:lnTo>
                  <a:lnTo>
                    <a:pt x="111760" y="5080"/>
                  </a:lnTo>
                  <a:lnTo>
                    <a:pt x="111760" y="3810"/>
                  </a:lnTo>
                  <a:lnTo>
                    <a:pt x="111760" y="2540"/>
                  </a:lnTo>
                  <a:lnTo>
                    <a:pt x="111760" y="1270"/>
                  </a:lnTo>
                  <a:lnTo>
                    <a:pt x="111760" y="0"/>
                  </a:lnTo>
                  <a:close/>
                </a:path>
                <a:path w="247650" h="11429">
                  <a:moveTo>
                    <a:pt x="245110" y="1270"/>
                  </a:moveTo>
                  <a:lnTo>
                    <a:pt x="243840" y="1270"/>
                  </a:lnTo>
                  <a:lnTo>
                    <a:pt x="243840" y="0"/>
                  </a:lnTo>
                  <a:lnTo>
                    <a:pt x="125730" y="0"/>
                  </a:lnTo>
                  <a:lnTo>
                    <a:pt x="125730" y="1270"/>
                  </a:lnTo>
                  <a:lnTo>
                    <a:pt x="125730" y="2540"/>
                  </a:lnTo>
                  <a:lnTo>
                    <a:pt x="124460" y="2540"/>
                  </a:lnTo>
                  <a:lnTo>
                    <a:pt x="124460" y="3810"/>
                  </a:lnTo>
                  <a:lnTo>
                    <a:pt x="245110" y="3810"/>
                  </a:lnTo>
                  <a:lnTo>
                    <a:pt x="245110" y="2540"/>
                  </a:lnTo>
                  <a:lnTo>
                    <a:pt x="245110" y="1270"/>
                  </a:lnTo>
                  <a:close/>
                </a:path>
                <a:path w="247650" h="11429">
                  <a:moveTo>
                    <a:pt x="246380" y="5080"/>
                  </a:moveTo>
                  <a:lnTo>
                    <a:pt x="245110" y="5080"/>
                  </a:lnTo>
                  <a:lnTo>
                    <a:pt x="245110" y="3822"/>
                  </a:lnTo>
                  <a:lnTo>
                    <a:pt x="124460" y="3822"/>
                  </a:lnTo>
                  <a:lnTo>
                    <a:pt x="124460" y="5080"/>
                  </a:lnTo>
                  <a:lnTo>
                    <a:pt x="123190" y="5080"/>
                  </a:lnTo>
                  <a:lnTo>
                    <a:pt x="123190" y="7620"/>
                  </a:lnTo>
                  <a:lnTo>
                    <a:pt x="123190" y="8890"/>
                  </a:lnTo>
                  <a:lnTo>
                    <a:pt x="121920" y="8890"/>
                  </a:lnTo>
                  <a:lnTo>
                    <a:pt x="121920" y="10160"/>
                  </a:lnTo>
                  <a:lnTo>
                    <a:pt x="246380" y="10160"/>
                  </a:lnTo>
                  <a:lnTo>
                    <a:pt x="246380" y="8890"/>
                  </a:lnTo>
                  <a:lnTo>
                    <a:pt x="246380" y="7620"/>
                  </a:lnTo>
                  <a:lnTo>
                    <a:pt x="246380" y="5080"/>
                  </a:lnTo>
                  <a:close/>
                </a:path>
                <a:path w="247650" h="11429">
                  <a:moveTo>
                    <a:pt x="247637" y="10172"/>
                  </a:moveTo>
                  <a:lnTo>
                    <a:pt x="121920" y="10172"/>
                  </a:lnTo>
                  <a:lnTo>
                    <a:pt x="121920" y="11430"/>
                  </a:lnTo>
                  <a:lnTo>
                    <a:pt x="247637" y="11430"/>
                  </a:lnTo>
                  <a:lnTo>
                    <a:pt x="247637" y="10172"/>
                  </a:lnTo>
                  <a:close/>
                </a:path>
              </a:pathLst>
            </a:custGeom>
            <a:solidFill>
              <a:srgbClr val="007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606"/>
            <p:cNvSpPr/>
            <p:nvPr/>
          </p:nvSpPr>
          <p:spPr>
            <a:xfrm>
              <a:off x="6021070" y="5523229"/>
              <a:ext cx="248920" cy="11430"/>
            </a:xfrm>
            <a:custGeom>
              <a:avLst/>
              <a:gdLst/>
              <a:ahLst/>
              <a:cxnLst/>
              <a:rect l="l" t="t" r="r" b="b"/>
              <a:pathLst>
                <a:path w="248920" h="11429">
                  <a:moveTo>
                    <a:pt x="111760" y="5092"/>
                  </a:moveTo>
                  <a:lnTo>
                    <a:pt x="0" y="5092"/>
                  </a:lnTo>
                  <a:lnTo>
                    <a:pt x="0" y="11430"/>
                  </a:lnTo>
                  <a:lnTo>
                    <a:pt x="111760" y="11430"/>
                  </a:lnTo>
                  <a:lnTo>
                    <a:pt x="111760" y="5092"/>
                  </a:lnTo>
                  <a:close/>
                </a:path>
                <a:path w="248920" h="11429">
                  <a:moveTo>
                    <a:pt x="111760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111760" y="5080"/>
                  </a:lnTo>
                  <a:lnTo>
                    <a:pt x="111760" y="0"/>
                  </a:lnTo>
                  <a:close/>
                </a:path>
                <a:path w="248920" h="11429">
                  <a:moveTo>
                    <a:pt x="248920" y="5080"/>
                  </a:moveTo>
                  <a:lnTo>
                    <a:pt x="247650" y="5080"/>
                  </a:lnTo>
                  <a:lnTo>
                    <a:pt x="247650" y="2540"/>
                  </a:lnTo>
                  <a:lnTo>
                    <a:pt x="247637" y="0"/>
                  </a:lnTo>
                  <a:lnTo>
                    <a:pt x="120650" y="0"/>
                  </a:lnTo>
                  <a:lnTo>
                    <a:pt x="120650" y="2540"/>
                  </a:lnTo>
                  <a:lnTo>
                    <a:pt x="119380" y="2540"/>
                  </a:lnTo>
                  <a:lnTo>
                    <a:pt x="119380" y="5080"/>
                  </a:lnTo>
                  <a:lnTo>
                    <a:pt x="119380" y="6350"/>
                  </a:lnTo>
                  <a:lnTo>
                    <a:pt x="118110" y="6350"/>
                  </a:lnTo>
                  <a:lnTo>
                    <a:pt x="118110" y="11430"/>
                  </a:lnTo>
                  <a:lnTo>
                    <a:pt x="248920" y="11430"/>
                  </a:lnTo>
                  <a:lnTo>
                    <a:pt x="248920" y="6350"/>
                  </a:lnTo>
                  <a:lnTo>
                    <a:pt x="248920" y="5080"/>
                  </a:lnTo>
                  <a:close/>
                </a:path>
              </a:pathLst>
            </a:custGeom>
            <a:solidFill>
              <a:srgbClr val="007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" name="object 607"/>
            <p:cNvSpPr/>
            <p:nvPr/>
          </p:nvSpPr>
          <p:spPr>
            <a:xfrm>
              <a:off x="6021070" y="5534659"/>
              <a:ext cx="250190" cy="11430"/>
            </a:xfrm>
            <a:custGeom>
              <a:avLst/>
              <a:gdLst/>
              <a:ahLst/>
              <a:cxnLst/>
              <a:rect l="l" t="t" r="r" b="b"/>
              <a:pathLst>
                <a:path w="250189" h="11429">
                  <a:moveTo>
                    <a:pt x="110490" y="10172"/>
                  </a:moveTo>
                  <a:lnTo>
                    <a:pt x="0" y="10172"/>
                  </a:lnTo>
                  <a:lnTo>
                    <a:pt x="0" y="11430"/>
                  </a:lnTo>
                  <a:lnTo>
                    <a:pt x="110490" y="11430"/>
                  </a:lnTo>
                  <a:lnTo>
                    <a:pt x="110490" y="10172"/>
                  </a:lnTo>
                  <a:close/>
                </a:path>
                <a:path w="250189" h="11429">
                  <a:moveTo>
                    <a:pt x="11176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0" y="10160"/>
                  </a:lnTo>
                  <a:lnTo>
                    <a:pt x="110490" y="10160"/>
                  </a:lnTo>
                  <a:lnTo>
                    <a:pt x="110490" y="5080"/>
                  </a:lnTo>
                  <a:lnTo>
                    <a:pt x="111760" y="5080"/>
                  </a:lnTo>
                  <a:lnTo>
                    <a:pt x="111760" y="3810"/>
                  </a:lnTo>
                  <a:lnTo>
                    <a:pt x="111760" y="0"/>
                  </a:lnTo>
                  <a:close/>
                </a:path>
                <a:path w="250189" h="11429">
                  <a:moveTo>
                    <a:pt x="250190" y="10172"/>
                  </a:moveTo>
                  <a:lnTo>
                    <a:pt x="113030" y="10172"/>
                  </a:lnTo>
                  <a:lnTo>
                    <a:pt x="113030" y="11430"/>
                  </a:lnTo>
                  <a:lnTo>
                    <a:pt x="250190" y="11430"/>
                  </a:lnTo>
                  <a:lnTo>
                    <a:pt x="250190" y="10172"/>
                  </a:lnTo>
                  <a:close/>
                </a:path>
                <a:path w="250189" h="11429">
                  <a:moveTo>
                    <a:pt x="250190" y="3810"/>
                  </a:moveTo>
                  <a:lnTo>
                    <a:pt x="248920" y="3810"/>
                  </a:lnTo>
                  <a:lnTo>
                    <a:pt x="248920" y="0"/>
                  </a:lnTo>
                  <a:lnTo>
                    <a:pt x="116840" y="0"/>
                  </a:lnTo>
                  <a:lnTo>
                    <a:pt x="116840" y="3810"/>
                  </a:lnTo>
                  <a:lnTo>
                    <a:pt x="115570" y="3810"/>
                  </a:lnTo>
                  <a:lnTo>
                    <a:pt x="115570" y="7620"/>
                  </a:lnTo>
                  <a:lnTo>
                    <a:pt x="114300" y="7620"/>
                  </a:lnTo>
                  <a:lnTo>
                    <a:pt x="114300" y="10160"/>
                  </a:lnTo>
                  <a:lnTo>
                    <a:pt x="250190" y="10160"/>
                  </a:lnTo>
                  <a:lnTo>
                    <a:pt x="250190" y="7620"/>
                  </a:lnTo>
                  <a:lnTo>
                    <a:pt x="250190" y="3810"/>
                  </a:lnTo>
                  <a:close/>
                </a:path>
              </a:pathLst>
            </a:custGeom>
            <a:solidFill>
              <a:srgbClr val="007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" name="object 608"/>
            <p:cNvSpPr/>
            <p:nvPr/>
          </p:nvSpPr>
          <p:spPr>
            <a:xfrm>
              <a:off x="6021070" y="5546089"/>
              <a:ext cx="251460" cy="11430"/>
            </a:xfrm>
            <a:custGeom>
              <a:avLst/>
              <a:gdLst/>
              <a:ahLst/>
              <a:cxnLst/>
              <a:rect l="l" t="t" r="r" b="b"/>
              <a:pathLst>
                <a:path w="251460" h="11429">
                  <a:moveTo>
                    <a:pt x="251460" y="3810"/>
                  </a:moveTo>
                  <a:lnTo>
                    <a:pt x="250177" y="3810"/>
                  </a:lnTo>
                  <a:lnTo>
                    <a:pt x="250177" y="2540"/>
                  </a:lnTo>
                  <a:lnTo>
                    <a:pt x="250190" y="0"/>
                  </a:lnTo>
                  <a:lnTo>
                    <a:pt x="113030" y="0"/>
                  </a:lnTo>
                  <a:lnTo>
                    <a:pt x="113030" y="2540"/>
                  </a:lnTo>
                  <a:lnTo>
                    <a:pt x="111760" y="2540"/>
                  </a:lnTo>
                  <a:lnTo>
                    <a:pt x="111760" y="3810"/>
                  </a:lnTo>
                  <a:lnTo>
                    <a:pt x="111760" y="6350"/>
                  </a:lnTo>
                  <a:lnTo>
                    <a:pt x="110490" y="6350"/>
                  </a:lnTo>
                  <a:lnTo>
                    <a:pt x="110490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0" y="11430"/>
                  </a:lnTo>
                  <a:lnTo>
                    <a:pt x="251460" y="11430"/>
                  </a:lnTo>
                  <a:lnTo>
                    <a:pt x="251460" y="6350"/>
                  </a:lnTo>
                  <a:lnTo>
                    <a:pt x="251460" y="3810"/>
                  </a:lnTo>
                  <a:close/>
                </a:path>
              </a:pathLst>
            </a:custGeom>
            <a:solidFill>
              <a:srgbClr val="007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" name="object 609"/>
            <p:cNvSpPr/>
            <p:nvPr/>
          </p:nvSpPr>
          <p:spPr>
            <a:xfrm>
              <a:off x="6021070" y="5557519"/>
              <a:ext cx="252729" cy="11430"/>
            </a:xfrm>
            <a:custGeom>
              <a:avLst/>
              <a:gdLst/>
              <a:ahLst/>
              <a:cxnLst/>
              <a:rect l="l" t="t" r="r" b="b"/>
              <a:pathLst>
                <a:path w="252729" h="11429">
                  <a:moveTo>
                    <a:pt x="252730" y="5080"/>
                  </a:moveTo>
                  <a:lnTo>
                    <a:pt x="251460" y="5080"/>
                  </a:lnTo>
                  <a:lnTo>
                    <a:pt x="251460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252730" y="11430"/>
                  </a:lnTo>
                  <a:lnTo>
                    <a:pt x="252730" y="5080"/>
                  </a:lnTo>
                  <a:close/>
                </a:path>
              </a:pathLst>
            </a:custGeom>
            <a:solidFill>
              <a:srgbClr val="00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" name="object 610"/>
            <p:cNvSpPr/>
            <p:nvPr/>
          </p:nvSpPr>
          <p:spPr>
            <a:xfrm>
              <a:off x="6021070" y="5568949"/>
              <a:ext cx="252729" cy="11430"/>
            </a:xfrm>
            <a:custGeom>
              <a:avLst/>
              <a:gdLst/>
              <a:ahLst/>
              <a:cxnLst/>
              <a:rect l="l" t="t" r="r" b="b"/>
              <a:pathLst>
                <a:path w="252729" h="11429">
                  <a:moveTo>
                    <a:pt x="0" y="0"/>
                  </a:moveTo>
                  <a:lnTo>
                    <a:pt x="252729" y="0"/>
                  </a:lnTo>
                  <a:lnTo>
                    <a:pt x="252729" y="11430"/>
                  </a:lnTo>
                  <a:lnTo>
                    <a:pt x="0" y="11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" name="object 611"/>
            <p:cNvSpPr/>
            <p:nvPr/>
          </p:nvSpPr>
          <p:spPr>
            <a:xfrm>
              <a:off x="6021070" y="5580379"/>
              <a:ext cx="252729" cy="11430"/>
            </a:xfrm>
            <a:custGeom>
              <a:avLst/>
              <a:gdLst/>
              <a:ahLst/>
              <a:cxnLst/>
              <a:rect l="l" t="t" r="r" b="b"/>
              <a:pathLst>
                <a:path w="252729" h="11429">
                  <a:moveTo>
                    <a:pt x="0" y="0"/>
                  </a:moveTo>
                  <a:lnTo>
                    <a:pt x="252729" y="0"/>
                  </a:lnTo>
                  <a:lnTo>
                    <a:pt x="252729" y="11430"/>
                  </a:lnTo>
                  <a:lnTo>
                    <a:pt x="0" y="11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" name="object 612"/>
            <p:cNvSpPr/>
            <p:nvPr/>
          </p:nvSpPr>
          <p:spPr>
            <a:xfrm>
              <a:off x="6021070" y="5591809"/>
              <a:ext cx="252729" cy="11430"/>
            </a:xfrm>
            <a:custGeom>
              <a:avLst/>
              <a:gdLst/>
              <a:ahLst/>
              <a:cxnLst/>
              <a:rect l="l" t="t" r="r" b="b"/>
              <a:pathLst>
                <a:path w="252729" h="11429">
                  <a:moveTo>
                    <a:pt x="124460" y="10172"/>
                  </a:moveTo>
                  <a:lnTo>
                    <a:pt x="0" y="10172"/>
                  </a:lnTo>
                  <a:lnTo>
                    <a:pt x="0" y="11430"/>
                  </a:lnTo>
                  <a:lnTo>
                    <a:pt x="124460" y="11430"/>
                  </a:lnTo>
                  <a:lnTo>
                    <a:pt x="124460" y="10172"/>
                  </a:lnTo>
                  <a:close/>
                </a:path>
                <a:path w="252729" h="11429">
                  <a:moveTo>
                    <a:pt x="252730" y="10172"/>
                  </a:moveTo>
                  <a:lnTo>
                    <a:pt x="135890" y="10172"/>
                  </a:lnTo>
                  <a:lnTo>
                    <a:pt x="135890" y="11430"/>
                  </a:lnTo>
                  <a:lnTo>
                    <a:pt x="252730" y="11430"/>
                  </a:lnTo>
                  <a:lnTo>
                    <a:pt x="252730" y="10172"/>
                  </a:lnTo>
                  <a:close/>
                </a:path>
                <a:path w="252729" h="11429">
                  <a:moveTo>
                    <a:pt x="25273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125730" y="10160"/>
                  </a:lnTo>
                  <a:lnTo>
                    <a:pt x="125730" y="8890"/>
                  </a:lnTo>
                  <a:lnTo>
                    <a:pt x="129540" y="8890"/>
                  </a:lnTo>
                  <a:lnTo>
                    <a:pt x="129540" y="7620"/>
                  </a:lnTo>
                  <a:lnTo>
                    <a:pt x="133350" y="7620"/>
                  </a:lnTo>
                  <a:lnTo>
                    <a:pt x="133350" y="8890"/>
                  </a:lnTo>
                  <a:lnTo>
                    <a:pt x="134620" y="8890"/>
                  </a:lnTo>
                  <a:lnTo>
                    <a:pt x="134620" y="10160"/>
                  </a:lnTo>
                  <a:lnTo>
                    <a:pt x="252730" y="10160"/>
                  </a:lnTo>
                  <a:lnTo>
                    <a:pt x="252730" y="8890"/>
                  </a:lnTo>
                  <a:lnTo>
                    <a:pt x="252730" y="7620"/>
                  </a:lnTo>
                  <a:lnTo>
                    <a:pt x="252730" y="0"/>
                  </a:lnTo>
                  <a:close/>
                </a:path>
              </a:pathLst>
            </a:custGeom>
            <a:solidFill>
              <a:srgbClr val="007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" name="object 613"/>
            <p:cNvSpPr/>
            <p:nvPr/>
          </p:nvSpPr>
          <p:spPr>
            <a:xfrm>
              <a:off x="6021070" y="560323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2319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115570" y="11430"/>
                  </a:lnTo>
                  <a:lnTo>
                    <a:pt x="115570" y="10160"/>
                  </a:lnTo>
                  <a:lnTo>
                    <a:pt x="116840" y="10160"/>
                  </a:lnTo>
                  <a:lnTo>
                    <a:pt x="116840" y="8890"/>
                  </a:lnTo>
                  <a:lnTo>
                    <a:pt x="118110" y="8890"/>
                  </a:lnTo>
                  <a:lnTo>
                    <a:pt x="118110" y="5080"/>
                  </a:lnTo>
                  <a:lnTo>
                    <a:pt x="119380" y="5080"/>
                  </a:lnTo>
                  <a:lnTo>
                    <a:pt x="119380" y="3810"/>
                  </a:lnTo>
                  <a:lnTo>
                    <a:pt x="120650" y="3810"/>
                  </a:lnTo>
                  <a:lnTo>
                    <a:pt x="120650" y="2540"/>
                  </a:lnTo>
                  <a:lnTo>
                    <a:pt x="121920" y="2540"/>
                  </a:lnTo>
                  <a:lnTo>
                    <a:pt x="121920" y="1270"/>
                  </a:lnTo>
                  <a:lnTo>
                    <a:pt x="123190" y="1270"/>
                  </a:lnTo>
                  <a:lnTo>
                    <a:pt x="123190" y="0"/>
                  </a:lnTo>
                  <a:close/>
                </a:path>
                <a:path w="254000" h="11429">
                  <a:moveTo>
                    <a:pt x="254000" y="1270"/>
                  </a:moveTo>
                  <a:lnTo>
                    <a:pt x="252730" y="1270"/>
                  </a:lnTo>
                  <a:lnTo>
                    <a:pt x="252730" y="0"/>
                  </a:lnTo>
                  <a:lnTo>
                    <a:pt x="138430" y="0"/>
                  </a:lnTo>
                  <a:lnTo>
                    <a:pt x="138430" y="1270"/>
                  </a:lnTo>
                  <a:lnTo>
                    <a:pt x="138430" y="3810"/>
                  </a:lnTo>
                  <a:lnTo>
                    <a:pt x="139700" y="3810"/>
                  </a:lnTo>
                  <a:lnTo>
                    <a:pt x="139700" y="5080"/>
                  </a:lnTo>
                  <a:lnTo>
                    <a:pt x="139700" y="8890"/>
                  </a:lnTo>
                  <a:lnTo>
                    <a:pt x="140970" y="8890"/>
                  </a:lnTo>
                  <a:lnTo>
                    <a:pt x="140970" y="11430"/>
                  </a:lnTo>
                  <a:lnTo>
                    <a:pt x="254000" y="11430"/>
                  </a:lnTo>
                  <a:lnTo>
                    <a:pt x="254000" y="8890"/>
                  </a:lnTo>
                  <a:lnTo>
                    <a:pt x="254000" y="5080"/>
                  </a:lnTo>
                  <a:lnTo>
                    <a:pt x="254000" y="3810"/>
                  </a:lnTo>
                  <a:lnTo>
                    <a:pt x="254000" y="1270"/>
                  </a:lnTo>
                  <a:close/>
                </a:path>
              </a:pathLst>
            </a:custGeom>
            <a:solidFill>
              <a:srgbClr val="007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" name="object 614"/>
            <p:cNvSpPr/>
            <p:nvPr/>
          </p:nvSpPr>
          <p:spPr>
            <a:xfrm>
              <a:off x="6021070" y="561466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4300" y="7620"/>
                  </a:moveTo>
                  <a:lnTo>
                    <a:pt x="0" y="7620"/>
                  </a:lnTo>
                  <a:lnTo>
                    <a:pt x="0" y="11430"/>
                  </a:lnTo>
                  <a:lnTo>
                    <a:pt x="114300" y="11430"/>
                  </a:lnTo>
                  <a:lnTo>
                    <a:pt x="114300" y="7620"/>
                  </a:lnTo>
                  <a:close/>
                </a:path>
                <a:path w="254000" h="11429">
                  <a:moveTo>
                    <a:pt x="115570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114300" y="6350"/>
                  </a:lnTo>
                  <a:lnTo>
                    <a:pt x="114300" y="5080"/>
                  </a:lnTo>
                  <a:lnTo>
                    <a:pt x="115570" y="5080"/>
                  </a:lnTo>
                  <a:lnTo>
                    <a:pt x="115570" y="0"/>
                  </a:lnTo>
                  <a:close/>
                </a:path>
                <a:path w="254000" h="11429">
                  <a:moveTo>
                    <a:pt x="254000" y="6362"/>
                  </a:moveTo>
                  <a:lnTo>
                    <a:pt x="142240" y="6362"/>
                  </a:lnTo>
                  <a:lnTo>
                    <a:pt x="142240" y="11430"/>
                  </a:lnTo>
                  <a:lnTo>
                    <a:pt x="254000" y="11430"/>
                  </a:lnTo>
                  <a:lnTo>
                    <a:pt x="254000" y="6362"/>
                  </a:lnTo>
                  <a:close/>
                </a:path>
                <a:path w="254000" h="11429">
                  <a:moveTo>
                    <a:pt x="254000" y="0"/>
                  </a:moveTo>
                  <a:lnTo>
                    <a:pt x="140970" y="0"/>
                  </a:lnTo>
                  <a:lnTo>
                    <a:pt x="140970" y="6350"/>
                  </a:lnTo>
                  <a:lnTo>
                    <a:pt x="254000" y="635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007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" name="object 615"/>
            <p:cNvSpPr/>
            <p:nvPr/>
          </p:nvSpPr>
          <p:spPr>
            <a:xfrm>
              <a:off x="6021070" y="562609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30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3030" y="11430"/>
                  </a:lnTo>
                  <a:lnTo>
                    <a:pt x="113030" y="0"/>
                  </a:lnTo>
                  <a:close/>
                </a:path>
                <a:path w="254000" h="11429">
                  <a:moveTo>
                    <a:pt x="254000" y="0"/>
                  </a:moveTo>
                  <a:lnTo>
                    <a:pt x="142240" y="0"/>
                  </a:lnTo>
                  <a:lnTo>
                    <a:pt x="142240" y="11430"/>
                  </a:lnTo>
                  <a:lnTo>
                    <a:pt x="254000" y="1143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007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" name="object 616"/>
            <p:cNvSpPr/>
            <p:nvPr/>
          </p:nvSpPr>
          <p:spPr>
            <a:xfrm>
              <a:off x="6021070" y="563752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3030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111760" y="11430"/>
                  </a:lnTo>
                  <a:lnTo>
                    <a:pt x="111760" y="5080"/>
                  </a:lnTo>
                  <a:lnTo>
                    <a:pt x="113030" y="5080"/>
                  </a:lnTo>
                  <a:lnTo>
                    <a:pt x="113030" y="0"/>
                  </a:lnTo>
                  <a:close/>
                </a:path>
                <a:path w="254000" h="11429">
                  <a:moveTo>
                    <a:pt x="254000" y="0"/>
                  </a:moveTo>
                  <a:lnTo>
                    <a:pt x="142240" y="0"/>
                  </a:lnTo>
                  <a:lnTo>
                    <a:pt x="142240" y="11430"/>
                  </a:lnTo>
                  <a:lnTo>
                    <a:pt x="254000" y="1143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007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" name="object 617"/>
            <p:cNvSpPr/>
            <p:nvPr/>
          </p:nvSpPr>
          <p:spPr>
            <a:xfrm>
              <a:off x="6021070" y="564895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176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1760" y="11430"/>
                  </a:lnTo>
                  <a:lnTo>
                    <a:pt x="111760" y="0"/>
                  </a:lnTo>
                  <a:close/>
                </a:path>
                <a:path w="254000" h="11429">
                  <a:moveTo>
                    <a:pt x="254000" y="0"/>
                  </a:moveTo>
                  <a:lnTo>
                    <a:pt x="142240" y="0"/>
                  </a:lnTo>
                  <a:lnTo>
                    <a:pt x="142240" y="11430"/>
                  </a:lnTo>
                  <a:lnTo>
                    <a:pt x="254000" y="1143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006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" name="object 618"/>
            <p:cNvSpPr/>
            <p:nvPr/>
          </p:nvSpPr>
          <p:spPr>
            <a:xfrm>
              <a:off x="6021070" y="5660389"/>
              <a:ext cx="254000" cy="12700"/>
            </a:xfrm>
            <a:custGeom>
              <a:avLst/>
              <a:gdLst/>
              <a:ahLst/>
              <a:cxnLst/>
              <a:rect l="l" t="t" r="r" b="b"/>
              <a:pathLst>
                <a:path w="254000" h="12700">
                  <a:moveTo>
                    <a:pt x="11176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11760" y="12700"/>
                  </a:lnTo>
                  <a:lnTo>
                    <a:pt x="111760" y="0"/>
                  </a:lnTo>
                  <a:close/>
                </a:path>
                <a:path w="254000" h="12700">
                  <a:moveTo>
                    <a:pt x="254000" y="0"/>
                  </a:moveTo>
                  <a:lnTo>
                    <a:pt x="142240" y="0"/>
                  </a:lnTo>
                  <a:lnTo>
                    <a:pt x="142240" y="12700"/>
                  </a:lnTo>
                  <a:lnTo>
                    <a:pt x="254000" y="1270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006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" name="object 619"/>
            <p:cNvSpPr/>
            <p:nvPr/>
          </p:nvSpPr>
          <p:spPr>
            <a:xfrm>
              <a:off x="6021070" y="5673089"/>
              <a:ext cx="254000" cy="10160"/>
            </a:xfrm>
            <a:custGeom>
              <a:avLst/>
              <a:gdLst/>
              <a:ahLst/>
              <a:cxnLst/>
              <a:rect l="l" t="t" r="r" b="b"/>
              <a:pathLst>
                <a:path w="254000" h="10160">
                  <a:moveTo>
                    <a:pt x="11176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10160"/>
                  </a:lnTo>
                  <a:lnTo>
                    <a:pt x="110490" y="10160"/>
                  </a:lnTo>
                  <a:lnTo>
                    <a:pt x="110490" y="1270"/>
                  </a:lnTo>
                  <a:lnTo>
                    <a:pt x="111760" y="1270"/>
                  </a:lnTo>
                  <a:lnTo>
                    <a:pt x="111760" y="0"/>
                  </a:lnTo>
                  <a:close/>
                </a:path>
                <a:path w="254000" h="10160">
                  <a:moveTo>
                    <a:pt x="254000" y="0"/>
                  </a:moveTo>
                  <a:lnTo>
                    <a:pt x="142240" y="0"/>
                  </a:lnTo>
                  <a:lnTo>
                    <a:pt x="142240" y="10160"/>
                  </a:lnTo>
                  <a:lnTo>
                    <a:pt x="254000" y="1016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006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" name="object 620"/>
            <p:cNvSpPr/>
            <p:nvPr/>
          </p:nvSpPr>
          <p:spPr>
            <a:xfrm>
              <a:off x="6021070" y="568324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049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0490" y="11430"/>
                  </a:lnTo>
                  <a:lnTo>
                    <a:pt x="110490" y="0"/>
                  </a:lnTo>
                  <a:close/>
                </a:path>
                <a:path w="254000" h="11429">
                  <a:moveTo>
                    <a:pt x="254000" y="0"/>
                  </a:moveTo>
                  <a:lnTo>
                    <a:pt x="142240" y="0"/>
                  </a:lnTo>
                  <a:lnTo>
                    <a:pt x="142240" y="5080"/>
                  </a:lnTo>
                  <a:lnTo>
                    <a:pt x="143510" y="5080"/>
                  </a:lnTo>
                  <a:lnTo>
                    <a:pt x="143510" y="11430"/>
                  </a:lnTo>
                  <a:lnTo>
                    <a:pt x="254000" y="11430"/>
                  </a:lnTo>
                  <a:lnTo>
                    <a:pt x="254000" y="508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006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" name="object 621"/>
            <p:cNvSpPr/>
            <p:nvPr/>
          </p:nvSpPr>
          <p:spPr>
            <a:xfrm>
              <a:off x="6021070" y="569467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049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0490" y="11430"/>
                  </a:lnTo>
                  <a:lnTo>
                    <a:pt x="110490" y="0"/>
                  </a:lnTo>
                  <a:close/>
                </a:path>
                <a:path w="254000" h="11429">
                  <a:moveTo>
                    <a:pt x="254000" y="0"/>
                  </a:moveTo>
                  <a:lnTo>
                    <a:pt x="143510" y="0"/>
                  </a:lnTo>
                  <a:lnTo>
                    <a:pt x="143510" y="11430"/>
                  </a:lnTo>
                  <a:lnTo>
                    <a:pt x="254000" y="1143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006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" name="object 622"/>
            <p:cNvSpPr/>
            <p:nvPr/>
          </p:nvSpPr>
          <p:spPr>
            <a:xfrm>
              <a:off x="6021070" y="5706109"/>
              <a:ext cx="254000" cy="12700"/>
            </a:xfrm>
            <a:custGeom>
              <a:avLst/>
              <a:gdLst/>
              <a:ahLst/>
              <a:cxnLst/>
              <a:rect l="l" t="t" r="r" b="b"/>
              <a:pathLst>
                <a:path w="254000" h="12700">
                  <a:moveTo>
                    <a:pt x="11049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10490" y="12700"/>
                  </a:lnTo>
                  <a:lnTo>
                    <a:pt x="110490" y="0"/>
                  </a:lnTo>
                  <a:close/>
                </a:path>
                <a:path w="254000" h="12700">
                  <a:moveTo>
                    <a:pt x="254000" y="0"/>
                  </a:moveTo>
                  <a:lnTo>
                    <a:pt x="143510" y="0"/>
                  </a:lnTo>
                  <a:lnTo>
                    <a:pt x="143510" y="12700"/>
                  </a:lnTo>
                  <a:lnTo>
                    <a:pt x="254000" y="1270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006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" name="object 623"/>
            <p:cNvSpPr/>
            <p:nvPr/>
          </p:nvSpPr>
          <p:spPr>
            <a:xfrm>
              <a:off x="6021070" y="571880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049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0490" y="11430"/>
                  </a:lnTo>
                  <a:lnTo>
                    <a:pt x="110490" y="0"/>
                  </a:lnTo>
                  <a:close/>
                </a:path>
                <a:path w="254000" h="11429">
                  <a:moveTo>
                    <a:pt x="254000" y="0"/>
                  </a:moveTo>
                  <a:lnTo>
                    <a:pt x="143510" y="0"/>
                  </a:lnTo>
                  <a:lnTo>
                    <a:pt x="143510" y="11430"/>
                  </a:lnTo>
                  <a:lnTo>
                    <a:pt x="254000" y="1143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006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" name="object 624"/>
            <p:cNvSpPr/>
            <p:nvPr/>
          </p:nvSpPr>
          <p:spPr>
            <a:xfrm>
              <a:off x="6021070" y="573023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049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0490" y="11430"/>
                  </a:lnTo>
                  <a:lnTo>
                    <a:pt x="110490" y="0"/>
                  </a:lnTo>
                  <a:close/>
                </a:path>
                <a:path w="254000" h="11429">
                  <a:moveTo>
                    <a:pt x="254000" y="0"/>
                  </a:moveTo>
                  <a:lnTo>
                    <a:pt x="143510" y="0"/>
                  </a:lnTo>
                  <a:lnTo>
                    <a:pt x="143510" y="11430"/>
                  </a:lnTo>
                  <a:lnTo>
                    <a:pt x="254000" y="1143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006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" name="object 625"/>
            <p:cNvSpPr/>
            <p:nvPr/>
          </p:nvSpPr>
          <p:spPr>
            <a:xfrm>
              <a:off x="6021070" y="574166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049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0490" y="11430"/>
                  </a:lnTo>
                  <a:lnTo>
                    <a:pt x="110490" y="0"/>
                  </a:lnTo>
                  <a:close/>
                </a:path>
                <a:path w="254000" h="11429">
                  <a:moveTo>
                    <a:pt x="254000" y="0"/>
                  </a:moveTo>
                  <a:lnTo>
                    <a:pt x="143510" y="0"/>
                  </a:lnTo>
                  <a:lnTo>
                    <a:pt x="143510" y="11430"/>
                  </a:lnTo>
                  <a:lnTo>
                    <a:pt x="254000" y="1143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006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" name="object 626"/>
            <p:cNvSpPr/>
            <p:nvPr/>
          </p:nvSpPr>
          <p:spPr>
            <a:xfrm>
              <a:off x="6021070" y="5753099"/>
              <a:ext cx="254000" cy="22860"/>
            </a:xfrm>
            <a:custGeom>
              <a:avLst/>
              <a:gdLst/>
              <a:ahLst/>
              <a:cxnLst/>
              <a:rect l="l" t="t" r="r" b="b"/>
              <a:pathLst>
                <a:path w="254000" h="22860">
                  <a:moveTo>
                    <a:pt x="11049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0" y="22860"/>
                  </a:lnTo>
                  <a:lnTo>
                    <a:pt x="110490" y="22860"/>
                  </a:lnTo>
                  <a:lnTo>
                    <a:pt x="110490" y="11430"/>
                  </a:lnTo>
                  <a:lnTo>
                    <a:pt x="110490" y="0"/>
                  </a:lnTo>
                  <a:close/>
                </a:path>
                <a:path w="254000" h="22860">
                  <a:moveTo>
                    <a:pt x="254000" y="0"/>
                  </a:moveTo>
                  <a:lnTo>
                    <a:pt x="143510" y="0"/>
                  </a:lnTo>
                  <a:lnTo>
                    <a:pt x="143510" y="11430"/>
                  </a:lnTo>
                  <a:lnTo>
                    <a:pt x="143510" y="22860"/>
                  </a:lnTo>
                  <a:lnTo>
                    <a:pt x="254000" y="22860"/>
                  </a:lnTo>
                  <a:lnTo>
                    <a:pt x="254000" y="1143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" name="object 627"/>
            <p:cNvSpPr/>
            <p:nvPr/>
          </p:nvSpPr>
          <p:spPr>
            <a:xfrm>
              <a:off x="6021070" y="577595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049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0490" y="11430"/>
                  </a:lnTo>
                  <a:lnTo>
                    <a:pt x="110490" y="0"/>
                  </a:lnTo>
                  <a:close/>
                </a:path>
                <a:path w="254000" h="11429">
                  <a:moveTo>
                    <a:pt x="254000" y="0"/>
                  </a:moveTo>
                  <a:lnTo>
                    <a:pt x="143510" y="0"/>
                  </a:lnTo>
                  <a:lnTo>
                    <a:pt x="143510" y="11430"/>
                  </a:lnTo>
                  <a:lnTo>
                    <a:pt x="254000" y="1143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006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" name="object 628"/>
            <p:cNvSpPr/>
            <p:nvPr/>
          </p:nvSpPr>
          <p:spPr>
            <a:xfrm>
              <a:off x="6021070" y="578738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049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0490" y="11430"/>
                  </a:lnTo>
                  <a:lnTo>
                    <a:pt x="110490" y="0"/>
                  </a:lnTo>
                  <a:close/>
                </a:path>
                <a:path w="254000" h="11429">
                  <a:moveTo>
                    <a:pt x="254000" y="0"/>
                  </a:moveTo>
                  <a:lnTo>
                    <a:pt x="143510" y="0"/>
                  </a:lnTo>
                  <a:lnTo>
                    <a:pt x="143510" y="11430"/>
                  </a:lnTo>
                  <a:lnTo>
                    <a:pt x="254000" y="1143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006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" name="object 629"/>
            <p:cNvSpPr/>
            <p:nvPr/>
          </p:nvSpPr>
          <p:spPr>
            <a:xfrm>
              <a:off x="6021070" y="579881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049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0490" y="11430"/>
                  </a:lnTo>
                  <a:lnTo>
                    <a:pt x="110490" y="0"/>
                  </a:lnTo>
                  <a:close/>
                </a:path>
                <a:path w="254000" h="11429">
                  <a:moveTo>
                    <a:pt x="254000" y="0"/>
                  </a:moveTo>
                  <a:lnTo>
                    <a:pt x="143510" y="0"/>
                  </a:lnTo>
                  <a:lnTo>
                    <a:pt x="143510" y="11430"/>
                  </a:lnTo>
                  <a:lnTo>
                    <a:pt x="254000" y="1143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006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" name="object 630"/>
            <p:cNvSpPr/>
            <p:nvPr/>
          </p:nvSpPr>
          <p:spPr>
            <a:xfrm>
              <a:off x="6021070" y="581024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049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0490" y="11430"/>
                  </a:lnTo>
                  <a:lnTo>
                    <a:pt x="110490" y="0"/>
                  </a:lnTo>
                  <a:close/>
                </a:path>
                <a:path w="254000" h="11429">
                  <a:moveTo>
                    <a:pt x="254000" y="0"/>
                  </a:moveTo>
                  <a:lnTo>
                    <a:pt x="143510" y="0"/>
                  </a:lnTo>
                  <a:lnTo>
                    <a:pt x="143510" y="11430"/>
                  </a:lnTo>
                  <a:lnTo>
                    <a:pt x="254000" y="1143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006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" name="object 631"/>
            <p:cNvSpPr/>
            <p:nvPr/>
          </p:nvSpPr>
          <p:spPr>
            <a:xfrm>
              <a:off x="6021070" y="582167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049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0490" y="11430"/>
                  </a:lnTo>
                  <a:lnTo>
                    <a:pt x="110490" y="0"/>
                  </a:lnTo>
                  <a:close/>
                </a:path>
                <a:path w="254000" h="11429">
                  <a:moveTo>
                    <a:pt x="254000" y="0"/>
                  </a:moveTo>
                  <a:lnTo>
                    <a:pt x="143510" y="0"/>
                  </a:lnTo>
                  <a:lnTo>
                    <a:pt x="143510" y="11430"/>
                  </a:lnTo>
                  <a:lnTo>
                    <a:pt x="254000" y="1143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006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" name="object 632"/>
            <p:cNvSpPr/>
            <p:nvPr/>
          </p:nvSpPr>
          <p:spPr>
            <a:xfrm>
              <a:off x="6021070" y="583310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049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0490" y="11430"/>
                  </a:lnTo>
                  <a:lnTo>
                    <a:pt x="110490" y="0"/>
                  </a:lnTo>
                  <a:close/>
                </a:path>
                <a:path w="254000" h="11429">
                  <a:moveTo>
                    <a:pt x="254000" y="0"/>
                  </a:moveTo>
                  <a:lnTo>
                    <a:pt x="143510" y="0"/>
                  </a:lnTo>
                  <a:lnTo>
                    <a:pt x="143510" y="11430"/>
                  </a:lnTo>
                  <a:lnTo>
                    <a:pt x="254000" y="1143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005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" name="object 633"/>
            <p:cNvSpPr/>
            <p:nvPr/>
          </p:nvSpPr>
          <p:spPr>
            <a:xfrm>
              <a:off x="6021070" y="584453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049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0490" y="11430"/>
                  </a:lnTo>
                  <a:lnTo>
                    <a:pt x="110490" y="0"/>
                  </a:lnTo>
                  <a:close/>
                </a:path>
                <a:path w="254000" h="11429">
                  <a:moveTo>
                    <a:pt x="254000" y="0"/>
                  </a:moveTo>
                  <a:lnTo>
                    <a:pt x="143510" y="0"/>
                  </a:lnTo>
                  <a:lnTo>
                    <a:pt x="143510" y="11430"/>
                  </a:lnTo>
                  <a:lnTo>
                    <a:pt x="254000" y="1143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005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" name="object 634"/>
            <p:cNvSpPr/>
            <p:nvPr/>
          </p:nvSpPr>
          <p:spPr>
            <a:xfrm>
              <a:off x="6021070" y="585596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049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0490" y="11430"/>
                  </a:lnTo>
                  <a:lnTo>
                    <a:pt x="110490" y="0"/>
                  </a:lnTo>
                  <a:close/>
                </a:path>
                <a:path w="254000" h="11429">
                  <a:moveTo>
                    <a:pt x="254000" y="0"/>
                  </a:moveTo>
                  <a:lnTo>
                    <a:pt x="143510" y="0"/>
                  </a:lnTo>
                  <a:lnTo>
                    <a:pt x="143510" y="11430"/>
                  </a:lnTo>
                  <a:lnTo>
                    <a:pt x="254000" y="1143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005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" name="object 635"/>
            <p:cNvSpPr/>
            <p:nvPr/>
          </p:nvSpPr>
          <p:spPr>
            <a:xfrm>
              <a:off x="6021070" y="586739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049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0490" y="11430"/>
                  </a:lnTo>
                  <a:lnTo>
                    <a:pt x="110490" y="0"/>
                  </a:lnTo>
                  <a:close/>
                </a:path>
                <a:path w="254000" h="11429">
                  <a:moveTo>
                    <a:pt x="254000" y="0"/>
                  </a:moveTo>
                  <a:lnTo>
                    <a:pt x="143510" y="0"/>
                  </a:lnTo>
                  <a:lnTo>
                    <a:pt x="143510" y="11430"/>
                  </a:lnTo>
                  <a:lnTo>
                    <a:pt x="254000" y="1143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005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" name="object 636"/>
            <p:cNvSpPr/>
            <p:nvPr/>
          </p:nvSpPr>
          <p:spPr>
            <a:xfrm>
              <a:off x="6021070" y="587882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049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0490" y="11430"/>
                  </a:lnTo>
                  <a:lnTo>
                    <a:pt x="110490" y="0"/>
                  </a:lnTo>
                  <a:close/>
                </a:path>
                <a:path w="254000" h="11429">
                  <a:moveTo>
                    <a:pt x="254000" y="0"/>
                  </a:moveTo>
                  <a:lnTo>
                    <a:pt x="143510" y="0"/>
                  </a:lnTo>
                  <a:lnTo>
                    <a:pt x="143510" y="11430"/>
                  </a:lnTo>
                  <a:lnTo>
                    <a:pt x="254000" y="1143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005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" name="object 637"/>
            <p:cNvSpPr/>
            <p:nvPr/>
          </p:nvSpPr>
          <p:spPr>
            <a:xfrm>
              <a:off x="6021070" y="589025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049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0490" y="11430"/>
                  </a:lnTo>
                  <a:lnTo>
                    <a:pt x="110490" y="0"/>
                  </a:lnTo>
                  <a:close/>
                </a:path>
                <a:path w="254000" h="11429">
                  <a:moveTo>
                    <a:pt x="254000" y="0"/>
                  </a:moveTo>
                  <a:lnTo>
                    <a:pt x="143510" y="0"/>
                  </a:lnTo>
                  <a:lnTo>
                    <a:pt x="143510" y="11430"/>
                  </a:lnTo>
                  <a:lnTo>
                    <a:pt x="254000" y="1143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005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" name="object 638"/>
            <p:cNvSpPr/>
            <p:nvPr/>
          </p:nvSpPr>
          <p:spPr>
            <a:xfrm>
              <a:off x="6021070" y="590168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049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0490" y="11430"/>
                  </a:lnTo>
                  <a:lnTo>
                    <a:pt x="110490" y="0"/>
                  </a:lnTo>
                  <a:close/>
                </a:path>
                <a:path w="254000" h="11429">
                  <a:moveTo>
                    <a:pt x="254000" y="0"/>
                  </a:moveTo>
                  <a:lnTo>
                    <a:pt x="143510" y="0"/>
                  </a:lnTo>
                  <a:lnTo>
                    <a:pt x="143510" y="11430"/>
                  </a:lnTo>
                  <a:lnTo>
                    <a:pt x="254000" y="1143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005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" name="object 639"/>
            <p:cNvSpPr/>
            <p:nvPr/>
          </p:nvSpPr>
          <p:spPr>
            <a:xfrm>
              <a:off x="6021070" y="591311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049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0490" y="11430"/>
                  </a:lnTo>
                  <a:lnTo>
                    <a:pt x="110490" y="0"/>
                  </a:lnTo>
                  <a:close/>
                </a:path>
                <a:path w="254000" h="11429">
                  <a:moveTo>
                    <a:pt x="254000" y="11430"/>
                  </a:moveTo>
                  <a:lnTo>
                    <a:pt x="253987" y="0"/>
                  </a:lnTo>
                  <a:lnTo>
                    <a:pt x="143510" y="0"/>
                  </a:lnTo>
                  <a:lnTo>
                    <a:pt x="143510" y="11430"/>
                  </a:lnTo>
                  <a:lnTo>
                    <a:pt x="254000" y="11430"/>
                  </a:lnTo>
                  <a:close/>
                </a:path>
              </a:pathLst>
            </a:custGeom>
            <a:solidFill>
              <a:srgbClr val="005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" name="object 640"/>
            <p:cNvSpPr/>
            <p:nvPr/>
          </p:nvSpPr>
          <p:spPr>
            <a:xfrm>
              <a:off x="6021070" y="592454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049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0490" y="11430"/>
                  </a:lnTo>
                  <a:lnTo>
                    <a:pt x="110490" y="0"/>
                  </a:lnTo>
                  <a:close/>
                </a:path>
                <a:path w="254000" h="11429">
                  <a:moveTo>
                    <a:pt x="254000" y="11430"/>
                  </a:moveTo>
                  <a:lnTo>
                    <a:pt x="253987" y="0"/>
                  </a:lnTo>
                  <a:lnTo>
                    <a:pt x="143510" y="0"/>
                  </a:lnTo>
                  <a:lnTo>
                    <a:pt x="143510" y="11430"/>
                  </a:lnTo>
                  <a:lnTo>
                    <a:pt x="254000" y="11430"/>
                  </a:lnTo>
                  <a:close/>
                </a:path>
              </a:pathLst>
            </a:custGeom>
            <a:solidFill>
              <a:srgbClr val="005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" name="object 641"/>
            <p:cNvSpPr/>
            <p:nvPr/>
          </p:nvSpPr>
          <p:spPr>
            <a:xfrm>
              <a:off x="6021070" y="593597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049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0490" y="11430"/>
                  </a:lnTo>
                  <a:lnTo>
                    <a:pt x="110490" y="0"/>
                  </a:lnTo>
                  <a:close/>
                </a:path>
                <a:path w="254000" h="11429">
                  <a:moveTo>
                    <a:pt x="254000" y="11430"/>
                  </a:moveTo>
                  <a:lnTo>
                    <a:pt x="253987" y="0"/>
                  </a:lnTo>
                  <a:lnTo>
                    <a:pt x="143510" y="0"/>
                  </a:lnTo>
                  <a:lnTo>
                    <a:pt x="143510" y="11430"/>
                  </a:lnTo>
                  <a:lnTo>
                    <a:pt x="254000" y="11430"/>
                  </a:lnTo>
                  <a:close/>
                </a:path>
              </a:pathLst>
            </a:custGeom>
            <a:solidFill>
              <a:srgbClr val="005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" name="object 642"/>
            <p:cNvSpPr/>
            <p:nvPr/>
          </p:nvSpPr>
          <p:spPr>
            <a:xfrm>
              <a:off x="6021070" y="594740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049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0490" y="11430"/>
                  </a:lnTo>
                  <a:lnTo>
                    <a:pt x="110490" y="0"/>
                  </a:lnTo>
                  <a:close/>
                </a:path>
                <a:path w="254000" h="11429">
                  <a:moveTo>
                    <a:pt x="254000" y="11430"/>
                  </a:moveTo>
                  <a:lnTo>
                    <a:pt x="253987" y="0"/>
                  </a:lnTo>
                  <a:lnTo>
                    <a:pt x="143510" y="0"/>
                  </a:lnTo>
                  <a:lnTo>
                    <a:pt x="143510" y="11430"/>
                  </a:lnTo>
                  <a:lnTo>
                    <a:pt x="254000" y="11430"/>
                  </a:lnTo>
                  <a:close/>
                </a:path>
              </a:pathLst>
            </a:custGeom>
            <a:solidFill>
              <a:srgbClr val="005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" name="object 643"/>
            <p:cNvSpPr/>
            <p:nvPr/>
          </p:nvSpPr>
          <p:spPr>
            <a:xfrm>
              <a:off x="6021070" y="5958839"/>
              <a:ext cx="254000" cy="12700"/>
            </a:xfrm>
            <a:custGeom>
              <a:avLst/>
              <a:gdLst/>
              <a:ahLst/>
              <a:cxnLst/>
              <a:rect l="l" t="t" r="r" b="b"/>
              <a:pathLst>
                <a:path w="254000" h="12700">
                  <a:moveTo>
                    <a:pt x="11049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10490" y="12700"/>
                  </a:lnTo>
                  <a:lnTo>
                    <a:pt x="110490" y="0"/>
                  </a:lnTo>
                  <a:close/>
                </a:path>
                <a:path w="254000" h="12700">
                  <a:moveTo>
                    <a:pt x="254000" y="12700"/>
                  </a:moveTo>
                  <a:lnTo>
                    <a:pt x="253987" y="0"/>
                  </a:lnTo>
                  <a:lnTo>
                    <a:pt x="143510" y="0"/>
                  </a:lnTo>
                  <a:lnTo>
                    <a:pt x="143510" y="12700"/>
                  </a:lnTo>
                  <a:lnTo>
                    <a:pt x="254000" y="12700"/>
                  </a:lnTo>
                  <a:close/>
                </a:path>
              </a:pathLst>
            </a:custGeom>
            <a:solidFill>
              <a:srgbClr val="005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" name="object 644"/>
            <p:cNvSpPr/>
            <p:nvPr/>
          </p:nvSpPr>
          <p:spPr>
            <a:xfrm>
              <a:off x="6021070" y="597153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049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0490" y="11430"/>
                  </a:lnTo>
                  <a:lnTo>
                    <a:pt x="110490" y="0"/>
                  </a:lnTo>
                  <a:close/>
                </a:path>
                <a:path w="254000" h="11429">
                  <a:moveTo>
                    <a:pt x="254000" y="11430"/>
                  </a:moveTo>
                  <a:lnTo>
                    <a:pt x="253987" y="0"/>
                  </a:lnTo>
                  <a:lnTo>
                    <a:pt x="143510" y="0"/>
                  </a:lnTo>
                  <a:lnTo>
                    <a:pt x="143510" y="11430"/>
                  </a:lnTo>
                  <a:lnTo>
                    <a:pt x="254000" y="11430"/>
                  </a:lnTo>
                  <a:close/>
                </a:path>
              </a:pathLst>
            </a:custGeom>
            <a:solidFill>
              <a:srgbClr val="005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" name="object 645"/>
            <p:cNvSpPr/>
            <p:nvPr/>
          </p:nvSpPr>
          <p:spPr>
            <a:xfrm>
              <a:off x="6021070" y="598296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049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0490" y="11430"/>
                  </a:lnTo>
                  <a:lnTo>
                    <a:pt x="110490" y="0"/>
                  </a:lnTo>
                  <a:close/>
                </a:path>
                <a:path w="254000" h="11429">
                  <a:moveTo>
                    <a:pt x="254000" y="11430"/>
                  </a:moveTo>
                  <a:lnTo>
                    <a:pt x="253987" y="0"/>
                  </a:lnTo>
                  <a:lnTo>
                    <a:pt x="143510" y="0"/>
                  </a:lnTo>
                  <a:lnTo>
                    <a:pt x="143510" y="11430"/>
                  </a:lnTo>
                  <a:lnTo>
                    <a:pt x="254000" y="11430"/>
                  </a:lnTo>
                  <a:close/>
                </a:path>
              </a:pathLst>
            </a:custGeom>
            <a:solidFill>
              <a:srgbClr val="005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" name="object 646"/>
            <p:cNvSpPr/>
            <p:nvPr/>
          </p:nvSpPr>
          <p:spPr>
            <a:xfrm>
              <a:off x="6021070" y="599439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049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0490" y="11430"/>
                  </a:lnTo>
                  <a:lnTo>
                    <a:pt x="110490" y="0"/>
                  </a:lnTo>
                  <a:close/>
                </a:path>
                <a:path w="254000" h="11429">
                  <a:moveTo>
                    <a:pt x="254000" y="11430"/>
                  </a:moveTo>
                  <a:lnTo>
                    <a:pt x="253987" y="0"/>
                  </a:lnTo>
                  <a:lnTo>
                    <a:pt x="143510" y="0"/>
                  </a:lnTo>
                  <a:lnTo>
                    <a:pt x="143510" y="11430"/>
                  </a:lnTo>
                  <a:lnTo>
                    <a:pt x="254000" y="11430"/>
                  </a:lnTo>
                  <a:close/>
                </a:path>
              </a:pathLst>
            </a:custGeom>
            <a:solidFill>
              <a:srgbClr val="005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" name="object 647"/>
            <p:cNvSpPr/>
            <p:nvPr/>
          </p:nvSpPr>
          <p:spPr>
            <a:xfrm>
              <a:off x="6021070" y="600582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049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0490" y="11430"/>
                  </a:lnTo>
                  <a:lnTo>
                    <a:pt x="110490" y="0"/>
                  </a:lnTo>
                  <a:close/>
                </a:path>
                <a:path w="254000" h="11429">
                  <a:moveTo>
                    <a:pt x="254000" y="11430"/>
                  </a:moveTo>
                  <a:lnTo>
                    <a:pt x="253987" y="0"/>
                  </a:lnTo>
                  <a:lnTo>
                    <a:pt x="143510" y="0"/>
                  </a:lnTo>
                  <a:lnTo>
                    <a:pt x="143510" y="11430"/>
                  </a:lnTo>
                  <a:lnTo>
                    <a:pt x="254000" y="11430"/>
                  </a:lnTo>
                  <a:close/>
                </a:path>
              </a:pathLst>
            </a:custGeom>
            <a:solidFill>
              <a:srgbClr val="005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" name="object 648"/>
            <p:cNvSpPr/>
            <p:nvPr/>
          </p:nvSpPr>
          <p:spPr>
            <a:xfrm>
              <a:off x="6021070" y="601725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049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0490" y="11430"/>
                  </a:lnTo>
                  <a:lnTo>
                    <a:pt x="110490" y="0"/>
                  </a:lnTo>
                  <a:close/>
                </a:path>
                <a:path w="254000" h="11429">
                  <a:moveTo>
                    <a:pt x="254000" y="11430"/>
                  </a:moveTo>
                  <a:lnTo>
                    <a:pt x="253987" y="0"/>
                  </a:lnTo>
                  <a:lnTo>
                    <a:pt x="143510" y="0"/>
                  </a:lnTo>
                  <a:lnTo>
                    <a:pt x="143510" y="11430"/>
                  </a:lnTo>
                  <a:lnTo>
                    <a:pt x="254000" y="11430"/>
                  </a:lnTo>
                  <a:close/>
                </a:path>
              </a:pathLst>
            </a:custGeom>
            <a:solidFill>
              <a:srgbClr val="004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" name="object 649"/>
            <p:cNvSpPr/>
            <p:nvPr/>
          </p:nvSpPr>
          <p:spPr>
            <a:xfrm>
              <a:off x="6021070" y="602868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049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0490" y="11430"/>
                  </a:lnTo>
                  <a:lnTo>
                    <a:pt x="110490" y="0"/>
                  </a:lnTo>
                  <a:close/>
                </a:path>
                <a:path w="254000" h="11429">
                  <a:moveTo>
                    <a:pt x="254000" y="11430"/>
                  </a:moveTo>
                  <a:lnTo>
                    <a:pt x="253987" y="0"/>
                  </a:lnTo>
                  <a:lnTo>
                    <a:pt x="143510" y="0"/>
                  </a:lnTo>
                  <a:lnTo>
                    <a:pt x="143510" y="11430"/>
                  </a:lnTo>
                  <a:lnTo>
                    <a:pt x="254000" y="11430"/>
                  </a:lnTo>
                  <a:close/>
                </a:path>
              </a:pathLst>
            </a:custGeom>
            <a:solidFill>
              <a:srgbClr val="004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" name="object 650"/>
            <p:cNvSpPr/>
            <p:nvPr/>
          </p:nvSpPr>
          <p:spPr>
            <a:xfrm>
              <a:off x="6021070" y="604011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049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0490" y="11430"/>
                  </a:lnTo>
                  <a:lnTo>
                    <a:pt x="110490" y="0"/>
                  </a:lnTo>
                  <a:close/>
                </a:path>
                <a:path w="254000" h="11429">
                  <a:moveTo>
                    <a:pt x="254000" y="11430"/>
                  </a:moveTo>
                  <a:lnTo>
                    <a:pt x="253987" y="0"/>
                  </a:lnTo>
                  <a:lnTo>
                    <a:pt x="143510" y="0"/>
                  </a:lnTo>
                  <a:lnTo>
                    <a:pt x="143510" y="11430"/>
                  </a:lnTo>
                  <a:lnTo>
                    <a:pt x="254000" y="11430"/>
                  </a:lnTo>
                  <a:close/>
                </a:path>
              </a:pathLst>
            </a:custGeom>
            <a:solidFill>
              <a:srgbClr val="004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" name="object 651"/>
            <p:cNvSpPr/>
            <p:nvPr/>
          </p:nvSpPr>
          <p:spPr>
            <a:xfrm>
              <a:off x="6021070" y="605154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049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0490" y="11430"/>
                  </a:lnTo>
                  <a:lnTo>
                    <a:pt x="110490" y="0"/>
                  </a:lnTo>
                  <a:close/>
                </a:path>
                <a:path w="254000" h="11429">
                  <a:moveTo>
                    <a:pt x="254000" y="11430"/>
                  </a:moveTo>
                  <a:lnTo>
                    <a:pt x="253987" y="0"/>
                  </a:lnTo>
                  <a:lnTo>
                    <a:pt x="143510" y="0"/>
                  </a:lnTo>
                  <a:lnTo>
                    <a:pt x="143510" y="11430"/>
                  </a:lnTo>
                  <a:lnTo>
                    <a:pt x="254000" y="11430"/>
                  </a:lnTo>
                  <a:close/>
                </a:path>
              </a:pathLst>
            </a:custGeom>
            <a:solidFill>
              <a:srgbClr val="004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" name="object 652"/>
            <p:cNvSpPr/>
            <p:nvPr/>
          </p:nvSpPr>
          <p:spPr>
            <a:xfrm>
              <a:off x="6021070" y="606297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049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0490" y="11430"/>
                  </a:lnTo>
                  <a:lnTo>
                    <a:pt x="110490" y="0"/>
                  </a:lnTo>
                  <a:close/>
                </a:path>
                <a:path w="254000" h="11429">
                  <a:moveTo>
                    <a:pt x="254000" y="11430"/>
                  </a:moveTo>
                  <a:lnTo>
                    <a:pt x="253987" y="0"/>
                  </a:lnTo>
                  <a:lnTo>
                    <a:pt x="143510" y="0"/>
                  </a:lnTo>
                  <a:lnTo>
                    <a:pt x="143510" y="11430"/>
                  </a:lnTo>
                  <a:lnTo>
                    <a:pt x="254000" y="11430"/>
                  </a:lnTo>
                  <a:close/>
                </a:path>
              </a:pathLst>
            </a:custGeom>
            <a:solidFill>
              <a:srgbClr val="004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" name="object 653"/>
            <p:cNvSpPr/>
            <p:nvPr/>
          </p:nvSpPr>
          <p:spPr>
            <a:xfrm>
              <a:off x="6021070" y="607440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049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0490" y="11430"/>
                  </a:lnTo>
                  <a:lnTo>
                    <a:pt x="110490" y="0"/>
                  </a:lnTo>
                  <a:close/>
                </a:path>
                <a:path w="254000" h="11429">
                  <a:moveTo>
                    <a:pt x="254000" y="11430"/>
                  </a:moveTo>
                  <a:lnTo>
                    <a:pt x="253987" y="0"/>
                  </a:lnTo>
                  <a:lnTo>
                    <a:pt x="143510" y="0"/>
                  </a:lnTo>
                  <a:lnTo>
                    <a:pt x="143510" y="11430"/>
                  </a:lnTo>
                  <a:lnTo>
                    <a:pt x="254000" y="11430"/>
                  </a:lnTo>
                  <a:close/>
                </a:path>
              </a:pathLst>
            </a:custGeom>
            <a:solidFill>
              <a:srgbClr val="004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" name="object 654"/>
            <p:cNvSpPr/>
            <p:nvPr/>
          </p:nvSpPr>
          <p:spPr>
            <a:xfrm>
              <a:off x="6021070" y="608583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049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0490" y="11430"/>
                  </a:lnTo>
                  <a:lnTo>
                    <a:pt x="110490" y="0"/>
                  </a:lnTo>
                  <a:close/>
                </a:path>
                <a:path w="254000" h="11429">
                  <a:moveTo>
                    <a:pt x="254000" y="11430"/>
                  </a:moveTo>
                  <a:lnTo>
                    <a:pt x="253987" y="0"/>
                  </a:lnTo>
                  <a:lnTo>
                    <a:pt x="143510" y="0"/>
                  </a:lnTo>
                  <a:lnTo>
                    <a:pt x="143510" y="11430"/>
                  </a:lnTo>
                  <a:lnTo>
                    <a:pt x="254000" y="11430"/>
                  </a:lnTo>
                  <a:close/>
                </a:path>
              </a:pathLst>
            </a:custGeom>
            <a:solidFill>
              <a:srgbClr val="00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" name="object 655"/>
            <p:cNvSpPr/>
            <p:nvPr/>
          </p:nvSpPr>
          <p:spPr>
            <a:xfrm>
              <a:off x="6021070" y="609726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049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0490" y="11430"/>
                  </a:lnTo>
                  <a:lnTo>
                    <a:pt x="110490" y="0"/>
                  </a:lnTo>
                  <a:close/>
                </a:path>
                <a:path w="254000" h="11429">
                  <a:moveTo>
                    <a:pt x="254000" y="11430"/>
                  </a:moveTo>
                  <a:lnTo>
                    <a:pt x="253987" y="0"/>
                  </a:lnTo>
                  <a:lnTo>
                    <a:pt x="143510" y="0"/>
                  </a:lnTo>
                  <a:lnTo>
                    <a:pt x="143510" y="11430"/>
                  </a:lnTo>
                  <a:lnTo>
                    <a:pt x="254000" y="11430"/>
                  </a:lnTo>
                  <a:close/>
                </a:path>
              </a:pathLst>
            </a:custGeom>
            <a:solidFill>
              <a:srgbClr val="004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" name="object 656"/>
            <p:cNvSpPr/>
            <p:nvPr/>
          </p:nvSpPr>
          <p:spPr>
            <a:xfrm>
              <a:off x="6021070" y="610869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049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0490" y="11430"/>
                  </a:lnTo>
                  <a:lnTo>
                    <a:pt x="110490" y="0"/>
                  </a:lnTo>
                  <a:close/>
                </a:path>
                <a:path w="254000" h="11429">
                  <a:moveTo>
                    <a:pt x="254000" y="11430"/>
                  </a:moveTo>
                  <a:lnTo>
                    <a:pt x="253987" y="0"/>
                  </a:lnTo>
                  <a:lnTo>
                    <a:pt x="143510" y="0"/>
                  </a:lnTo>
                  <a:lnTo>
                    <a:pt x="143510" y="11430"/>
                  </a:lnTo>
                  <a:lnTo>
                    <a:pt x="254000" y="11430"/>
                  </a:lnTo>
                  <a:close/>
                </a:path>
              </a:pathLst>
            </a:custGeom>
            <a:solidFill>
              <a:srgbClr val="004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" name="object 657"/>
            <p:cNvSpPr/>
            <p:nvPr/>
          </p:nvSpPr>
          <p:spPr>
            <a:xfrm>
              <a:off x="6021070" y="612012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049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0490" y="11430"/>
                  </a:lnTo>
                  <a:lnTo>
                    <a:pt x="110490" y="0"/>
                  </a:lnTo>
                  <a:close/>
                </a:path>
                <a:path w="254000" h="11429">
                  <a:moveTo>
                    <a:pt x="254000" y="11430"/>
                  </a:moveTo>
                  <a:lnTo>
                    <a:pt x="253987" y="0"/>
                  </a:lnTo>
                  <a:lnTo>
                    <a:pt x="143510" y="0"/>
                  </a:lnTo>
                  <a:lnTo>
                    <a:pt x="143510" y="11430"/>
                  </a:lnTo>
                  <a:lnTo>
                    <a:pt x="254000" y="11430"/>
                  </a:lnTo>
                  <a:close/>
                </a:path>
              </a:pathLst>
            </a:custGeom>
            <a:solidFill>
              <a:srgbClr val="004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" name="object 658"/>
            <p:cNvSpPr/>
            <p:nvPr/>
          </p:nvSpPr>
          <p:spPr>
            <a:xfrm>
              <a:off x="6021070" y="613155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049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0490" y="11430"/>
                  </a:lnTo>
                  <a:lnTo>
                    <a:pt x="110490" y="0"/>
                  </a:lnTo>
                  <a:close/>
                </a:path>
                <a:path w="254000" h="11429">
                  <a:moveTo>
                    <a:pt x="254000" y="11430"/>
                  </a:moveTo>
                  <a:lnTo>
                    <a:pt x="253987" y="0"/>
                  </a:lnTo>
                  <a:lnTo>
                    <a:pt x="143510" y="0"/>
                  </a:lnTo>
                  <a:lnTo>
                    <a:pt x="143510" y="11430"/>
                  </a:lnTo>
                  <a:lnTo>
                    <a:pt x="254000" y="11430"/>
                  </a:lnTo>
                  <a:close/>
                </a:path>
              </a:pathLst>
            </a:custGeom>
            <a:solidFill>
              <a:srgbClr val="004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" name="object 659"/>
            <p:cNvSpPr/>
            <p:nvPr/>
          </p:nvSpPr>
          <p:spPr>
            <a:xfrm>
              <a:off x="6021070" y="614298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049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0490" y="11430"/>
                  </a:lnTo>
                  <a:lnTo>
                    <a:pt x="110490" y="0"/>
                  </a:lnTo>
                  <a:close/>
                </a:path>
                <a:path w="254000" h="11429">
                  <a:moveTo>
                    <a:pt x="254000" y="11430"/>
                  </a:moveTo>
                  <a:lnTo>
                    <a:pt x="253987" y="0"/>
                  </a:lnTo>
                  <a:lnTo>
                    <a:pt x="143510" y="0"/>
                  </a:lnTo>
                  <a:lnTo>
                    <a:pt x="143510" y="11430"/>
                  </a:lnTo>
                  <a:lnTo>
                    <a:pt x="254000" y="11430"/>
                  </a:lnTo>
                  <a:close/>
                </a:path>
              </a:pathLst>
            </a:custGeom>
            <a:solidFill>
              <a:srgbClr val="004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" name="object 660"/>
            <p:cNvSpPr/>
            <p:nvPr/>
          </p:nvSpPr>
          <p:spPr>
            <a:xfrm>
              <a:off x="6021070" y="615441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049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0490" y="11430"/>
                  </a:lnTo>
                  <a:lnTo>
                    <a:pt x="110490" y="0"/>
                  </a:lnTo>
                  <a:close/>
                </a:path>
                <a:path w="254000" h="11429">
                  <a:moveTo>
                    <a:pt x="254000" y="11430"/>
                  </a:moveTo>
                  <a:lnTo>
                    <a:pt x="253987" y="0"/>
                  </a:lnTo>
                  <a:lnTo>
                    <a:pt x="143510" y="0"/>
                  </a:lnTo>
                  <a:lnTo>
                    <a:pt x="143510" y="11430"/>
                  </a:lnTo>
                  <a:lnTo>
                    <a:pt x="254000" y="11430"/>
                  </a:lnTo>
                  <a:close/>
                </a:path>
              </a:pathLst>
            </a:custGeom>
            <a:solidFill>
              <a:srgbClr val="004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" name="object 661"/>
            <p:cNvSpPr/>
            <p:nvPr/>
          </p:nvSpPr>
          <p:spPr>
            <a:xfrm>
              <a:off x="6021070" y="616584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049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0490" y="11430"/>
                  </a:lnTo>
                  <a:lnTo>
                    <a:pt x="110490" y="0"/>
                  </a:lnTo>
                  <a:close/>
                </a:path>
                <a:path w="254000" h="11429">
                  <a:moveTo>
                    <a:pt x="254000" y="11430"/>
                  </a:moveTo>
                  <a:lnTo>
                    <a:pt x="253987" y="0"/>
                  </a:lnTo>
                  <a:lnTo>
                    <a:pt x="143510" y="0"/>
                  </a:lnTo>
                  <a:lnTo>
                    <a:pt x="143510" y="11430"/>
                  </a:lnTo>
                  <a:lnTo>
                    <a:pt x="254000" y="11430"/>
                  </a:lnTo>
                  <a:close/>
                </a:path>
              </a:pathLst>
            </a:custGeom>
            <a:solidFill>
              <a:srgbClr val="004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" name="object 662"/>
            <p:cNvSpPr/>
            <p:nvPr/>
          </p:nvSpPr>
          <p:spPr>
            <a:xfrm>
              <a:off x="6021070" y="6177279"/>
              <a:ext cx="251460" cy="11430"/>
            </a:xfrm>
            <a:custGeom>
              <a:avLst/>
              <a:gdLst/>
              <a:ahLst/>
              <a:cxnLst/>
              <a:rect l="l" t="t" r="r" b="b"/>
              <a:pathLst>
                <a:path w="251460" h="11429">
                  <a:moveTo>
                    <a:pt x="110490" y="5080"/>
                  </a:moveTo>
                  <a:lnTo>
                    <a:pt x="0" y="5080"/>
                  </a:lnTo>
                  <a:lnTo>
                    <a:pt x="0" y="10160"/>
                  </a:lnTo>
                  <a:lnTo>
                    <a:pt x="110490" y="10160"/>
                  </a:lnTo>
                  <a:lnTo>
                    <a:pt x="110490" y="5080"/>
                  </a:lnTo>
                  <a:close/>
                </a:path>
                <a:path w="251460" h="11429">
                  <a:moveTo>
                    <a:pt x="11049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110490" y="3810"/>
                  </a:lnTo>
                  <a:lnTo>
                    <a:pt x="110490" y="0"/>
                  </a:lnTo>
                  <a:close/>
                </a:path>
                <a:path w="251460" h="11429">
                  <a:moveTo>
                    <a:pt x="251460" y="0"/>
                  </a:moveTo>
                  <a:lnTo>
                    <a:pt x="143510" y="0"/>
                  </a:lnTo>
                  <a:lnTo>
                    <a:pt x="143510" y="1270"/>
                  </a:lnTo>
                  <a:lnTo>
                    <a:pt x="143510" y="2540"/>
                  </a:lnTo>
                  <a:lnTo>
                    <a:pt x="143510" y="11430"/>
                  </a:lnTo>
                  <a:lnTo>
                    <a:pt x="214630" y="11430"/>
                  </a:lnTo>
                  <a:lnTo>
                    <a:pt x="214630" y="10160"/>
                  </a:lnTo>
                  <a:lnTo>
                    <a:pt x="219710" y="10160"/>
                  </a:lnTo>
                  <a:lnTo>
                    <a:pt x="219710" y="8890"/>
                  </a:lnTo>
                  <a:lnTo>
                    <a:pt x="223520" y="8890"/>
                  </a:lnTo>
                  <a:lnTo>
                    <a:pt x="223520" y="7620"/>
                  </a:lnTo>
                  <a:lnTo>
                    <a:pt x="228587" y="7620"/>
                  </a:lnTo>
                  <a:lnTo>
                    <a:pt x="228587" y="6350"/>
                  </a:lnTo>
                  <a:lnTo>
                    <a:pt x="232410" y="6350"/>
                  </a:lnTo>
                  <a:lnTo>
                    <a:pt x="232410" y="5080"/>
                  </a:lnTo>
                  <a:lnTo>
                    <a:pt x="237477" y="5080"/>
                  </a:lnTo>
                  <a:lnTo>
                    <a:pt x="237477" y="3810"/>
                  </a:lnTo>
                  <a:lnTo>
                    <a:pt x="242570" y="3810"/>
                  </a:lnTo>
                  <a:lnTo>
                    <a:pt x="242570" y="2540"/>
                  </a:lnTo>
                  <a:lnTo>
                    <a:pt x="246380" y="2540"/>
                  </a:lnTo>
                  <a:lnTo>
                    <a:pt x="246380" y="1270"/>
                  </a:lnTo>
                  <a:lnTo>
                    <a:pt x="251460" y="1270"/>
                  </a:lnTo>
                  <a:lnTo>
                    <a:pt x="251460" y="0"/>
                  </a:lnTo>
                  <a:close/>
                </a:path>
              </a:pathLst>
            </a:custGeom>
            <a:solidFill>
              <a:srgbClr val="004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" name="object 663"/>
            <p:cNvSpPr/>
            <p:nvPr/>
          </p:nvSpPr>
          <p:spPr>
            <a:xfrm>
              <a:off x="6021070" y="6188709"/>
              <a:ext cx="209550" cy="11430"/>
            </a:xfrm>
            <a:custGeom>
              <a:avLst/>
              <a:gdLst/>
              <a:ahLst/>
              <a:cxnLst/>
              <a:rect l="l" t="t" r="r" b="b"/>
              <a:pathLst>
                <a:path w="209550" h="11429">
                  <a:moveTo>
                    <a:pt x="110489" y="6349"/>
                  </a:moveTo>
                  <a:lnTo>
                    <a:pt x="0" y="6349"/>
                  </a:lnTo>
                  <a:lnTo>
                    <a:pt x="0" y="11429"/>
                  </a:lnTo>
                  <a:lnTo>
                    <a:pt x="110489" y="11429"/>
                  </a:lnTo>
                  <a:lnTo>
                    <a:pt x="110489" y="6349"/>
                  </a:lnTo>
                  <a:close/>
                </a:path>
                <a:path w="209550" h="11429">
                  <a:moveTo>
                    <a:pt x="110489" y="0"/>
                  </a:moveTo>
                  <a:lnTo>
                    <a:pt x="0" y="0"/>
                  </a:lnTo>
                  <a:lnTo>
                    <a:pt x="0" y="5079"/>
                  </a:lnTo>
                  <a:lnTo>
                    <a:pt x="110489" y="5079"/>
                  </a:lnTo>
                  <a:lnTo>
                    <a:pt x="110489" y="0"/>
                  </a:lnTo>
                  <a:close/>
                </a:path>
                <a:path w="209550" h="11429">
                  <a:moveTo>
                    <a:pt x="209549" y="0"/>
                  </a:moveTo>
                  <a:lnTo>
                    <a:pt x="143509" y="0"/>
                  </a:lnTo>
                  <a:lnTo>
                    <a:pt x="143509" y="11429"/>
                  </a:lnTo>
                  <a:lnTo>
                    <a:pt x="173989" y="11429"/>
                  </a:lnTo>
                  <a:lnTo>
                    <a:pt x="173989" y="10159"/>
                  </a:lnTo>
                  <a:lnTo>
                    <a:pt x="177799" y="10159"/>
                  </a:lnTo>
                  <a:lnTo>
                    <a:pt x="177799" y="8889"/>
                  </a:lnTo>
                  <a:lnTo>
                    <a:pt x="182879" y="8889"/>
                  </a:lnTo>
                  <a:lnTo>
                    <a:pt x="182879" y="7619"/>
                  </a:lnTo>
                  <a:lnTo>
                    <a:pt x="187959" y="7619"/>
                  </a:lnTo>
                  <a:lnTo>
                    <a:pt x="187959" y="6349"/>
                  </a:lnTo>
                  <a:lnTo>
                    <a:pt x="191769" y="6349"/>
                  </a:lnTo>
                  <a:lnTo>
                    <a:pt x="191769" y="5079"/>
                  </a:lnTo>
                  <a:lnTo>
                    <a:pt x="196849" y="5079"/>
                  </a:lnTo>
                  <a:lnTo>
                    <a:pt x="196849" y="3809"/>
                  </a:lnTo>
                  <a:lnTo>
                    <a:pt x="200659" y="3809"/>
                  </a:lnTo>
                  <a:lnTo>
                    <a:pt x="200659" y="2539"/>
                  </a:lnTo>
                  <a:lnTo>
                    <a:pt x="205739" y="2539"/>
                  </a:lnTo>
                  <a:lnTo>
                    <a:pt x="205739" y="1269"/>
                  </a:lnTo>
                  <a:lnTo>
                    <a:pt x="209549" y="1269"/>
                  </a:lnTo>
                  <a:lnTo>
                    <a:pt x="209549" y="0"/>
                  </a:lnTo>
                  <a:close/>
                </a:path>
              </a:pathLst>
            </a:custGeom>
            <a:solidFill>
              <a:srgbClr val="004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" name="object 664"/>
            <p:cNvSpPr/>
            <p:nvPr/>
          </p:nvSpPr>
          <p:spPr>
            <a:xfrm>
              <a:off x="6021070" y="6200139"/>
              <a:ext cx="168910" cy="11430"/>
            </a:xfrm>
            <a:custGeom>
              <a:avLst/>
              <a:gdLst/>
              <a:ahLst/>
              <a:cxnLst/>
              <a:rect l="l" t="t" r="r" b="b"/>
              <a:pathLst>
                <a:path w="168910" h="11429">
                  <a:moveTo>
                    <a:pt x="110490" y="7620"/>
                  </a:moveTo>
                  <a:lnTo>
                    <a:pt x="0" y="7620"/>
                  </a:lnTo>
                  <a:lnTo>
                    <a:pt x="0" y="11430"/>
                  </a:lnTo>
                  <a:lnTo>
                    <a:pt x="110490" y="11430"/>
                  </a:lnTo>
                  <a:lnTo>
                    <a:pt x="110490" y="7620"/>
                  </a:lnTo>
                  <a:close/>
                </a:path>
                <a:path w="168910" h="11429">
                  <a:moveTo>
                    <a:pt x="110490" y="1270"/>
                  </a:moveTo>
                  <a:lnTo>
                    <a:pt x="0" y="1270"/>
                  </a:lnTo>
                  <a:lnTo>
                    <a:pt x="0" y="6350"/>
                  </a:lnTo>
                  <a:lnTo>
                    <a:pt x="110490" y="6350"/>
                  </a:lnTo>
                  <a:lnTo>
                    <a:pt x="110490" y="1270"/>
                  </a:lnTo>
                  <a:close/>
                </a:path>
                <a:path w="168910" h="11429">
                  <a:moveTo>
                    <a:pt x="168910" y="0"/>
                  </a:moveTo>
                  <a:lnTo>
                    <a:pt x="143510" y="0"/>
                  </a:lnTo>
                  <a:lnTo>
                    <a:pt x="143510" y="1270"/>
                  </a:lnTo>
                  <a:lnTo>
                    <a:pt x="143510" y="2540"/>
                  </a:lnTo>
                  <a:lnTo>
                    <a:pt x="143510" y="3810"/>
                  </a:lnTo>
                  <a:lnTo>
                    <a:pt x="143510" y="5080"/>
                  </a:lnTo>
                  <a:lnTo>
                    <a:pt x="143510" y="6350"/>
                  </a:lnTo>
                  <a:lnTo>
                    <a:pt x="143510" y="7620"/>
                  </a:lnTo>
                  <a:lnTo>
                    <a:pt x="144780" y="7620"/>
                  </a:lnTo>
                  <a:lnTo>
                    <a:pt x="144780" y="6350"/>
                  </a:lnTo>
                  <a:lnTo>
                    <a:pt x="151130" y="6350"/>
                  </a:lnTo>
                  <a:lnTo>
                    <a:pt x="151130" y="5080"/>
                  </a:lnTo>
                  <a:lnTo>
                    <a:pt x="154927" y="5080"/>
                  </a:lnTo>
                  <a:lnTo>
                    <a:pt x="154927" y="3810"/>
                  </a:lnTo>
                  <a:lnTo>
                    <a:pt x="160020" y="3810"/>
                  </a:lnTo>
                  <a:lnTo>
                    <a:pt x="160020" y="2540"/>
                  </a:lnTo>
                  <a:lnTo>
                    <a:pt x="165087" y="2540"/>
                  </a:lnTo>
                  <a:lnTo>
                    <a:pt x="165087" y="1270"/>
                  </a:lnTo>
                  <a:lnTo>
                    <a:pt x="168910" y="1270"/>
                  </a:lnTo>
                  <a:lnTo>
                    <a:pt x="168910" y="0"/>
                  </a:lnTo>
                  <a:close/>
                </a:path>
              </a:pathLst>
            </a:custGeom>
            <a:solidFill>
              <a:srgbClr val="003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" name="object 665"/>
            <p:cNvSpPr/>
            <p:nvPr/>
          </p:nvSpPr>
          <p:spPr>
            <a:xfrm>
              <a:off x="6021070" y="6211569"/>
              <a:ext cx="110489" cy="12700"/>
            </a:xfrm>
            <a:custGeom>
              <a:avLst/>
              <a:gdLst/>
              <a:ahLst/>
              <a:cxnLst/>
              <a:rect l="l" t="t" r="r" b="b"/>
              <a:pathLst>
                <a:path w="110489" h="12700">
                  <a:moveTo>
                    <a:pt x="93980" y="8890"/>
                  </a:moveTo>
                  <a:lnTo>
                    <a:pt x="0" y="8890"/>
                  </a:lnTo>
                  <a:lnTo>
                    <a:pt x="0" y="10160"/>
                  </a:lnTo>
                  <a:lnTo>
                    <a:pt x="0" y="12700"/>
                  </a:lnTo>
                  <a:lnTo>
                    <a:pt x="88900" y="12700"/>
                  </a:lnTo>
                  <a:lnTo>
                    <a:pt x="88900" y="10160"/>
                  </a:lnTo>
                  <a:lnTo>
                    <a:pt x="93980" y="10160"/>
                  </a:lnTo>
                  <a:lnTo>
                    <a:pt x="93980" y="8890"/>
                  </a:lnTo>
                  <a:close/>
                </a:path>
                <a:path w="110489" h="12700">
                  <a:moveTo>
                    <a:pt x="11049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99060" y="7620"/>
                  </a:lnTo>
                  <a:lnTo>
                    <a:pt x="99060" y="8890"/>
                  </a:lnTo>
                  <a:lnTo>
                    <a:pt x="102870" y="8890"/>
                  </a:lnTo>
                  <a:lnTo>
                    <a:pt x="102870" y="7620"/>
                  </a:lnTo>
                  <a:lnTo>
                    <a:pt x="107950" y="7620"/>
                  </a:lnTo>
                  <a:lnTo>
                    <a:pt x="107950" y="6350"/>
                  </a:lnTo>
                  <a:lnTo>
                    <a:pt x="110490" y="6350"/>
                  </a:lnTo>
                  <a:lnTo>
                    <a:pt x="110490" y="0"/>
                  </a:lnTo>
                  <a:close/>
                </a:path>
              </a:pathLst>
            </a:custGeom>
            <a:solidFill>
              <a:srgbClr val="003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" name="object 666"/>
            <p:cNvSpPr/>
            <p:nvPr/>
          </p:nvSpPr>
          <p:spPr>
            <a:xfrm>
              <a:off x="6021070" y="6224269"/>
              <a:ext cx="85090" cy="11430"/>
            </a:xfrm>
            <a:custGeom>
              <a:avLst/>
              <a:gdLst/>
              <a:ahLst/>
              <a:cxnLst/>
              <a:rect l="l" t="t" r="r" b="b"/>
              <a:pathLst>
                <a:path w="85089" h="11429">
                  <a:moveTo>
                    <a:pt x="48260" y="8889"/>
                  </a:moveTo>
                  <a:lnTo>
                    <a:pt x="0" y="8889"/>
                  </a:lnTo>
                  <a:lnTo>
                    <a:pt x="0" y="11429"/>
                  </a:lnTo>
                  <a:lnTo>
                    <a:pt x="44450" y="11429"/>
                  </a:lnTo>
                  <a:lnTo>
                    <a:pt x="44450" y="10159"/>
                  </a:lnTo>
                  <a:lnTo>
                    <a:pt x="48260" y="10159"/>
                  </a:lnTo>
                  <a:lnTo>
                    <a:pt x="48260" y="8889"/>
                  </a:lnTo>
                  <a:close/>
                </a:path>
                <a:path w="85089" h="11429">
                  <a:moveTo>
                    <a:pt x="57150" y="7619"/>
                  </a:moveTo>
                  <a:lnTo>
                    <a:pt x="53339" y="7619"/>
                  </a:lnTo>
                  <a:lnTo>
                    <a:pt x="53339" y="8889"/>
                  </a:lnTo>
                  <a:lnTo>
                    <a:pt x="57150" y="8889"/>
                  </a:lnTo>
                  <a:lnTo>
                    <a:pt x="57150" y="7619"/>
                  </a:lnTo>
                  <a:close/>
                </a:path>
                <a:path w="85089" h="11429">
                  <a:moveTo>
                    <a:pt x="71120" y="2539"/>
                  </a:moveTo>
                  <a:lnTo>
                    <a:pt x="0" y="2539"/>
                  </a:lnTo>
                  <a:lnTo>
                    <a:pt x="0" y="7619"/>
                  </a:lnTo>
                  <a:lnTo>
                    <a:pt x="62229" y="7619"/>
                  </a:lnTo>
                  <a:lnTo>
                    <a:pt x="62229" y="6349"/>
                  </a:lnTo>
                  <a:lnTo>
                    <a:pt x="66039" y="6349"/>
                  </a:lnTo>
                  <a:lnTo>
                    <a:pt x="66039" y="3809"/>
                  </a:lnTo>
                  <a:lnTo>
                    <a:pt x="71120" y="3809"/>
                  </a:lnTo>
                  <a:lnTo>
                    <a:pt x="71120" y="2539"/>
                  </a:lnTo>
                  <a:close/>
                </a:path>
                <a:path w="85089" h="11429">
                  <a:moveTo>
                    <a:pt x="80010" y="1269"/>
                  </a:moveTo>
                  <a:lnTo>
                    <a:pt x="76200" y="1269"/>
                  </a:lnTo>
                  <a:lnTo>
                    <a:pt x="76200" y="2539"/>
                  </a:lnTo>
                  <a:lnTo>
                    <a:pt x="80010" y="2539"/>
                  </a:lnTo>
                  <a:lnTo>
                    <a:pt x="80010" y="1269"/>
                  </a:lnTo>
                  <a:close/>
                </a:path>
                <a:path w="85089" h="11429">
                  <a:moveTo>
                    <a:pt x="85089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85089" y="1269"/>
                  </a:lnTo>
                  <a:lnTo>
                    <a:pt x="85089" y="0"/>
                  </a:lnTo>
                  <a:close/>
                </a:path>
              </a:pathLst>
            </a:custGeom>
            <a:solidFill>
              <a:srgbClr val="003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" name="object 667"/>
            <p:cNvSpPr/>
            <p:nvPr/>
          </p:nvSpPr>
          <p:spPr>
            <a:xfrm>
              <a:off x="6021070" y="6235699"/>
              <a:ext cx="44450" cy="10160"/>
            </a:xfrm>
            <a:custGeom>
              <a:avLst/>
              <a:gdLst/>
              <a:ahLst/>
              <a:cxnLst/>
              <a:rect l="l" t="t" r="r" b="b"/>
              <a:pathLst>
                <a:path w="44450" h="10160">
                  <a:moveTo>
                    <a:pt x="11429" y="8889"/>
                  </a:moveTo>
                  <a:lnTo>
                    <a:pt x="7620" y="8889"/>
                  </a:lnTo>
                  <a:lnTo>
                    <a:pt x="7620" y="10159"/>
                  </a:lnTo>
                  <a:lnTo>
                    <a:pt x="11429" y="10159"/>
                  </a:lnTo>
                  <a:lnTo>
                    <a:pt x="11429" y="8889"/>
                  </a:lnTo>
                  <a:close/>
                </a:path>
                <a:path w="44450" h="10160">
                  <a:moveTo>
                    <a:pt x="25400" y="3809"/>
                  </a:moveTo>
                  <a:lnTo>
                    <a:pt x="0" y="3809"/>
                  </a:lnTo>
                  <a:lnTo>
                    <a:pt x="0" y="8889"/>
                  </a:lnTo>
                  <a:lnTo>
                    <a:pt x="16510" y="8889"/>
                  </a:lnTo>
                  <a:lnTo>
                    <a:pt x="16510" y="7620"/>
                  </a:lnTo>
                  <a:lnTo>
                    <a:pt x="21589" y="7620"/>
                  </a:lnTo>
                  <a:lnTo>
                    <a:pt x="21589" y="5079"/>
                  </a:lnTo>
                  <a:lnTo>
                    <a:pt x="25400" y="5079"/>
                  </a:lnTo>
                  <a:lnTo>
                    <a:pt x="25400" y="3809"/>
                  </a:lnTo>
                  <a:close/>
                </a:path>
                <a:path w="44450" h="10160">
                  <a:moveTo>
                    <a:pt x="34289" y="2539"/>
                  </a:moveTo>
                  <a:lnTo>
                    <a:pt x="30479" y="2539"/>
                  </a:lnTo>
                  <a:lnTo>
                    <a:pt x="30479" y="3809"/>
                  </a:lnTo>
                  <a:lnTo>
                    <a:pt x="34289" y="3809"/>
                  </a:lnTo>
                  <a:lnTo>
                    <a:pt x="34289" y="2539"/>
                  </a:lnTo>
                  <a:close/>
                </a:path>
                <a:path w="44450" h="10160">
                  <a:moveTo>
                    <a:pt x="44450" y="0"/>
                  </a:moveTo>
                  <a:lnTo>
                    <a:pt x="0" y="0"/>
                  </a:lnTo>
                  <a:lnTo>
                    <a:pt x="0" y="2539"/>
                  </a:lnTo>
                  <a:lnTo>
                    <a:pt x="39370" y="2539"/>
                  </a:lnTo>
                  <a:lnTo>
                    <a:pt x="39370" y="1270"/>
                  </a:lnTo>
                  <a:lnTo>
                    <a:pt x="44450" y="1270"/>
                  </a:lnTo>
                  <a:lnTo>
                    <a:pt x="44450" y="0"/>
                  </a:lnTo>
                  <a:close/>
                </a:path>
              </a:pathLst>
            </a:custGeom>
            <a:solidFill>
              <a:srgbClr val="003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" name="object 668"/>
            <p:cNvSpPr/>
            <p:nvPr/>
          </p:nvSpPr>
          <p:spPr>
            <a:xfrm>
              <a:off x="6021070" y="5454649"/>
              <a:ext cx="252729" cy="791210"/>
            </a:xfrm>
            <a:custGeom>
              <a:avLst/>
              <a:gdLst/>
              <a:ahLst/>
              <a:cxnLst/>
              <a:rect l="l" t="t" r="r" b="b"/>
              <a:pathLst>
                <a:path w="252729" h="791210">
                  <a:moveTo>
                    <a:pt x="111759" y="34290"/>
                  </a:moveTo>
                  <a:lnTo>
                    <a:pt x="109219" y="101600"/>
                  </a:lnTo>
                  <a:lnTo>
                    <a:pt x="113029" y="91440"/>
                  </a:lnTo>
                  <a:lnTo>
                    <a:pt x="116839" y="81280"/>
                  </a:lnTo>
                  <a:lnTo>
                    <a:pt x="119379" y="72390"/>
                  </a:lnTo>
                  <a:lnTo>
                    <a:pt x="123189" y="63500"/>
                  </a:lnTo>
                  <a:lnTo>
                    <a:pt x="127000" y="54609"/>
                  </a:lnTo>
                  <a:lnTo>
                    <a:pt x="130809" y="46990"/>
                  </a:lnTo>
                  <a:lnTo>
                    <a:pt x="134619" y="40640"/>
                  </a:lnTo>
                  <a:lnTo>
                    <a:pt x="138429" y="34290"/>
                  </a:lnTo>
                  <a:lnTo>
                    <a:pt x="167639" y="7619"/>
                  </a:lnTo>
                  <a:lnTo>
                    <a:pt x="172719" y="3809"/>
                  </a:lnTo>
                  <a:lnTo>
                    <a:pt x="177800" y="2540"/>
                  </a:lnTo>
                  <a:lnTo>
                    <a:pt x="185419" y="1269"/>
                  </a:lnTo>
                  <a:lnTo>
                    <a:pt x="191769" y="0"/>
                  </a:lnTo>
                  <a:lnTo>
                    <a:pt x="198119" y="1269"/>
                  </a:lnTo>
                  <a:lnTo>
                    <a:pt x="204469" y="2540"/>
                  </a:lnTo>
                  <a:lnTo>
                    <a:pt x="209550" y="5080"/>
                  </a:lnTo>
                  <a:lnTo>
                    <a:pt x="214629" y="8890"/>
                  </a:lnTo>
                  <a:lnTo>
                    <a:pt x="219709" y="11430"/>
                  </a:lnTo>
                  <a:lnTo>
                    <a:pt x="224789" y="16509"/>
                  </a:lnTo>
                  <a:lnTo>
                    <a:pt x="228600" y="22859"/>
                  </a:lnTo>
                  <a:lnTo>
                    <a:pt x="232409" y="29209"/>
                  </a:lnTo>
                  <a:lnTo>
                    <a:pt x="236219" y="35559"/>
                  </a:lnTo>
                  <a:lnTo>
                    <a:pt x="238759" y="43180"/>
                  </a:lnTo>
                  <a:lnTo>
                    <a:pt x="241300" y="50800"/>
                  </a:lnTo>
                  <a:lnTo>
                    <a:pt x="243839" y="59690"/>
                  </a:lnTo>
                  <a:lnTo>
                    <a:pt x="246379" y="68580"/>
                  </a:lnTo>
                  <a:lnTo>
                    <a:pt x="247650" y="77469"/>
                  </a:lnTo>
                  <a:lnTo>
                    <a:pt x="248919" y="88900"/>
                  </a:lnTo>
                  <a:lnTo>
                    <a:pt x="250189" y="100330"/>
                  </a:lnTo>
                  <a:lnTo>
                    <a:pt x="251459" y="115569"/>
                  </a:lnTo>
                  <a:lnTo>
                    <a:pt x="251459" y="130809"/>
                  </a:lnTo>
                  <a:lnTo>
                    <a:pt x="252729" y="168909"/>
                  </a:lnTo>
                  <a:lnTo>
                    <a:pt x="252729" y="213359"/>
                  </a:lnTo>
                  <a:lnTo>
                    <a:pt x="252729" y="721360"/>
                  </a:lnTo>
                  <a:lnTo>
                    <a:pt x="143509" y="751840"/>
                  </a:lnTo>
                  <a:lnTo>
                    <a:pt x="143509" y="248919"/>
                  </a:lnTo>
                  <a:lnTo>
                    <a:pt x="142239" y="215900"/>
                  </a:lnTo>
                  <a:lnTo>
                    <a:pt x="142239" y="187959"/>
                  </a:lnTo>
                  <a:lnTo>
                    <a:pt x="142239" y="168909"/>
                  </a:lnTo>
                  <a:lnTo>
                    <a:pt x="140969" y="162559"/>
                  </a:lnTo>
                  <a:lnTo>
                    <a:pt x="140969" y="157480"/>
                  </a:lnTo>
                  <a:lnTo>
                    <a:pt x="139700" y="156209"/>
                  </a:lnTo>
                  <a:lnTo>
                    <a:pt x="139700" y="154940"/>
                  </a:lnTo>
                  <a:lnTo>
                    <a:pt x="139700" y="152400"/>
                  </a:lnTo>
                  <a:lnTo>
                    <a:pt x="138429" y="151130"/>
                  </a:lnTo>
                  <a:lnTo>
                    <a:pt x="138429" y="149859"/>
                  </a:lnTo>
                  <a:lnTo>
                    <a:pt x="138429" y="148590"/>
                  </a:lnTo>
                  <a:lnTo>
                    <a:pt x="137159" y="147319"/>
                  </a:lnTo>
                  <a:lnTo>
                    <a:pt x="135889" y="147319"/>
                  </a:lnTo>
                  <a:lnTo>
                    <a:pt x="134619" y="146050"/>
                  </a:lnTo>
                  <a:lnTo>
                    <a:pt x="133350" y="144780"/>
                  </a:lnTo>
                  <a:lnTo>
                    <a:pt x="132079" y="144780"/>
                  </a:lnTo>
                  <a:lnTo>
                    <a:pt x="130809" y="144780"/>
                  </a:lnTo>
                  <a:lnTo>
                    <a:pt x="129539" y="144780"/>
                  </a:lnTo>
                  <a:lnTo>
                    <a:pt x="128269" y="144780"/>
                  </a:lnTo>
                  <a:lnTo>
                    <a:pt x="127000" y="146050"/>
                  </a:lnTo>
                  <a:lnTo>
                    <a:pt x="125729" y="146050"/>
                  </a:lnTo>
                  <a:lnTo>
                    <a:pt x="124459" y="146050"/>
                  </a:lnTo>
                  <a:lnTo>
                    <a:pt x="123189" y="147319"/>
                  </a:lnTo>
                  <a:lnTo>
                    <a:pt x="121919" y="148590"/>
                  </a:lnTo>
                  <a:lnTo>
                    <a:pt x="120650" y="149859"/>
                  </a:lnTo>
                  <a:lnTo>
                    <a:pt x="119379" y="151130"/>
                  </a:lnTo>
                  <a:lnTo>
                    <a:pt x="118109" y="153669"/>
                  </a:lnTo>
                  <a:lnTo>
                    <a:pt x="116839" y="153669"/>
                  </a:lnTo>
                  <a:lnTo>
                    <a:pt x="116839" y="156209"/>
                  </a:lnTo>
                  <a:lnTo>
                    <a:pt x="115569" y="157480"/>
                  </a:lnTo>
                  <a:lnTo>
                    <a:pt x="114300" y="160019"/>
                  </a:lnTo>
                  <a:lnTo>
                    <a:pt x="114300" y="161290"/>
                  </a:lnTo>
                  <a:lnTo>
                    <a:pt x="114300" y="163830"/>
                  </a:lnTo>
                  <a:lnTo>
                    <a:pt x="113029" y="166369"/>
                  </a:lnTo>
                  <a:lnTo>
                    <a:pt x="113029" y="167640"/>
                  </a:lnTo>
                  <a:lnTo>
                    <a:pt x="111759" y="171450"/>
                  </a:lnTo>
                  <a:lnTo>
                    <a:pt x="111759" y="173990"/>
                  </a:lnTo>
                  <a:lnTo>
                    <a:pt x="111759" y="181609"/>
                  </a:lnTo>
                  <a:lnTo>
                    <a:pt x="110489" y="191769"/>
                  </a:lnTo>
                  <a:lnTo>
                    <a:pt x="110489" y="203200"/>
                  </a:lnTo>
                  <a:lnTo>
                    <a:pt x="109219" y="232409"/>
                  </a:lnTo>
                  <a:lnTo>
                    <a:pt x="109219" y="270509"/>
                  </a:lnTo>
                  <a:lnTo>
                    <a:pt x="109219" y="760730"/>
                  </a:lnTo>
                  <a:lnTo>
                    <a:pt x="0" y="791210"/>
                  </a:lnTo>
                  <a:lnTo>
                    <a:pt x="0" y="64769"/>
                  </a:lnTo>
                  <a:lnTo>
                    <a:pt x="111759" y="34290"/>
                  </a:lnTo>
                  <a:close/>
                </a:path>
              </a:pathLst>
            </a:custGeom>
            <a:ln w="9344">
              <a:solidFill>
                <a:srgbClr val="98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" name="object 669"/>
            <p:cNvSpPr/>
            <p:nvPr/>
          </p:nvSpPr>
          <p:spPr>
            <a:xfrm>
              <a:off x="6337300" y="5248922"/>
              <a:ext cx="87630" cy="25400"/>
            </a:xfrm>
            <a:custGeom>
              <a:avLst/>
              <a:gdLst/>
              <a:ahLst/>
              <a:cxnLst/>
              <a:rect l="l" t="t" r="r" b="b"/>
              <a:pathLst>
                <a:path w="87629" h="25400">
                  <a:moveTo>
                    <a:pt x="87630" y="22860"/>
                  </a:moveTo>
                  <a:lnTo>
                    <a:pt x="3810" y="22860"/>
                  </a:lnTo>
                  <a:lnTo>
                    <a:pt x="3810" y="24117"/>
                  </a:lnTo>
                  <a:lnTo>
                    <a:pt x="0" y="24117"/>
                  </a:lnTo>
                  <a:lnTo>
                    <a:pt x="0" y="25400"/>
                  </a:lnTo>
                  <a:lnTo>
                    <a:pt x="87630" y="25400"/>
                  </a:lnTo>
                  <a:lnTo>
                    <a:pt x="87630" y="22860"/>
                  </a:lnTo>
                  <a:close/>
                </a:path>
                <a:path w="87629" h="25400">
                  <a:moveTo>
                    <a:pt x="87630" y="19050"/>
                  </a:moveTo>
                  <a:lnTo>
                    <a:pt x="17780" y="19050"/>
                  </a:lnTo>
                  <a:lnTo>
                    <a:pt x="17780" y="20307"/>
                  </a:lnTo>
                  <a:lnTo>
                    <a:pt x="12700" y="20307"/>
                  </a:lnTo>
                  <a:lnTo>
                    <a:pt x="12700" y="21577"/>
                  </a:lnTo>
                  <a:lnTo>
                    <a:pt x="8890" y="21577"/>
                  </a:lnTo>
                  <a:lnTo>
                    <a:pt x="8890" y="22847"/>
                  </a:lnTo>
                  <a:lnTo>
                    <a:pt x="87630" y="22847"/>
                  </a:lnTo>
                  <a:lnTo>
                    <a:pt x="87630" y="19050"/>
                  </a:lnTo>
                  <a:close/>
                </a:path>
                <a:path w="87629" h="25400">
                  <a:moveTo>
                    <a:pt x="87630" y="16510"/>
                  </a:moveTo>
                  <a:lnTo>
                    <a:pt x="26670" y="16510"/>
                  </a:lnTo>
                  <a:lnTo>
                    <a:pt x="26670" y="17767"/>
                  </a:lnTo>
                  <a:lnTo>
                    <a:pt x="21590" y="17767"/>
                  </a:lnTo>
                  <a:lnTo>
                    <a:pt x="21590" y="19037"/>
                  </a:lnTo>
                  <a:lnTo>
                    <a:pt x="87630" y="19037"/>
                  </a:lnTo>
                  <a:lnTo>
                    <a:pt x="87630" y="16510"/>
                  </a:lnTo>
                  <a:close/>
                </a:path>
                <a:path w="87629" h="25400">
                  <a:moveTo>
                    <a:pt x="87630" y="10160"/>
                  </a:moveTo>
                  <a:lnTo>
                    <a:pt x="49530" y="10160"/>
                  </a:lnTo>
                  <a:lnTo>
                    <a:pt x="49530" y="11417"/>
                  </a:lnTo>
                  <a:lnTo>
                    <a:pt x="44450" y="11417"/>
                  </a:lnTo>
                  <a:lnTo>
                    <a:pt x="44450" y="12687"/>
                  </a:lnTo>
                  <a:lnTo>
                    <a:pt x="40640" y="12687"/>
                  </a:lnTo>
                  <a:lnTo>
                    <a:pt x="40640" y="13957"/>
                  </a:lnTo>
                  <a:lnTo>
                    <a:pt x="35560" y="13957"/>
                  </a:lnTo>
                  <a:lnTo>
                    <a:pt x="35560" y="15227"/>
                  </a:lnTo>
                  <a:lnTo>
                    <a:pt x="30480" y="15227"/>
                  </a:lnTo>
                  <a:lnTo>
                    <a:pt x="30480" y="16497"/>
                  </a:lnTo>
                  <a:lnTo>
                    <a:pt x="87630" y="16497"/>
                  </a:lnTo>
                  <a:lnTo>
                    <a:pt x="87630" y="12687"/>
                  </a:lnTo>
                  <a:lnTo>
                    <a:pt x="87630" y="10160"/>
                  </a:lnTo>
                  <a:close/>
                </a:path>
                <a:path w="87629" h="25400">
                  <a:moveTo>
                    <a:pt x="87630" y="6350"/>
                  </a:moveTo>
                  <a:lnTo>
                    <a:pt x="62230" y="6350"/>
                  </a:lnTo>
                  <a:lnTo>
                    <a:pt x="62230" y="7607"/>
                  </a:lnTo>
                  <a:lnTo>
                    <a:pt x="58420" y="7607"/>
                  </a:lnTo>
                  <a:lnTo>
                    <a:pt x="58420" y="8877"/>
                  </a:lnTo>
                  <a:lnTo>
                    <a:pt x="53340" y="8877"/>
                  </a:lnTo>
                  <a:lnTo>
                    <a:pt x="53340" y="10147"/>
                  </a:lnTo>
                  <a:lnTo>
                    <a:pt x="87630" y="10147"/>
                  </a:lnTo>
                  <a:lnTo>
                    <a:pt x="87630" y="6350"/>
                  </a:lnTo>
                  <a:close/>
                </a:path>
                <a:path w="87629" h="25400">
                  <a:moveTo>
                    <a:pt x="87630" y="3810"/>
                  </a:moveTo>
                  <a:lnTo>
                    <a:pt x="71120" y="3810"/>
                  </a:lnTo>
                  <a:lnTo>
                    <a:pt x="71120" y="5067"/>
                  </a:lnTo>
                  <a:lnTo>
                    <a:pt x="67310" y="5067"/>
                  </a:lnTo>
                  <a:lnTo>
                    <a:pt x="67310" y="6337"/>
                  </a:lnTo>
                  <a:lnTo>
                    <a:pt x="87630" y="6337"/>
                  </a:lnTo>
                  <a:lnTo>
                    <a:pt x="87630" y="3810"/>
                  </a:lnTo>
                  <a:close/>
                </a:path>
                <a:path w="87629" h="25400">
                  <a:moveTo>
                    <a:pt x="87630" y="0"/>
                  </a:moveTo>
                  <a:lnTo>
                    <a:pt x="86360" y="0"/>
                  </a:lnTo>
                  <a:lnTo>
                    <a:pt x="86360" y="1257"/>
                  </a:lnTo>
                  <a:lnTo>
                    <a:pt x="80010" y="1257"/>
                  </a:lnTo>
                  <a:lnTo>
                    <a:pt x="80010" y="2527"/>
                  </a:lnTo>
                  <a:lnTo>
                    <a:pt x="76200" y="2527"/>
                  </a:lnTo>
                  <a:lnTo>
                    <a:pt x="76200" y="3797"/>
                  </a:lnTo>
                  <a:lnTo>
                    <a:pt x="87630" y="3797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007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" name="object 670"/>
            <p:cNvSpPr/>
            <p:nvPr/>
          </p:nvSpPr>
          <p:spPr>
            <a:xfrm>
              <a:off x="6311900" y="5274309"/>
              <a:ext cx="113030" cy="13970"/>
            </a:xfrm>
            <a:custGeom>
              <a:avLst/>
              <a:gdLst/>
              <a:ahLst/>
              <a:cxnLst/>
              <a:rect l="l" t="t" r="r" b="b"/>
              <a:pathLst>
                <a:path w="113029" h="13970">
                  <a:moveTo>
                    <a:pt x="113030" y="0"/>
                  </a:moveTo>
                  <a:lnTo>
                    <a:pt x="20320" y="0"/>
                  </a:lnTo>
                  <a:lnTo>
                    <a:pt x="20320" y="1270"/>
                  </a:lnTo>
                  <a:lnTo>
                    <a:pt x="16510" y="1270"/>
                  </a:lnTo>
                  <a:lnTo>
                    <a:pt x="16510" y="2540"/>
                  </a:lnTo>
                  <a:lnTo>
                    <a:pt x="11430" y="2540"/>
                  </a:lnTo>
                  <a:lnTo>
                    <a:pt x="11430" y="3810"/>
                  </a:lnTo>
                  <a:lnTo>
                    <a:pt x="7620" y="3810"/>
                  </a:lnTo>
                  <a:lnTo>
                    <a:pt x="7620" y="5080"/>
                  </a:lnTo>
                  <a:lnTo>
                    <a:pt x="2540" y="5080"/>
                  </a:lnTo>
                  <a:lnTo>
                    <a:pt x="2540" y="6350"/>
                  </a:lnTo>
                  <a:lnTo>
                    <a:pt x="0" y="6350"/>
                  </a:lnTo>
                  <a:lnTo>
                    <a:pt x="0" y="13970"/>
                  </a:lnTo>
                  <a:lnTo>
                    <a:pt x="113030" y="13970"/>
                  </a:lnTo>
                  <a:lnTo>
                    <a:pt x="113030" y="6350"/>
                  </a:lnTo>
                  <a:lnTo>
                    <a:pt x="113030" y="5080"/>
                  </a:lnTo>
                  <a:lnTo>
                    <a:pt x="113030" y="3810"/>
                  </a:lnTo>
                  <a:lnTo>
                    <a:pt x="113030" y="2540"/>
                  </a:lnTo>
                  <a:lnTo>
                    <a:pt x="113030" y="1270"/>
                  </a:lnTo>
                  <a:lnTo>
                    <a:pt x="113030" y="0"/>
                  </a:lnTo>
                  <a:close/>
                </a:path>
              </a:pathLst>
            </a:custGeom>
            <a:solidFill>
              <a:srgbClr val="00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" name="object 671"/>
            <p:cNvSpPr/>
            <p:nvPr/>
          </p:nvSpPr>
          <p:spPr>
            <a:xfrm>
              <a:off x="6311900" y="5288279"/>
              <a:ext cx="113030" cy="12700"/>
            </a:xfrm>
            <a:custGeom>
              <a:avLst/>
              <a:gdLst/>
              <a:ahLst/>
              <a:cxnLst/>
              <a:rect l="l" t="t" r="r" b="b"/>
              <a:pathLst>
                <a:path w="113029" h="12700">
                  <a:moveTo>
                    <a:pt x="0" y="12700"/>
                  </a:moveTo>
                  <a:lnTo>
                    <a:pt x="0" y="0"/>
                  </a:lnTo>
                  <a:lnTo>
                    <a:pt x="113030" y="0"/>
                  </a:lnTo>
                  <a:lnTo>
                    <a:pt x="11303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07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" name="object 672"/>
            <p:cNvSpPr/>
            <p:nvPr/>
          </p:nvSpPr>
          <p:spPr>
            <a:xfrm>
              <a:off x="6311900" y="5300979"/>
              <a:ext cx="113030" cy="13970"/>
            </a:xfrm>
            <a:custGeom>
              <a:avLst/>
              <a:gdLst/>
              <a:ahLst/>
              <a:cxnLst/>
              <a:rect l="l" t="t" r="r" b="b"/>
              <a:pathLst>
                <a:path w="113029" h="13970">
                  <a:moveTo>
                    <a:pt x="0" y="13970"/>
                  </a:moveTo>
                  <a:lnTo>
                    <a:pt x="0" y="0"/>
                  </a:lnTo>
                  <a:lnTo>
                    <a:pt x="113030" y="0"/>
                  </a:lnTo>
                  <a:lnTo>
                    <a:pt x="113030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007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" name="object 673"/>
            <p:cNvSpPr/>
            <p:nvPr/>
          </p:nvSpPr>
          <p:spPr>
            <a:xfrm>
              <a:off x="6311900" y="5314949"/>
              <a:ext cx="113030" cy="12700"/>
            </a:xfrm>
            <a:custGeom>
              <a:avLst/>
              <a:gdLst/>
              <a:ahLst/>
              <a:cxnLst/>
              <a:rect l="l" t="t" r="r" b="b"/>
              <a:pathLst>
                <a:path w="113029" h="12700">
                  <a:moveTo>
                    <a:pt x="0" y="12700"/>
                  </a:moveTo>
                  <a:lnTo>
                    <a:pt x="0" y="0"/>
                  </a:lnTo>
                  <a:lnTo>
                    <a:pt x="113030" y="0"/>
                  </a:lnTo>
                  <a:lnTo>
                    <a:pt x="113029" y="12699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07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" name="object 674"/>
            <p:cNvSpPr/>
            <p:nvPr/>
          </p:nvSpPr>
          <p:spPr>
            <a:xfrm>
              <a:off x="6311900" y="5327649"/>
              <a:ext cx="113030" cy="13970"/>
            </a:xfrm>
            <a:custGeom>
              <a:avLst/>
              <a:gdLst/>
              <a:ahLst/>
              <a:cxnLst/>
              <a:rect l="l" t="t" r="r" b="b"/>
              <a:pathLst>
                <a:path w="113029" h="13970">
                  <a:moveTo>
                    <a:pt x="0" y="13969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007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" name="object 675"/>
            <p:cNvSpPr/>
            <p:nvPr/>
          </p:nvSpPr>
          <p:spPr>
            <a:xfrm>
              <a:off x="6311900" y="5341619"/>
              <a:ext cx="113030" cy="12700"/>
            </a:xfrm>
            <a:custGeom>
              <a:avLst/>
              <a:gdLst/>
              <a:ahLst/>
              <a:cxnLst/>
              <a:rect l="l" t="t" r="r" b="b"/>
              <a:pathLst>
                <a:path w="113029" h="12700">
                  <a:moveTo>
                    <a:pt x="0" y="12699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2699"/>
                  </a:lnTo>
                  <a:lnTo>
                    <a:pt x="0" y="12699"/>
                  </a:lnTo>
                  <a:close/>
                </a:path>
              </a:pathLst>
            </a:custGeom>
            <a:solidFill>
              <a:srgbClr val="007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" name="object 676"/>
            <p:cNvSpPr/>
            <p:nvPr/>
          </p:nvSpPr>
          <p:spPr>
            <a:xfrm>
              <a:off x="6311900" y="5354319"/>
              <a:ext cx="113030" cy="13970"/>
            </a:xfrm>
            <a:custGeom>
              <a:avLst/>
              <a:gdLst/>
              <a:ahLst/>
              <a:cxnLst/>
              <a:rect l="l" t="t" r="r" b="b"/>
              <a:pathLst>
                <a:path w="113029" h="13970">
                  <a:moveTo>
                    <a:pt x="105410" y="12712"/>
                  </a:moveTo>
                  <a:lnTo>
                    <a:pt x="0" y="12712"/>
                  </a:lnTo>
                  <a:lnTo>
                    <a:pt x="0" y="13970"/>
                  </a:lnTo>
                  <a:lnTo>
                    <a:pt x="105410" y="13970"/>
                  </a:lnTo>
                  <a:lnTo>
                    <a:pt x="105410" y="12712"/>
                  </a:lnTo>
                  <a:close/>
                </a:path>
                <a:path w="113029" h="13970">
                  <a:moveTo>
                    <a:pt x="1130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110490" y="12700"/>
                  </a:lnTo>
                  <a:lnTo>
                    <a:pt x="110490" y="11430"/>
                  </a:lnTo>
                  <a:lnTo>
                    <a:pt x="113030" y="11430"/>
                  </a:lnTo>
                  <a:lnTo>
                    <a:pt x="113030" y="0"/>
                  </a:lnTo>
                  <a:close/>
                </a:path>
              </a:pathLst>
            </a:custGeom>
            <a:solidFill>
              <a:srgbClr val="007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" name="object 677"/>
            <p:cNvSpPr/>
            <p:nvPr/>
          </p:nvSpPr>
          <p:spPr>
            <a:xfrm>
              <a:off x="6311900" y="5368289"/>
              <a:ext cx="101600" cy="12700"/>
            </a:xfrm>
            <a:custGeom>
              <a:avLst/>
              <a:gdLst/>
              <a:ahLst/>
              <a:cxnLst/>
              <a:rect l="l" t="t" r="r" b="b"/>
              <a:pathLst>
                <a:path w="101600" h="12700">
                  <a:moveTo>
                    <a:pt x="60960" y="11442"/>
                  </a:moveTo>
                  <a:lnTo>
                    <a:pt x="0" y="11442"/>
                  </a:lnTo>
                  <a:lnTo>
                    <a:pt x="0" y="12700"/>
                  </a:lnTo>
                  <a:lnTo>
                    <a:pt x="60960" y="12700"/>
                  </a:lnTo>
                  <a:lnTo>
                    <a:pt x="60960" y="11442"/>
                  </a:lnTo>
                  <a:close/>
                </a:path>
                <a:path w="101600" h="12700">
                  <a:moveTo>
                    <a:pt x="10160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66040" y="11430"/>
                  </a:lnTo>
                  <a:lnTo>
                    <a:pt x="66040" y="10160"/>
                  </a:lnTo>
                  <a:lnTo>
                    <a:pt x="69850" y="10160"/>
                  </a:lnTo>
                  <a:lnTo>
                    <a:pt x="69850" y="8890"/>
                  </a:lnTo>
                  <a:lnTo>
                    <a:pt x="74930" y="8890"/>
                  </a:lnTo>
                  <a:lnTo>
                    <a:pt x="74930" y="7620"/>
                  </a:lnTo>
                  <a:lnTo>
                    <a:pt x="78740" y="7620"/>
                  </a:lnTo>
                  <a:lnTo>
                    <a:pt x="78740" y="6350"/>
                  </a:lnTo>
                  <a:lnTo>
                    <a:pt x="83820" y="6350"/>
                  </a:lnTo>
                  <a:lnTo>
                    <a:pt x="83820" y="5080"/>
                  </a:lnTo>
                  <a:lnTo>
                    <a:pt x="87630" y="5080"/>
                  </a:lnTo>
                  <a:lnTo>
                    <a:pt x="87630" y="3810"/>
                  </a:lnTo>
                  <a:lnTo>
                    <a:pt x="92710" y="3810"/>
                  </a:lnTo>
                  <a:lnTo>
                    <a:pt x="92710" y="2540"/>
                  </a:lnTo>
                  <a:lnTo>
                    <a:pt x="96520" y="2540"/>
                  </a:lnTo>
                  <a:lnTo>
                    <a:pt x="96520" y="1270"/>
                  </a:lnTo>
                  <a:lnTo>
                    <a:pt x="101600" y="1270"/>
                  </a:lnTo>
                  <a:lnTo>
                    <a:pt x="101600" y="0"/>
                  </a:lnTo>
                  <a:close/>
                </a:path>
              </a:pathLst>
            </a:custGeom>
            <a:solidFill>
              <a:srgbClr val="00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" name="object 678"/>
            <p:cNvSpPr/>
            <p:nvPr/>
          </p:nvSpPr>
          <p:spPr>
            <a:xfrm>
              <a:off x="6311900" y="5380989"/>
              <a:ext cx="57150" cy="13970"/>
            </a:xfrm>
            <a:custGeom>
              <a:avLst/>
              <a:gdLst/>
              <a:ahLst/>
              <a:cxnLst/>
              <a:rect l="l" t="t" r="r" b="b"/>
              <a:pathLst>
                <a:path w="57150" h="13970">
                  <a:moveTo>
                    <a:pt x="571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57150" y="1270"/>
                  </a:lnTo>
                  <a:lnTo>
                    <a:pt x="57150" y="0"/>
                  </a:lnTo>
                  <a:close/>
                </a:path>
                <a:path w="57150" h="13970">
                  <a:moveTo>
                    <a:pt x="52070" y="1270"/>
                  </a:moveTo>
                  <a:lnTo>
                    <a:pt x="0" y="1270"/>
                  </a:lnTo>
                  <a:lnTo>
                    <a:pt x="0" y="5080"/>
                  </a:lnTo>
                  <a:lnTo>
                    <a:pt x="43179" y="5080"/>
                  </a:lnTo>
                  <a:lnTo>
                    <a:pt x="43179" y="3810"/>
                  </a:lnTo>
                  <a:lnTo>
                    <a:pt x="46989" y="3810"/>
                  </a:lnTo>
                  <a:lnTo>
                    <a:pt x="46989" y="2540"/>
                  </a:lnTo>
                  <a:lnTo>
                    <a:pt x="52070" y="2540"/>
                  </a:lnTo>
                  <a:lnTo>
                    <a:pt x="52070" y="1270"/>
                  </a:lnTo>
                  <a:close/>
                </a:path>
                <a:path w="57150" h="13970">
                  <a:moveTo>
                    <a:pt x="38100" y="5080"/>
                  </a:moveTo>
                  <a:lnTo>
                    <a:pt x="0" y="5080"/>
                  </a:lnTo>
                  <a:lnTo>
                    <a:pt x="0" y="7620"/>
                  </a:lnTo>
                  <a:lnTo>
                    <a:pt x="34289" y="7620"/>
                  </a:lnTo>
                  <a:lnTo>
                    <a:pt x="34289" y="6350"/>
                  </a:lnTo>
                  <a:lnTo>
                    <a:pt x="38100" y="6350"/>
                  </a:lnTo>
                  <a:lnTo>
                    <a:pt x="38100" y="5080"/>
                  </a:lnTo>
                  <a:close/>
                </a:path>
                <a:path w="57150" h="13970">
                  <a:moveTo>
                    <a:pt x="29210" y="7620"/>
                  </a:moveTo>
                  <a:lnTo>
                    <a:pt x="0" y="7620"/>
                  </a:lnTo>
                  <a:lnTo>
                    <a:pt x="0" y="11430"/>
                  </a:lnTo>
                  <a:lnTo>
                    <a:pt x="20320" y="11430"/>
                  </a:lnTo>
                  <a:lnTo>
                    <a:pt x="20320" y="10160"/>
                  </a:lnTo>
                  <a:lnTo>
                    <a:pt x="25400" y="10160"/>
                  </a:lnTo>
                  <a:lnTo>
                    <a:pt x="25400" y="8890"/>
                  </a:lnTo>
                  <a:lnTo>
                    <a:pt x="29210" y="8890"/>
                  </a:lnTo>
                  <a:lnTo>
                    <a:pt x="29210" y="7620"/>
                  </a:lnTo>
                  <a:close/>
                </a:path>
                <a:path w="57150" h="13970">
                  <a:moveTo>
                    <a:pt x="16510" y="11430"/>
                  </a:moveTo>
                  <a:lnTo>
                    <a:pt x="0" y="11430"/>
                  </a:lnTo>
                  <a:lnTo>
                    <a:pt x="0" y="13970"/>
                  </a:lnTo>
                  <a:lnTo>
                    <a:pt x="11429" y="13970"/>
                  </a:lnTo>
                  <a:lnTo>
                    <a:pt x="11429" y="12700"/>
                  </a:lnTo>
                  <a:lnTo>
                    <a:pt x="16510" y="12700"/>
                  </a:lnTo>
                  <a:lnTo>
                    <a:pt x="16510" y="11430"/>
                  </a:lnTo>
                  <a:close/>
                </a:path>
              </a:pathLst>
            </a:custGeom>
            <a:solidFill>
              <a:srgbClr val="007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" name="object 679"/>
            <p:cNvSpPr/>
            <p:nvPr/>
          </p:nvSpPr>
          <p:spPr>
            <a:xfrm>
              <a:off x="6311900" y="5394959"/>
              <a:ext cx="7620" cy="2540"/>
            </a:xfrm>
            <a:custGeom>
              <a:avLst/>
              <a:gdLst/>
              <a:ahLst/>
              <a:cxnLst/>
              <a:rect l="l" t="t" r="r" b="b"/>
              <a:pathLst>
                <a:path w="7620" h="2539">
                  <a:moveTo>
                    <a:pt x="7620" y="0"/>
                  </a:moveTo>
                  <a:lnTo>
                    <a:pt x="0" y="0"/>
                  </a:lnTo>
                  <a:lnTo>
                    <a:pt x="0" y="2539"/>
                  </a:lnTo>
                  <a:lnTo>
                    <a:pt x="1270" y="2539"/>
                  </a:lnTo>
                  <a:lnTo>
                    <a:pt x="1270" y="1269"/>
                  </a:lnTo>
                  <a:lnTo>
                    <a:pt x="7620" y="1269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007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" name="object 680"/>
            <p:cNvSpPr/>
            <p:nvPr/>
          </p:nvSpPr>
          <p:spPr>
            <a:xfrm>
              <a:off x="6380480" y="5408929"/>
              <a:ext cx="44450" cy="12700"/>
            </a:xfrm>
            <a:custGeom>
              <a:avLst/>
              <a:gdLst/>
              <a:ahLst/>
              <a:cxnLst/>
              <a:rect l="l" t="t" r="r" b="b"/>
              <a:pathLst>
                <a:path w="44450" h="12700">
                  <a:moveTo>
                    <a:pt x="44450" y="0"/>
                  </a:moveTo>
                  <a:lnTo>
                    <a:pt x="43180" y="0"/>
                  </a:lnTo>
                  <a:lnTo>
                    <a:pt x="43180" y="1270"/>
                  </a:lnTo>
                  <a:lnTo>
                    <a:pt x="36830" y="1270"/>
                  </a:lnTo>
                  <a:lnTo>
                    <a:pt x="36830" y="2540"/>
                  </a:lnTo>
                  <a:lnTo>
                    <a:pt x="44450" y="2540"/>
                  </a:lnTo>
                  <a:lnTo>
                    <a:pt x="44450" y="0"/>
                  </a:lnTo>
                  <a:close/>
                </a:path>
                <a:path w="44450" h="12700">
                  <a:moveTo>
                    <a:pt x="44450" y="2540"/>
                  </a:moveTo>
                  <a:lnTo>
                    <a:pt x="31750" y="2540"/>
                  </a:lnTo>
                  <a:lnTo>
                    <a:pt x="31750" y="3810"/>
                  </a:lnTo>
                  <a:lnTo>
                    <a:pt x="27940" y="3810"/>
                  </a:lnTo>
                  <a:lnTo>
                    <a:pt x="27940" y="5080"/>
                  </a:lnTo>
                  <a:lnTo>
                    <a:pt x="44450" y="5080"/>
                  </a:lnTo>
                  <a:lnTo>
                    <a:pt x="44450" y="2540"/>
                  </a:lnTo>
                  <a:close/>
                </a:path>
                <a:path w="44450" h="12700">
                  <a:moveTo>
                    <a:pt x="44450" y="5080"/>
                  </a:moveTo>
                  <a:lnTo>
                    <a:pt x="22860" y="5080"/>
                  </a:lnTo>
                  <a:lnTo>
                    <a:pt x="22860" y="6350"/>
                  </a:lnTo>
                  <a:lnTo>
                    <a:pt x="17780" y="6350"/>
                  </a:lnTo>
                  <a:lnTo>
                    <a:pt x="17780" y="7620"/>
                  </a:lnTo>
                  <a:lnTo>
                    <a:pt x="13970" y="7620"/>
                  </a:lnTo>
                  <a:lnTo>
                    <a:pt x="13970" y="8890"/>
                  </a:lnTo>
                  <a:lnTo>
                    <a:pt x="44450" y="8890"/>
                  </a:lnTo>
                  <a:lnTo>
                    <a:pt x="44450" y="5080"/>
                  </a:lnTo>
                  <a:close/>
                </a:path>
                <a:path w="44450" h="12700">
                  <a:moveTo>
                    <a:pt x="44450" y="8890"/>
                  </a:moveTo>
                  <a:lnTo>
                    <a:pt x="8890" y="8890"/>
                  </a:lnTo>
                  <a:lnTo>
                    <a:pt x="8890" y="10160"/>
                  </a:lnTo>
                  <a:lnTo>
                    <a:pt x="3810" y="10160"/>
                  </a:lnTo>
                  <a:lnTo>
                    <a:pt x="3810" y="11430"/>
                  </a:lnTo>
                  <a:lnTo>
                    <a:pt x="44450" y="11430"/>
                  </a:lnTo>
                  <a:lnTo>
                    <a:pt x="44450" y="8890"/>
                  </a:lnTo>
                  <a:close/>
                </a:path>
                <a:path w="44450" h="12700">
                  <a:moveTo>
                    <a:pt x="44450" y="11430"/>
                  </a:moveTo>
                  <a:lnTo>
                    <a:pt x="0" y="11430"/>
                  </a:lnTo>
                  <a:lnTo>
                    <a:pt x="0" y="12700"/>
                  </a:lnTo>
                  <a:lnTo>
                    <a:pt x="44450" y="12700"/>
                  </a:lnTo>
                  <a:lnTo>
                    <a:pt x="44450" y="11430"/>
                  </a:lnTo>
                  <a:close/>
                </a:path>
              </a:pathLst>
            </a:custGeom>
            <a:solidFill>
              <a:srgbClr val="007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" name="object 681"/>
            <p:cNvSpPr/>
            <p:nvPr/>
          </p:nvSpPr>
          <p:spPr>
            <a:xfrm>
              <a:off x="6333490" y="5421629"/>
              <a:ext cx="91440" cy="12700"/>
            </a:xfrm>
            <a:custGeom>
              <a:avLst/>
              <a:gdLst/>
              <a:ahLst/>
              <a:cxnLst/>
              <a:rect l="l" t="t" r="r" b="b"/>
              <a:pathLst>
                <a:path w="91439" h="12700">
                  <a:moveTo>
                    <a:pt x="91439" y="0"/>
                  </a:moveTo>
                  <a:lnTo>
                    <a:pt x="41910" y="0"/>
                  </a:lnTo>
                  <a:lnTo>
                    <a:pt x="41910" y="1270"/>
                  </a:lnTo>
                  <a:lnTo>
                    <a:pt x="36830" y="1270"/>
                  </a:lnTo>
                  <a:lnTo>
                    <a:pt x="36830" y="2540"/>
                  </a:lnTo>
                  <a:lnTo>
                    <a:pt x="91439" y="2540"/>
                  </a:lnTo>
                  <a:lnTo>
                    <a:pt x="91439" y="0"/>
                  </a:lnTo>
                  <a:close/>
                </a:path>
                <a:path w="91439" h="12700">
                  <a:moveTo>
                    <a:pt x="91439" y="2540"/>
                  </a:moveTo>
                  <a:lnTo>
                    <a:pt x="33020" y="2540"/>
                  </a:lnTo>
                  <a:lnTo>
                    <a:pt x="33020" y="3810"/>
                  </a:lnTo>
                  <a:lnTo>
                    <a:pt x="27939" y="3810"/>
                  </a:lnTo>
                  <a:lnTo>
                    <a:pt x="27939" y="5080"/>
                  </a:lnTo>
                  <a:lnTo>
                    <a:pt x="91439" y="5080"/>
                  </a:lnTo>
                  <a:lnTo>
                    <a:pt x="91439" y="2540"/>
                  </a:lnTo>
                  <a:close/>
                </a:path>
                <a:path w="91439" h="12700">
                  <a:moveTo>
                    <a:pt x="91439" y="5080"/>
                  </a:moveTo>
                  <a:lnTo>
                    <a:pt x="22860" y="5080"/>
                  </a:lnTo>
                  <a:lnTo>
                    <a:pt x="22860" y="6350"/>
                  </a:lnTo>
                  <a:lnTo>
                    <a:pt x="19050" y="6350"/>
                  </a:lnTo>
                  <a:lnTo>
                    <a:pt x="19050" y="7620"/>
                  </a:lnTo>
                  <a:lnTo>
                    <a:pt x="13970" y="7620"/>
                  </a:lnTo>
                  <a:lnTo>
                    <a:pt x="13970" y="8890"/>
                  </a:lnTo>
                  <a:lnTo>
                    <a:pt x="91439" y="8890"/>
                  </a:lnTo>
                  <a:lnTo>
                    <a:pt x="91439" y="5080"/>
                  </a:lnTo>
                  <a:close/>
                </a:path>
                <a:path w="91439" h="12700">
                  <a:moveTo>
                    <a:pt x="91439" y="8890"/>
                  </a:moveTo>
                  <a:lnTo>
                    <a:pt x="8889" y="8890"/>
                  </a:lnTo>
                  <a:lnTo>
                    <a:pt x="8889" y="10160"/>
                  </a:lnTo>
                  <a:lnTo>
                    <a:pt x="5080" y="10160"/>
                  </a:lnTo>
                  <a:lnTo>
                    <a:pt x="5080" y="11430"/>
                  </a:lnTo>
                  <a:lnTo>
                    <a:pt x="91439" y="11430"/>
                  </a:lnTo>
                  <a:lnTo>
                    <a:pt x="91439" y="8890"/>
                  </a:lnTo>
                  <a:close/>
                </a:path>
                <a:path w="91439" h="12700">
                  <a:moveTo>
                    <a:pt x="91439" y="11430"/>
                  </a:moveTo>
                  <a:lnTo>
                    <a:pt x="0" y="11430"/>
                  </a:lnTo>
                  <a:lnTo>
                    <a:pt x="0" y="12700"/>
                  </a:lnTo>
                  <a:lnTo>
                    <a:pt x="91439" y="12700"/>
                  </a:lnTo>
                  <a:lnTo>
                    <a:pt x="91439" y="11430"/>
                  </a:lnTo>
                  <a:close/>
                </a:path>
              </a:pathLst>
            </a:custGeom>
            <a:solidFill>
              <a:srgbClr val="007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" name="object 682"/>
            <p:cNvSpPr/>
            <p:nvPr/>
          </p:nvSpPr>
          <p:spPr>
            <a:xfrm>
              <a:off x="6311900" y="5434329"/>
              <a:ext cx="113030" cy="13970"/>
            </a:xfrm>
            <a:custGeom>
              <a:avLst/>
              <a:gdLst/>
              <a:ahLst/>
              <a:cxnLst/>
              <a:rect l="l" t="t" r="r" b="b"/>
              <a:pathLst>
                <a:path w="113029" h="13970">
                  <a:moveTo>
                    <a:pt x="113030" y="5092"/>
                  </a:moveTo>
                  <a:lnTo>
                    <a:pt x="0" y="5092"/>
                  </a:lnTo>
                  <a:lnTo>
                    <a:pt x="0" y="13970"/>
                  </a:lnTo>
                  <a:lnTo>
                    <a:pt x="113030" y="13970"/>
                  </a:lnTo>
                  <a:lnTo>
                    <a:pt x="113030" y="5092"/>
                  </a:lnTo>
                  <a:close/>
                </a:path>
                <a:path w="113029" h="13970">
                  <a:moveTo>
                    <a:pt x="113030" y="0"/>
                  </a:moveTo>
                  <a:lnTo>
                    <a:pt x="16510" y="0"/>
                  </a:lnTo>
                  <a:lnTo>
                    <a:pt x="16510" y="1270"/>
                  </a:lnTo>
                  <a:lnTo>
                    <a:pt x="12700" y="1270"/>
                  </a:lnTo>
                  <a:lnTo>
                    <a:pt x="12700" y="2540"/>
                  </a:lnTo>
                  <a:lnTo>
                    <a:pt x="7620" y="2540"/>
                  </a:lnTo>
                  <a:lnTo>
                    <a:pt x="7620" y="3810"/>
                  </a:lnTo>
                  <a:lnTo>
                    <a:pt x="2540" y="3810"/>
                  </a:lnTo>
                  <a:lnTo>
                    <a:pt x="2540" y="5080"/>
                  </a:lnTo>
                  <a:lnTo>
                    <a:pt x="113030" y="5080"/>
                  </a:lnTo>
                  <a:lnTo>
                    <a:pt x="113030" y="3810"/>
                  </a:lnTo>
                  <a:lnTo>
                    <a:pt x="113030" y="2540"/>
                  </a:lnTo>
                  <a:lnTo>
                    <a:pt x="113030" y="1270"/>
                  </a:lnTo>
                  <a:lnTo>
                    <a:pt x="113030" y="0"/>
                  </a:lnTo>
                  <a:close/>
                </a:path>
              </a:pathLst>
            </a:custGeom>
            <a:solidFill>
              <a:srgbClr val="007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" name="object 683"/>
            <p:cNvSpPr/>
            <p:nvPr/>
          </p:nvSpPr>
          <p:spPr>
            <a:xfrm>
              <a:off x="6311900" y="5448299"/>
              <a:ext cx="113030" cy="12700"/>
            </a:xfrm>
            <a:custGeom>
              <a:avLst/>
              <a:gdLst/>
              <a:ahLst/>
              <a:cxnLst/>
              <a:rect l="l" t="t" r="r" b="b"/>
              <a:pathLst>
                <a:path w="113029" h="12700">
                  <a:moveTo>
                    <a:pt x="0" y="1270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07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" name="object 684"/>
            <p:cNvSpPr/>
            <p:nvPr/>
          </p:nvSpPr>
          <p:spPr>
            <a:xfrm>
              <a:off x="6311900" y="5460999"/>
              <a:ext cx="113030" cy="13970"/>
            </a:xfrm>
            <a:custGeom>
              <a:avLst/>
              <a:gdLst/>
              <a:ahLst/>
              <a:cxnLst/>
              <a:rect l="l" t="t" r="r" b="b"/>
              <a:pathLst>
                <a:path w="113029" h="13970">
                  <a:moveTo>
                    <a:pt x="0" y="13969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007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" name="object 685"/>
            <p:cNvSpPr/>
            <p:nvPr/>
          </p:nvSpPr>
          <p:spPr>
            <a:xfrm>
              <a:off x="6311900" y="5474969"/>
              <a:ext cx="113030" cy="12700"/>
            </a:xfrm>
            <a:custGeom>
              <a:avLst/>
              <a:gdLst/>
              <a:ahLst/>
              <a:cxnLst/>
              <a:rect l="l" t="t" r="r" b="b"/>
              <a:pathLst>
                <a:path w="113029" h="12700">
                  <a:moveTo>
                    <a:pt x="0" y="12699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2699"/>
                  </a:lnTo>
                  <a:lnTo>
                    <a:pt x="0" y="12699"/>
                  </a:lnTo>
                  <a:close/>
                </a:path>
              </a:pathLst>
            </a:custGeom>
            <a:solidFill>
              <a:srgbClr val="006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" name="object 686"/>
            <p:cNvSpPr/>
            <p:nvPr/>
          </p:nvSpPr>
          <p:spPr>
            <a:xfrm>
              <a:off x="6311900" y="5487669"/>
              <a:ext cx="113030" cy="13970"/>
            </a:xfrm>
            <a:custGeom>
              <a:avLst/>
              <a:gdLst/>
              <a:ahLst/>
              <a:cxnLst/>
              <a:rect l="l" t="t" r="r" b="b"/>
              <a:pathLst>
                <a:path w="113029" h="13970">
                  <a:moveTo>
                    <a:pt x="0" y="13969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006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" name="object 687"/>
            <p:cNvSpPr/>
            <p:nvPr/>
          </p:nvSpPr>
          <p:spPr>
            <a:xfrm>
              <a:off x="6311900" y="5501639"/>
              <a:ext cx="113030" cy="12700"/>
            </a:xfrm>
            <a:custGeom>
              <a:avLst/>
              <a:gdLst/>
              <a:ahLst/>
              <a:cxnLst/>
              <a:rect l="l" t="t" r="r" b="b"/>
              <a:pathLst>
                <a:path w="113029" h="12700">
                  <a:moveTo>
                    <a:pt x="0" y="1270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06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" name="object 688"/>
            <p:cNvSpPr/>
            <p:nvPr/>
          </p:nvSpPr>
          <p:spPr>
            <a:xfrm>
              <a:off x="6311900" y="5514339"/>
              <a:ext cx="113030" cy="13970"/>
            </a:xfrm>
            <a:custGeom>
              <a:avLst/>
              <a:gdLst/>
              <a:ahLst/>
              <a:cxnLst/>
              <a:rect l="l" t="t" r="r" b="b"/>
              <a:pathLst>
                <a:path w="113029" h="13970">
                  <a:moveTo>
                    <a:pt x="0" y="1397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006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" name="object 689"/>
            <p:cNvSpPr/>
            <p:nvPr/>
          </p:nvSpPr>
          <p:spPr>
            <a:xfrm>
              <a:off x="6311900" y="5528309"/>
              <a:ext cx="113030" cy="12700"/>
            </a:xfrm>
            <a:custGeom>
              <a:avLst/>
              <a:gdLst/>
              <a:ahLst/>
              <a:cxnLst/>
              <a:rect l="l" t="t" r="r" b="b"/>
              <a:pathLst>
                <a:path w="113029" h="12700">
                  <a:moveTo>
                    <a:pt x="0" y="12699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2699"/>
                  </a:lnTo>
                  <a:lnTo>
                    <a:pt x="0" y="12699"/>
                  </a:lnTo>
                  <a:close/>
                </a:path>
              </a:pathLst>
            </a:custGeom>
            <a:solidFill>
              <a:srgbClr val="006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" name="object 690"/>
            <p:cNvSpPr/>
            <p:nvPr/>
          </p:nvSpPr>
          <p:spPr>
            <a:xfrm>
              <a:off x="6311900" y="5541009"/>
              <a:ext cx="113030" cy="13970"/>
            </a:xfrm>
            <a:custGeom>
              <a:avLst/>
              <a:gdLst/>
              <a:ahLst/>
              <a:cxnLst/>
              <a:rect l="l" t="t" r="r" b="b"/>
              <a:pathLst>
                <a:path w="113029" h="13970">
                  <a:moveTo>
                    <a:pt x="0" y="13969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006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" name="object 691"/>
            <p:cNvSpPr/>
            <p:nvPr/>
          </p:nvSpPr>
          <p:spPr>
            <a:xfrm>
              <a:off x="6311900" y="5554979"/>
              <a:ext cx="113030" cy="12700"/>
            </a:xfrm>
            <a:custGeom>
              <a:avLst/>
              <a:gdLst/>
              <a:ahLst/>
              <a:cxnLst/>
              <a:rect l="l" t="t" r="r" b="b"/>
              <a:pathLst>
                <a:path w="113029" h="12700">
                  <a:moveTo>
                    <a:pt x="0" y="1270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06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" name="object 692"/>
            <p:cNvSpPr/>
            <p:nvPr/>
          </p:nvSpPr>
          <p:spPr>
            <a:xfrm>
              <a:off x="6311900" y="5567679"/>
              <a:ext cx="113030" cy="13970"/>
            </a:xfrm>
            <a:custGeom>
              <a:avLst/>
              <a:gdLst/>
              <a:ahLst/>
              <a:cxnLst/>
              <a:rect l="l" t="t" r="r" b="b"/>
              <a:pathLst>
                <a:path w="113029" h="13970">
                  <a:moveTo>
                    <a:pt x="0" y="1397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006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" name="object 693"/>
            <p:cNvSpPr/>
            <p:nvPr/>
          </p:nvSpPr>
          <p:spPr>
            <a:xfrm>
              <a:off x="6311900" y="5581649"/>
              <a:ext cx="113030" cy="12700"/>
            </a:xfrm>
            <a:custGeom>
              <a:avLst/>
              <a:gdLst/>
              <a:ahLst/>
              <a:cxnLst/>
              <a:rect l="l" t="t" r="r" b="b"/>
              <a:pathLst>
                <a:path w="113029" h="12700">
                  <a:moveTo>
                    <a:pt x="0" y="1270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06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" name="object 694"/>
            <p:cNvSpPr/>
            <p:nvPr/>
          </p:nvSpPr>
          <p:spPr>
            <a:xfrm>
              <a:off x="6311900" y="5594349"/>
              <a:ext cx="113030" cy="26670"/>
            </a:xfrm>
            <a:custGeom>
              <a:avLst/>
              <a:gdLst/>
              <a:ahLst/>
              <a:cxnLst/>
              <a:rect l="l" t="t" r="r" b="b"/>
              <a:pathLst>
                <a:path w="113029" h="26670">
                  <a:moveTo>
                    <a:pt x="11303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0" y="26670"/>
                  </a:lnTo>
                  <a:lnTo>
                    <a:pt x="113030" y="26670"/>
                  </a:lnTo>
                  <a:lnTo>
                    <a:pt x="113030" y="13970"/>
                  </a:lnTo>
                  <a:lnTo>
                    <a:pt x="113030" y="0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" name="object 695"/>
            <p:cNvSpPr/>
            <p:nvPr/>
          </p:nvSpPr>
          <p:spPr>
            <a:xfrm>
              <a:off x="6311900" y="5621019"/>
              <a:ext cx="113030" cy="13970"/>
            </a:xfrm>
            <a:custGeom>
              <a:avLst/>
              <a:gdLst/>
              <a:ahLst/>
              <a:cxnLst/>
              <a:rect l="l" t="t" r="r" b="b"/>
              <a:pathLst>
                <a:path w="113029" h="13970">
                  <a:moveTo>
                    <a:pt x="0" y="13969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006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" name="object 696"/>
            <p:cNvSpPr/>
            <p:nvPr/>
          </p:nvSpPr>
          <p:spPr>
            <a:xfrm>
              <a:off x="6311900" y="5634989"/>
              <a:ext cx="113030" cy="12700"/>
            </a:xfrm>
            <a:custGeom>
              <a:avLst/>
              <a:gdLst/>
              <a:ahLst/>
              <a:cxnLst/>
              <a:rect l="l" t="t" r="r" b="b"/>
              <a:pathLst>
                <a:path w="113029" h="12700">
                  <a:moveTo>
                    <a:pt x="0" y="1270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06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" name="object 697"/>
            <p:cNvSpPr/>
            <p:nvPr/>
          </p:nvSpPr>
          <p:spPr>
            <a:xfrm>
              <a:off x="6311900" y="5647689"/>
              <a:ext cx="113030" cy="12700"/>
            </a:xfrm>
            <a:custGeom>
              <a:avLst/>
              <a:gdLst/>
              <a:ahLst/>
              <a:cxnLst/>
              <a:rect l="l" t="t" r="r" b="b"/>
              <a:pathLst>
                <a:path w="113029" h="12700">
                  <a:moveTo>
                    <a:pt x="0" y="1270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06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" name="object 698"/>
            <p:cNvSpPr/>
            <p:nvPr/>
          </p:nvSpPr>
          <p:spPr>
            <a:xfrm>
              <a:off x="6311900" y="5660389"/>
              <a:ext cx="113030" cy="13970"/>
            </a:xfrm>
            <a:custGeom>
              <a:avLst/>
              <a:gdLst/>
              <a:ahLst/>
              <a:cxnLst/>
              <a:rect l="l" t="t" r="r" b="b"/>
              <a:pathLst>
                <a:path w="113029" h="13970">
                  <a:moveTo>
                    <a:pt x="0" y="1397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006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" name="object 699"/>
            <p:cNvSpPr/>
            <p:nvPr/>
          </p:nvSpPr>
          <p:spPr>
            <a:xfrm>
              <a:off x="6311900" y="5674359"/>
              <a:ext cx="113030" cy="12700"/>
            </a:xfrm>
            <a:custGeom>
              <a:avLst/>
              <a:gdLst/>
              <a:ahLst/>
              <a:cxnLst/>
              <a:rect l="l" t="t" r="r" b="b"/>
              <a:pathLst>
                <a:path w="113029" h="12700">
                  <a:moveTo>
                    <a:pt x="0" y="12699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2699"/>
                  </a:lnTo>
                  <a:lnTo>
                    <a:pt x="0" y="12699"/>
                  </a:lnTo>
                  <a:close/>
                </a:path>
              </a:pathLst>
            </a:custGeom>
            <a:solidFill>
              <a:srgbClr val="006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" name="object 700"/>
            <p:cNvSpPr/>
            <p:nvPr/>
          </p:nvSpPr>
          <p:spPr>
            <a:xfrm>
              <a:off x="6311900" y="5687059"/>
              <a:ext cx="113030" cy="13970"/>
            </a:xfrm>
            <a:custGeom>
              <a:avLst/>
              <a:gdLst/>
              <a:ahLst/>
              <a:cxnLst/>
              <a:rect l="l" t="t" r="r" b="b"/>
              <a:pathLst>
                <a:path w="113029" h="13970">
                  <a:moveTo>
                    <a:pt x="0" y="13969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005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" name="object 701"/>
            <p:cNvSpPr/>
            <p:nvPr/>
          </p:nvSpPr>
          <p:spPr>
            <a:xfrm>
              <a:off x="6311900" y="5701029"/>
              <a:ext cx="113030" cy="12700"/>
            </a:xfrm>
            <a:custGeom>
              <a:avLst/>
              <a:gdLst/>
              <a:ahLst/>
              <a:cxnLst/>
              <a:rect l="l" t="t" r="r" b="b"/>
              <a:pathLst>
                <a:path w="113029" h="12700">
                  <a:moveTo>
                    <a:pt x="0" y="1270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05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" name="object 702"/>
            <p:cNvSpPr/>
            <p:nvPr/>
          </p:nvSpPr>
          <p:spPr>
            <a:xfrm>
              <a:off x="6311900" y="5713729"/>
              <a:ext cx="113030" cy="13970"/>
            </a:xfrm>
            <a:custGeom>
              <a:avLst/>
              <a:gdLst/>
              <a:ahLst/>
              <a:cxnLst/>
              <a:rect l="l" t="t" r="r" b="b"/>
              <a:pathLst>
                <a:path w="113029" h="13970">
                  <a:moveTo>
                    <a:pt x="0" y="1397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005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" name="object 703"/>
            <p:cNvSpPr/>
            <p:nvPr/>
          </p:nvSpPr>
          <p:spPr>
            <a:xfrm>
              <a:off x="6311900" y="5727699"/>
              <a:ext cx="113030" cy="12700"/>
            </a:xfrm>
            <a:custGeom>
              <a:avLst/>
              <a:gdLst/>
              <a:ahLst/>
              <a:cxnLst/>
              <a:rect l="l" t="t" r="r" b="b"/>
              <a:pathLst>
                <a:path w="113029" h="12700">
                  <a:moveTo>
                    <a:pt x="0" y="1270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05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" name="object 704"/>
            <p:cNvSpPr/>
            <p:nvPr/>
          </p:nvSpPr>
          <p:spPr>
            <a:xfrm>
              <a:off x="6311900" y="5740399"/>
              <a:ext cx="113030" cy="13970"/>
            </a:xfrm>
            <a:custGeom>
              <a:avLst/>
              <a:gdLst/>
              <a:ahLst/>
              <a:cxnLst/>
              <a:rect l="l" t="t" r="r" b="b"/>
              <a:pathLst>
                <a:path w="113029" h="13970">
                  <a:moveTo>
                    <a:pt x="0" y="13969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005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" name="object 705"/>
            <p:cNvSpPr/>
            <p:nvPr/>
          </p:nvSpPr>
          <p:spPr>
            <a:xfrm>
              <a:off x="6311900" y="5754369"/>
              <a:ext cx="113030" cy="12700"/>
            </a:xfrm>
            <a:custGeom>
              <a:avLst/>
              <a:gdLst/>
              <a:ahLst/>
              <a:cxnLst/>
              <a:rect l="l" t="t" r="r" b="b"/>
              <a:pathLst>
                <a:path w="113029" h="12700">
                  <a:moveTo>
                    <a:pt x="0" y="12699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2699"/>
                  </a:lnTo>
                  <a:lnTo>
                    <a:pt x="0" y="12699"/>
                  </a:lnTo>
                  <a:close/>
                </a:path>
              </a:pathLst>
            </a:custGeom>
            <a:solidFill>
              <a:srgbClr val="005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" name="object 706"/>
            <p:cNvSpPr/>
            <p:nvPr/>
          </p:nvSpPr>
          <p:spPr>
            <a:xfrm>
              <a:off x="6311900" y="5767069"/>
              <a:ext cx="113030" cy="13970"/>
            </a:xfrm>
            <a:custGeom>
              <a:avLst/>
              <a:gdLst/>
              <a:ahLst/>
              <a:cxnLst/>
              <a:rect l="l" t="t" r="r" b="b"/>
              <a:pathLst>
                <a:path w="113029" h="13970">
                  <a:moveTo>
                    <a:pt x="0" y="13969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005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" name="object 707"/>
            <p:cNvSpPr/>
            <p:nvPr/>
          </p:nvSpPr>
          <p:spPr>
            <a:xfrm>
              <a:off x="6311900" y="5781039"/>
              <a:ext cx="113030" cy="12700"/>
            </a:xfrm>
            <a:custGeom>
              <a:avLst/>
              <a:gdLst/>
              <a:ahLst/>
              <a:cxnLst/>
              <a:rect l="l" t="t" r="r" b="b"/>
              <a:pathLst>
                <a:path w="113029" h="12700">
                  <a:moveTo>
                    <a:pt x="0" y="1270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05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" name="object 708"/>
            <p:cNvSpPr/>
            <p:nvPr/>
          </p:nvSpPr>
          <p:spPr>
            <a:xfrm>
              <a:off x="6311900" y="5793739"/>
              <a:ext cx="113030" cy="13970"/>
            </a:xfrm>
            <a:custGeom>
              <a:avLst/>
              <a:gdLst/>
              <a:ahLst/>
              <a:cxnLst/>
              <a:rect l="l" t="t" r="r" b="b"/>
              <a:pathLst>
                <a:path w="113029" h="13970">
                  <a:moveTo>
                    <a:pt x="0" y="1397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005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" name="object 709"/>
            <p:cNvSpPr/>
            <p:nvPr/>
          </p:nvSpPr>
          <p:spPr>
            <a:xfrm>
              <a:off x="6311900" y="5807709"/>
              <a:ext cx="113030" cy="12700"/>
            </a:xfrm>
            <a:custGeom>
              <a:avLst/>
              <a:gdLst/>
              <a:ahLst/>
              <a:cxnLst/>
              <a:rect l="l" t="t" r="r" b="b"/>
              <a:pathLst>
                <a:path w="113029" h="12700">
                  <a:moveTo>
                    <a:pt x="0" y="12699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2699"/>
                  </a:lnTo>
                  <a:lnTo>
                    <a:pt x="0" y="12699"/>
                  </a:lnTo>
                  <a:close/>
                </a:path>
              </a:pathLst>
            </a:custGeom>
            <a:solidFill>
              <a:srgbClr val="005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" name="object 710"/>
            <p:cNvSpPr/>
            <p:nvPr/>
          </p:nvSpPr>
          <p:spPr>
            <a:xfrm>
              <a:off x="6311900" y="5820409"/>
              <a:ext cx="113030" cy="13970"/>
            </a:xfrm>
            <a:custGeom>
              <a:avLst/>
              <a:gdLst/>
              <a:ahLst/>
              <a:cxnLst/>
              <a:rect l="l" t="t" r="r" b="b"/>
              <a:pathLst>
                <a:path w="113029" h="13970">
                  <a:moveTo>
                    <a:pt x="0" y="13969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005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" name="object 711"/>
            <p:cNvSpPr/>
            <p:nvPr/>
          </p:nvSpPr>
          <p:spPr>
            <a:xfrm>
              <a:off x="6311900" y="5834379"/>
              <a:ext cx="113030" cy="12700"/>
            </a:xfrm>
            <a:custGeom>
              <a:avLst/>
              <a:gdLst/>
              <a:ahLst/>
              <a:cxnLst/>
              <a:rect l="l" t="t" r="r" b="b"/>
              <a:pathLst>
                <a:path w="113029" h="12700">
                  <a:moveTo>
                    <a:pt x="0" y="1270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05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" name="object 712"/>
            <p:cNvSpPr/>
            <p:nvPr/>
          </p:nvSpPr>
          <p:spPr>
            <a:xfrm>
              <a:off x="6311900" y="5847079"/>
              <a:ext cx="113030" cy="13970"/>
            </a:xfrm>
            <a:custGeom>
              <a:avLst/>
              <a:gdLst/>
              <a:ahLst/>
              <a:cxnLst/>
              <a:rect l="l" t="t" r="r" b="b"/>
              <a:pathLst>
                <a:path w="113029" h="13970">
                  <a:moveTo>
                    <a:pt x="0" y="1397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005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" name="object 713"/>
            <p:cNvSpPr/>
            <p:nvPr/>
          </p:nvSpPr>
          <p:spPr>
            <a:xfrm>
              <a:off x="6311900" y="5861049"/>
              <a:ext cx="113030" cy="12700"/>
            </a:xfrm>
            <a:custGeom>
              <a:avLst/>
              <a:gdLst/>
              <a:ahLst/>
              <a:cxnLst/>
              <a:rect l="l" t="t" r="r" b="b"/>
              <a:pathLst>
                <a:path w="113029" h="12700">
                  <a:moveTo>
                    <a:pt x="0" y="1270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05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" name="object 714"/>
            <p:cNvSpPr/>
            <p:nvPr/>
          </p:nvSpPr>
          <p:spPr>
            <a:xfrm>
              <a:off x="6311900" y="5873749"/>
              <a:ext cx="113030" cy="13970"/>
            </a:xfrm>
            <a:custGeom>
              <a:avLst/>
              <a:gdLst/>
              <a:ahLst/>
              <a:cxnLst/>
              <a:rect l="l" t="t" r="r" b="b"/>
              <a:pathLst>
                <a:path w="113029" h="13970">
                  <a:moveTo>
                    <a:pt x="0" y="13969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005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" name="object 715"/>
            <p:cNvSpPr/>
            <p:nvPr/>
          </p:nvSpPr>
          <p:spPr>
            <a:xfrm>
              <a:off x="6311900" y="5887719"/>
              <a:ext cx="113030" cy="12700"/>
            </a:xfrm>
            <a:custGeom>
              <a:avLst/>
              <a:gdLst/>
              <a:ahLst/>
              <a:cxnLst/>
              <a:rect l="l" t="t" r="r" b="b"/>
              <a:pathLst>
                <a:path w="113029" h="12700">
                  <a:moveTo>
                    <a:pt x="0" y="12699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2699"/>
                  </a:lnTo>
                  <a:lnTo>
                    <a:pt x="0" y="12699"/>
                  </a:lnTo>
                  <a:close/>
                </a:path>
              </a:pathLst>
            </a:custGeom>
            <a:solidFill>
              <a:srgbClr val="005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" name="object 716"/>
            <p:cNvSpPr/>
            <p:nvPr/>
          </p:nvSpPr>
          <p:spPr>
            <a:xfrm>
              <a:off x="6311900" y="5900419"/>
              <a:ext cx="113030" cy="13970"/>
            </a:xfrm>
            <a:custGeom>
              <a:avLst/>
              <a:gdLst/>
              <a:ahLst/>
              <a:cxnLst/>
              <a:rect l="l" t="t" r="r" b="b"/>
              <a:pathLst>
                <a:path w="113029" h="13970">
                  <a:moveTo>
                    <a:pt x="0" y="13969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004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" name="object 717"/>
            <p:cNvSpPr/>
            <p:nvPr/>
          </p:nvSpPr>
          <p:spPr>
            <a:xfrm>
              <a:off x="6311900" y="5914389"/>
              <a:ext cx="113030" cy="12700"/>
            </a:xfrm>
            <a:custGeom>
              <a:avLst/>
              <a:gdLst/>
              <a:ahLst/>
              <a:cxnLst/>
              <a:rect l="l" t="t" r="r" b="b"/>
              <a:pathLst>
                <a:path w="113029" h="12700">
                  <a:moveTo>
                    <a:pt x="0" y="1270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04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" name="object 718"/>
            <p:cNvSpPr/>
            <p:nvPr/>
          </p:nvSpPr>
          <p:spPr>
            <a:xfrm>
              <a:off x="6311900" y="5927089"/>
              <a:ext cx="113030" cy="13970"/>
            </a:xfrm>
            <a:custGeom>
              <a:avLst/>
              <a:gdLst/>
              <a:ahLst/>
              <a:cxnLst/>
              <a:rect l="l" t="t" r="r" b="b"/>
              <a:pathLst>
                <a:path w="113029" h="13970">
                  <a:moveTo>
                    <a:pt x="0" y="1397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004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" name="object 719"/>
            <p:cNvSpPr/>
            <p:nvPr/>
          </p:nvSpPr>
          <p:spPr>
            <a:xfrm>
              <a:off x="6311900" y="5941059"/>
              <a:ext cx="113030" cy="12700"/>
            </a:xfrm>
            <a:custGeom>
              <a:avLst/>
              <a:gdLst/>
              <a:ahLst/>
              <a:cxnLst/>
              <a:rect l="l" t="t" r="r" b="b"/>
              <a:pathLst>
                <a:path w="113029" h="12700">
                  <a:moveTo>
                    <a:pt x="0" y="12699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2699"/>
                  </a:lnTo>
                  <a:lnTo>
                    <a:pt x="0" y="12699"/>
                  </a:lnTo>
                  <a:close/>
                </a:path>
              </a:pathLst>
            </a:custGeom>
            <a:solidFill>
              <a:srgbClr val="004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" name="object 720"/>
            <p:cNvSpPr/>
            <p:nvPr/>
          </p:nvSpPr>
          <p:spPr>
            <a:xfrm>
              <a:off x="6311900" y="5953759"/>
              <a:ext cx="113030" cy="13970"/>
            </a:xfrm>
            <a:custGeom>
              <a:avLst/>
              <a:gdLst/>
              <a:ahLst/>
              <a:cxnLst/>
              <a:rect l="l" t="t" r="r" b="b"/>
              <a:pathLst>
                <a:path w="113029" h="13970">
                  <a:moveTo>
                    <a:pt x="0" y="13969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004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1" name="object 721"/>
            <p:cNvSpPr/>
            <p:nvPr/>
          </p:nvSpPr>
          <p:spPr>
            <a:xfrm>
              <a:off x="6311900" y="5967729"/>
              <a:ext cx="113030" cy="12700"/>
            </a:xfrm>
            <a:custGeom>
              <a:avLst/>
              <a:gdLst/>
              <a:ahLst/>
              <a:cxnLst/>
              <a:rect l="l" t="t" r="r" b="b"/>
              <a:pathLst>
                <a:path w="113029" h="12700">
                  <a:moveTo>
                    <a:pt x="0" y="1270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04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" name="object 722"/>
            <p:cNvSpPr/>
            <p:nvPr/>
          </p:nvSpPr>
          <p:spPr>
            <a:xfrm>
              <a:off x="6311900" y="5980429"/>
              <a:ext cx="113030" cy="13970"/>
            </a:xfrm>
            <a:custGeom>
              <a:avLst/>
              <a:gdLst/>
              <a:ahLst/>
              <a:cxnLst/>
              <a:rect l="l" t="t" r="r" b="b"/>
              <a:pathLst>
                <a:path w="113029" h="13970">
                  <a:moveTo>
                    <a:pt x="0" y="1397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00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" name="object 723"/>
            <p:cNvSpPr/>
            <p:nvPr/>
          </p:nvSpPr>
          <p:spPr>
            <a:xfrm>
              <a:off x="6311900" y="5994399"/>
              <a:ext cx="113030" cy="12700"/>
            </a:xfrm>
            <a:custGeom>
              <a:avLst/>
              <a:gdLst/>
              <a:ahLst/>
              <a:cxnLst/>
              <a:rect l="l" t="t" r="r" b="b"/>
              <a:pathLst>
                <a:path w="113029" h="12700">
                  <a:moveTo>
                    <a:pt x="0" y="1270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04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" name="object 724"/>
            <p:cNvSpPr/>
            <p:nvPr/>
          </p:nvSpPr>
          <p:spPr>
            <a:xfrm>
              <a:off x="6311900" y="6007099"/>
              <a:ext cx="113030" cy="13970"/>
            </a:xfrm>
            <a:custGeom>
              <a:avLst/>
              <a:gdLst/>
              <a:ahLst/>
              <a:cxnLst/>
              <a:rect l="l" t="t" r="r" b="b"/>
              <a:pathLst>
                <a:path w="113029" h="13970">
                  <a:moveTo>
                    <a:pt x="0" y="13969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004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" name="object 725"/>
            <p:cNvSpPr/>
            <p:nvPr/>
          </p:nvSpPr>
          <p:spPr>
            <a:xfrm>
              <a:off x="6311900" y="6021069"/>
              <a:ext cx="113030" cy="12700"/>
            </a:xfrm>
            <a:custGeom>
              <a:avLst/>
              <a:gdLst/>
              <a:ahLst/>
              <a:cxnLst/>
              <a:rect l="l" t="t" r="r" b="b"/>
              <a:pathLst>
                <a:path w="113029" h="12700">
                  <a:moveTo>
                    <a:pt x="0" y="12699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2699"/>
                  </a:lnTo>
                  <a:lnTo>
                    <a:pt x="0" y="12699"/>
                  </a:lnTo>
                  <a:close/>
                </a:path>
              </a:pathLst>
            </a:custGeom>
            <a:solidFill>
              <a:srgbClr val="004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" name="object 726"/>
            <p:cNvSpPr/>
            <p:nvPr/>
          </p:nvSpPr>
          <p:spPr>
            <a:xfrm>
              <a:off x="6311900" y="6033769"/>
              <a:ext cx="113030" cy="13970"/>
            </a:xfrm>
            <a:custGeom>
              <a:avLst/>
              <a:gdLst/>
              <a:ahLst/>
              <a:cxnLst/>
              <a:rect l="l" t="t" r="r" b="b"/>
              <a:pathLst>
                <a:path w="113029" h="13970">
                  <a:moveTo>
                    <a:pt x="0" y="13969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004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7" name="object 727"/>
            <p:cNvSpPr/>
            <p:nvPr/>
          </p:nvSpPr>
          <p:spPr>
            <a:xfrm>
              <a:off x="6311900" y="6047739"/>
              <a:ext cx="113030" cy="12700"/>
            </a:xfrm>
            <a:custGeom>
              <a:avLst/>
              <a:gdLst/>
              <a:ahLst/>
              <a:cxnLst/>
              <a:rect l="l" t="t" r="r" b="b"/>
              <a:pathLst>
                <a:path w="113029" h="12700">
                  <a:moveTo>
                    <a:pt x="0" y="1270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04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" name="object 728"/>
            <p:cNvSpPr/>
            <p:nvPr/>
          </p:nvSpPr>
          <p:spPr>
            <a:xfrm>
              <a:off x="6311900" y="6060439"/>
              <a:ext cx="113030" cy="13970"/>
            </a:xfrm>
            <a:custGeom>
              <a:avLst/>
              <a:gdLst/>
              <a:ahLst/>
              <a:cxnLst/>
              <a:rect l="l" t="t" r="r" b="b"/>
              <a:pathLst>
                <a:path w="113029" h="13970">
                  <a:moveTo>
                    <a:pt x="0" y="1397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004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9" name="object 729"/>
            <p:cNvSpPr/>
            <p:nvPr/>
          </p:nvSpPr>
          <p:spPr>
            <a:xfrm>
              <a:off x="6311900" y="6074409"/>
              <a:ext cx="113030" cy="12700"/>
            </a:xfrm>
            <a:custGeom>
              <a:avLst/>
              <a:gdLst/>
              <a:ahLst/>
              <a:cxnLst/>
              <a:rect l="l" t="t" r="r" b="b"/>
              <a:pathLst>
                <a:path w="113029" h="12700">
                  <a:moveTo>
                    <a:pt x="0" y="12699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2699"/>
                  </a:lnTo>
                  <a:lnTo>
                    <a:pt x="0" y="12699"/>
                  </a:lnTo>
                  <a:close/>
                </a:path>
              </a:pathLst>
            </a:custGeom>
            <a:solidFill>
              <a:srgbClr val="004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" name="object 730"/>
            <p:cNvSpPr/>
            <p:nvPr/>
          </p:nvSpPr>
          <p:spPr>
            <a:xfrm>
              <a:off x="6311900" y="6087109"/>
              <a:ext cx="113030" cy="13970"/>
            </a:xfrm>
            <a:custGeom>
              <a:avLst/>
              <a:gdLst/>
              <a:ahLst/>
              <a:cxnLst/>
              <a:rect l="l" t="t" r="r" b="b"/>
              <a:pathLst>
                <a:path w="113029" h="13970">
                  <a:moveTo>
                    <a:pt x="0" y="13969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004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1" name="object 731"/>
            <p:cNvSpPr/>
            <p:nvPr/>
          </p:nvSpPr>
          <p:spPr>
            <a:xfrm>
              <a:off x="6311900" y="6101079"/>
              <a:ext cx="113030" cy="12700"/>
            </a:xfrm>
            <a:custGeom>
              <a:avLst/>
              <a:gdLst/>
              <a:ahLst/>
              <a:cxnLst/>
              <a:rect l="l" t="t" r="r" b="b"/>
              <a:pathLst>
                <a:path w="113029" h="12700">
                  <a:moveTo>
                    <a:pt x="0" y="1270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04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2" name="object 732"/>
            <p:cNvSpPr/>
            <p:nvPr/>
          </p:nvSpPr>
          <p:spPr>
            <a:xfrm>
              <a:off x="6311900" y="6113779"/>
              <a:ext cx="113030" cy="13970"/>
            </a:xfrm>
            <a:custGeom>
              <a:avLst/>
              <a:gdLst/>
              <a:ahLst/>
              <a:cxnLst/>
              <a:rect l="l" t="t" r="r" b="b"/>
              <a:pathLst>
                <a:path w="113029" h="13970">
                  <a:moveTo>
                    <a:pt x="0" y="1397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003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" name="object 733"/>
            <p:cNvSpPr/>
            <p:nvPr/>
          </p:nvSpPr>
          <p:spPr>
            <a:xfrm>
              <a:off x="6311900" y="6127749"/>
              <a:ext cx="113030" cy="12700"/>
            </a:xfrm>
            <a:custGeom>
              <a:avLst/>
              <a:gdLst/>
              <a:ahLst/>
              <a:cxnLst/>
              <a:rect l="l" t="t" r="r" b="b"/>
              <a:pathLst>
                <a:path w="113029" h="12700">
                  <a:moveTo>
                    <a:pt x="11303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100330" y="12700"/>
                  </a:lnTo>
                  <a:lnTo>
                    <a:pt x="100330" y="11430"/>
                  </a:lnTo>
                  <a:lnTo>
                    <a:pt x="105410" y="11430"/>
                  </a:lnTo>
                  <a:lnTo>
                    <a:pt x="105410" y="10160"/>
                  </a:lnTo>
                  <a:lnTo>
                    <a:pt x="110490" y="10160"/>
                  </a:lnTo>
                  <a:lnTo>
                    <a:pt x="110490" y="8890"/>
                  </a:lnTo>
                  <a:lnTo>
                    <a:pt x="113030" y="8890"/>
                  </a:lnTo>
                  <a:lnTo>
                    <a:pt x="113030" y="0"/>
                  </a:lnTo>
                  <a:close/>
                </a:path>
              </a:pathLst>
            </a:custGeom>
            <a:solidFill>
              <a:srgbClr val="003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" name="object 734"/>
            <p:cNvSpPr/>
            <p:nvPr/>
          </p:nvSpPr>
          <p:spPr>
            <a:xfrm>
              <a:off x="6311900" y="6140449"/>
              <a:ext cx="96520" cy="13970"/>
            </a:xfrm>
            <a:custGeom>
              <a:avLst/>
              <a:gdLst/>
              <a:ahLst/>
              <a:cxnLst/>
              <a:rect l="l" t="t" r="r" b="b"/>
              <a:pathLst>
                <a:path w="96520" h="13970">
                  <a:moveTo>
                    <a:pt x="9652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49529" y="13970"/>
                  </a:lnTo>
                  <a:lnTo>
                    <a:pt x="49529" y="12700"/>
                  </a:lnTo>
                  <a:lnTo>
                    <a:pt x="54610" y="12700"/>
                  </a:lnTo>
                  <a:lnTo>
                    <a:pt x="54610" y="11429"/>
                  </a:lnTo>
                  <a:lnTo>
                    <a:pt x="58420" y="11429"/>
                  </a:lnTo>
                  <a:lnTo>
                    <a:pt x="58420" y="10159"/>
                  </a:lnTo>
                  <a:lnTo>
                    <a:pt x="63500" y="10159"/>
                  </a:lnTo>
                  <a:lnTo>
                    <a:pt x="63500" y="8890"/>
                  </a:lnTo>
                  <a:lnTo>
                    <a:pt x="68579" y="8890"/>
                  </a:lnTo>
                  <a:lnTo>
                    <a:pt x="68579" y="7620"/>
                  </a:lnTo>
                  <a:lnTo>
                    <a:pt x="72389" y="7620"/>
                  </a:lnTo>
                  <a:lnTo>
                    <a:pt x="72389" y="6350"/>
                  </a:lnTo>
                  <a:lnTo>
                    <a:pt x="77470" y="6350"/>
                  </a:lnTo>
                  <a:lnTo>
                    <a:pt x="77470" y="5079"/>
                  </a:lnTo>
                  <a:lnTo>
                    <a:pt x="82550" y="5079"/>
                  </a:lnTo>
                  <a:lnTo>
                    <a:pt x="82550" y="3809"/>
                  </a:lnTo>
                  <a:lnTo>
                    <a:pt x="86360" y="3809"/>
                  </a:lnTo>
                  <a:lnTo>
                    <a:pt x="86360" y="2540"/>
                  </a:lnTo>
                  <a:lnTo>
                    <a:pt x="91439" y="2540"/>
                  </a:lnTo>
                  <a:lnTo>
                    <a:pt x="91439" y="1270"/>
                  </a:lnTo>
                  <a:lnTo>
                    <a:pt x="96520" y="1270"/>
                  </a:lnTo>
                  <a:lnTo>
                    <a:pt x="96520" y="0"/>
                  </a:lnTo>
                  <a:close/>
                </a:path>
              </a:pathLst>
            </a:custGeom>
            <a:solidFill>
              <a:srgbClr val="003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5" name="object 735"/>
            <p:cNvSpPr/>
            <p:nvPr/>
          </p:nvSpPr>
          <p:spPr>
            <a:xfrm>
              <a:off x="6311900" y="6154419"/>
              <a:ext cx="44450" cy="12700"/>
            </a:xfrm>
            <a:custGeom>
              <a:avLst/>
              <a:gdLst/>
              <a:ahLst/>
              <a:cxnLst/>
              <a:rect l="l" t="t" r="r" b="b"/>
              <a:pathLst>
                <a:path w="44450" h="12700">
                  <a:moveTo>
                    <a:pt x="44450" y="0"/>
                  </a:moveTo>
                  <a:lnTo>
                    <a:pt x="0" y="0"/>
                  </a:lnTo>
                  <a:lnTo>
                    <a:pt x="0" y="12699"/>
                  </a:lnTo>
                  <a:lnTo>
                    <a:pt x="1270" y="12699"/>
                  </a:lnTo>
                  <a:lnTo>
                    <a:pt x="1270" y="11429"/>
                  </a:lnTo>
                  <a:lnTo>
                    <a:pt x="7620" y="11429"/>
                  </a:lnTo>
                  <a:lnTo>
                    <a:pt x="7620" y="10159"/>
                  </a:lnTo>
                  <a:lnTo>
                    <a:pt x="12700" y="10159"/>
                  </a:lnTo>
                  <a:lnTo>
                    <a:pt x="12700" y="8889"/>
                  </a:lnTo>
                  <a:lnTo>
                    <a:pt x="16510" y="8889"/>
                  </a:lnTo>
                  <a:lnTo>
                    <a:pt x="16510" y="7619"/>
                  </a:lnTo>
                  <a:lnTo>
                    <a:pt x="21589" y="7619"/>
                  </a:lnTo>
                  <a:lnTo>
                    <a:pt x="21589" y="6349"/>
                  </a:lnTo>
                  <a:lnTo>
                    <a:pt x="26670" y="6349"/>
                  </a:lnTo>
                  <a:lnTo>
                    <a:pt x="26670" y="5079"/>
                  </a:lnTo>
                  <a:lnTo>
                    <a:pt x="30479" y="5079"/>
                  </a:lnTo>
                  <a:lnTo>
                    <a:pt x="30479" y="3809"/>
                  </a:lnTo>
                  <a:lnTo>
                    <a:pt x="35560" y="3809"/>
                  </a:lnTo>
                  <a:lnTo>
                    <a:pt x="35560" y="2539"/>
                  </a:lnTo>
                  <a:lnTo>
                    <a:pt x="40639" y="2539"/>
                  </a:lnTo>
                  <a:lnTo>
                    <a:pt x="40639" y="1269"/>
                  </a:lnTo>
                  <a:lnTo>
                    <a:pt x="44450" y="1269"/>
                  </a:lnTo>
                  <a:lnTo>
                    <a:pt x="44450" y="0"/>
                  </a:lnTo>
                  <a:close/>
                </a:path>
              </a:pathLst>
            </a:custGeom>
            <a:solidFill>
              <a:srgbClr val="003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6" name="object 736"/>
            <p:cNvSpPr/>
            <p:nvPr/>
          </p:nvSpPr>
          <p:spPr>
            <a:xfrm>
              <a:off x="6306820" y="5242559"/>
              <a:ext cx="121920" cy="929640"/>
            </a:xfrm>
            <a:custGeom>
              <a:avLst/>
              <a:gdLst/>
              <a:ahLst/>
              <a:cxnLst/>
              <a:rect l="l" t="t" r="r" b="b"/>
              <a:pathLst>
                <a:path w="121920" h="929639">
                  <a:moveTo>
                    <a:pt x="121920" y="160020"/>
                  </a:moveTo>
                  <a:lnTo>
                    <a:pt x="116840" y="161290"/>
                  </a:lnTo>
                  <a:lnTo>
                    <a:pt x="113030" y="162369"/>
                  </a:lnTo>
                  <a:lnTo>
                    <a:pt x="113030" y="172847"/>
                  </a:lnTo>
                  <a:lnTo>
                    <a:pt x="113030" y="888758"/>
                  </a:lnTo>
                  <a:lnTo>
                    <a:pt x="8890" y="916851"/>
                  </a:lnTo>
                  <a:lnTo>
                    <a:pt x="8890" y="201244"/>
                  </a:lnTo>
                  <a:lnTo>
                    <a:pt x="113030" y="172847"/>
                  </a:lnTo>
                  <a:lnTo>
                    <a:pt x="113030" y="162369"/>
                  </a:lnTo>
                  <a:lnTo>
                    <a:pt x="3810" y="193040"/>
                  </a:lnTo>
                  <a:lnTo>
                    <a:pt x="0" y="194310"/>
                  </a:lnTo>
                  <a:lnTo>
                    <a:pt x="0" y="196850"/>
                  </a:lnTo>
                  <a:lnTo>
                    <a:pt x="0" y="929640"/>
                  </a:lnTo>
                  <a:lnTo>
                    <a:pt x="8890" y="929640"/>
                  </a:lnTo>
                  <a:lnTo>
                    <a:pt x="8890" y="927658"/>
                  </a:lnTo>
                  <a:lnTo>
                    <a:pt x="118110" y="896620"/>
                  </a:lnTo>
                  <a:lnTo>
                    <a:pt x="121920" y="895350"/>
                  </a:lnTo>
                  <a:lnTo>
                    <a:pt x="121920" y="892810"/>
                  </a:lnTo>
                  <a:lnTo>
                    <a:pt x="121920" y="166370"/>
                  </a:lnTo>
                  <a:lnTo>
                    <a:pt x="121920" y="160020"/>
                  </a:lnTo>
                  <a:close/>
                </a:path>
                <a:path w="121920" h="929639">
                  <a:moveTo>
                    <a:pt x="121920" y="0"/>
                  </a:moveTo>
                  <a:lnTo>
                    <a:pt x="116840" y="1270"/>
                  </a:lnTo>
                  <a:lnTo>
                    <a:pt x="113030" y="2349"/>
                  </a:lnTo>
                  <a:lnTo>
                    <a:pt x="113030" y="12827"/>
                  </a:lnTo>
                  <a:lnTo>
                    <a:pt x="113030" y="119138"/>
                  </a:lnTo>
                  <a:lnTo>
                    <a:pt x="8890" y="147231"/>
                  </a:lnTo>
                  <a:lnTo>
                    <a:pt x="8890" y="41224"/>
                  </a:lnTo>
                  <a:lnTo>
                    <a:pt x="113030" y="12827"/>
                  </a:lnTo>
                  <a:lnTo>
                    <a:pt x="113030" y="2349"/>
                  </a:lnTo>
                  <a:lnTo>
                    <a:pt x="3810" y="33020"/>
                  </a:lnTo>
                  <a:lnTo>
                    <a:pt x="0" y="34290"/>
                  </a:lnTo>
                  <a:lnTo>
                    <a:pt x="0" y="38100"/>
                  </a:lnTo>
                  <a:lnTo>
                    <a:pt x="0" y="158750"/>
                  </a:lnTo>
                  <a:lnTo>
                    <a:pt x="8890" y="158750"/>
                  </a:lnTo>
                  <a:lnTo>
                    <a:pt x="8890" y="156794"/>
                  </a:lnTo>
                  <a:lnTo>
                    <a:pt x="118110" y="127000"/>
                  </a:lnTo>
                  <a:lnTo>
                    <a:pt x="121920" y="125730"/>
                  </a:lnTo>
                  <a:lnTo>
                    <a:pt x="121920" y="121920"/>
                  </a:lnTo>
                  <a:lnTo>
                    <a:pt x="121920" y="6350"/>
                  </a:lnTo>
                  <a:lnTo>
                    <a:pt x="121920" y="0"/>
                  </a:lnTo>
                  <a:close/>
                </a:path>
              </a:pathLst>
            </a:custGeom>
            <a:solidFill>
              <a:srgbClr val="98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7" name="object 737"/>
            <p:cNvSpPr/>
            <p:nvPr/>
          </p:nvSpPr>
          <p:spPr>
            <a:xfrm>
              <a:off x="6545580" y="5347982"/>
              <a:ext cx="111760" cy="21590"/>
            </a:xfrm>
            <a:custGeom>
              <a:avLst/>
              <a:gdLst/>
              <a:ahLst/>
              <a:cxnLst/>
              <a:rect l="l" t="t" r="r" b="b"/>
              <a:pathLst>
                <a:path w="111759" h="21589">
                  <a:moveTo>
                    <a:pt x="69850" y="1257"/>
                  </a:moveTo>
                  <a:lnTo>
                    <a:pt x="67297" y="1257"/>
                  </a:lnTo>
                  <a:lnTo>
                    <a:pt x="67297" y="0"/>
                  </a:lnTo>
                  <a:lnTo>
                    <a:pt x="57150" y="0"/>
                  </a:lnTo>
                  <a:lnTo>
                    <a:pt x="57150" y="1257"/>
                  </a:lnTo>
                  <a:lnTo>
                    <a:pt x="46990" y="1257"/>
                  </a:lnTo>
                  <a:lnTo>
                    <a:pt x="46990" y="2527"/>
                  </a:lnTo>
                  <a:lnTo>
                    <a:pt x="69850" y="2527"/>
                  </a:lnTo>
                  <a:lnTo>
                    <a:pt x="69850" y="1257"/>
                  </a:lnTo>
                  <a:close/>
                </a:path>
                <a:path w="111759" h="21589">
                  <a:moveTo>
                    <a:pt x="86347" y="5067"/>
                  </a:moveTo>
                  <a:lnTo>
                    <a:pt x="79997" y="5067"/>
                  </a:lnTo>
                  <a:lnTo>
                    <a:pt x="79997" y="3797"/>
                  </a:lnTo>
                  <a:lnTo>
                    <a:pt x="77470" y="3797"/>
                  </a:lnTo>
                  <a:lnTo>
                    <a:pt x="77470" y="2540"/>
                  </a:lnTo>
                  <a:lnTo>
                    <a:pt x="39370" y="2540"/>
                  </a:lnTo>
                  <a:lnTo>
                    <a:pt x="39370" y="3797"/>
                  </a:lnTo>
                  <a:lnTo>
                    <a:pt x="36817" y="3797"/>
                  </a:lnTo>
                  <a:lnTo>
                    <a:pt x="36817" y="5067"/>
                  </a:lnTo>
                  <a:lnTo>
                    <a:pt x="31750" y="5067"/>
                  </a:lnTo>
                  <a:lnTo>
                    <a:pt x="31750" y="6337"/>
                  </a:lnTo>
                  <a:lnTo>
                    <a:pt x="86347" y="6337"/>
                  </a:lnTo>
                  <a:lnTo>
                    <a:pt x="86347" y="5067"/>
                  </a:lnTo>
                  <a:close/>
                </a:path>
                <a:path w="111759" h="21589">
                  <a:moveTo>
                    <a:pt x="91440" y="7607"/>
                  </a:moveTo>
                  <a:lnTo>
                    <a:pt x="88900" y="7607"/>
                  </a:lnTo>
                  <a:lnTo>
                    <a:pt x="88900" y="6350"/>
                  </a:lnTo>
                  <a:lnTo>
                    <a:pt x="27940" y="6350"/>
                  </a:lnTo>
                  <a:lnTo>
                    <a:pt x="27940" y="7607"/>
                  </a:lnTo>
                  <a:lnTo>
                    <a:pt x="25400" y="7607"/>
                  </a:lnTo>
                  <a:lnTo>
                    <a:pt x="25400" y="8877"/>
                  </a:lnTo>
                  <a:lnTo>
                    <a:pt x="91440" y="8877"/>
                  </a:lnTo>
                  <a:lnTo>
                    <a:pt x="91440" y="7607"/>
                  </a:lnTo>
                  <a:close/>
                </a:path>
                <a:path w="111759" h="21589">
                  <a:moveTo>
                    <a:pt x="99060" y="11417"/>
                  </a:moveTo>
                  <a:lnTo>
                    <a:pt x="96520" y="11417"/>
                  </a:lnTo>
                  <a:lnTo>
                    <a:pt x="96520" y="10147"/>
                  </a:lnTo>
                  <a:lnTo>
                    <a:pt x="95250" y="10147"/>
                  </a:lnTo>
                  <a:lnTo>
                    <a:pt x="95250" y="8890"/>
                  </a:lnTo>
                  <a:lnTo>
                    <a:pt x="20320" y="8890"/>
                  </a:lnTo>
                  <a:lnTo>
                    <a:pt x="20320" y="10147"/>
                  </a:lnTo>
                  <a:lnTo>
                    <a:pt x="17767" y="10147"/>
                  </a:lnTo>
                  <a:lnTo>
                    <a:pt x="17767" y="11417"/>
                  </a:lnTo>
                  <a:lnTo>
                    <a:pt x="15240" y="11417"/>
                  </a:lnTo>
                  <a:lnTo>
                    <a:pt x="15240" y="12687"/>
                  </a:lnTo>
                  <a:lnTo>
                    <a:pt x="99060" y="12687"/>
                  </a:lnTo>
                  <a:lnTo>
                    <a:pt x="99060" y="11417"/>
                  </a:lnTo>
                  <a:close/>
                </a:path>
                <a:path w="111759" h="21589">
                  <a:moveTo>
                    <a:pt x="102870" y="13957"/>
                  </a:moveTo>
                  <a:lnTo>
                    <a:pt x="100317" y="13957"/>
                  </a:lnTo>
                  <a:lnTo>
                    <a:pt x="100317" y="12700"/>
                  </a:lnTo>
                  <a:lnTo>
                    <a:pt x="11417" y="12700"/>
                  </a:lnTo>
                  <a:lnTo>
                    <a:pt x="11417" y="13957"/>
                  </a:lnTo>
                  <a:lnTo>
                    <a:pt x="8890" y="13957"/>
                  </a:lnTo>
                  <a:lnTo>
                    <a:pt x="8890" y="15227"/>
                  </a:lnTo>
                  <a:lnTo>
                    <a:pt x="102870" y="15227"/>
                  </a:lnTo>
                  <a:lnTo>
                    <a:pt x="102870" y="13957"/>
                  </a:lnTo>
                  <a:close/>
                </a:path>
                <a:path w="111759" h="21589">
                  <a:moveTo>
                    <a:pt x="107950" y="17767"/>
                  </a:moveTo>
                  <a:lnTo>
                    <a:pt x="106667" y="17767"/>
                  </a:lnTo>
                  <a:lnTo>
                    <a:pt x="106667" y="16497"/>
                  </a:lnTo>
                  <a:lnTo>
                    <a:pt x="104140" y="16497"/>
                  </a:lnTo>
                  <a:lnTo>
                    <a:pt x="104140" y="15240"/>
                  </a:lnTo>
                  <a:lnTo>
                    <a:pt x="6350" y="15240"/>
                  </a:lnTo>
                  <a:lnTo>
                    <a:pt x="6350" y="16497"/>
                  </a:lnTo>
                  <a:lnTo>
                    <a:pt x="5067" y="16497"/>
                  </a:lnTo>
                  <a:lnTo>
                    <a:pt x="5067" y="17767"/>
                  </a:lnTo>
                  <a:lnTo>
                    <a:pt x="3810" y="17767"/>
                  </a:lnTo>
                  <a:lnTo>
                    <a:pt x="3810" y="19037"/>
                  </a:lnTo>
                  <a:lnTo>
                    <a:pt x="107950" y="19037"/>
                  </a:lnTo>
                  <a:lnTo>
                    <a:pt x="107950" y="17767"/>
                  </a:lnTo>
                  <a:close/>
                </a:path>
                <a:path w="111759" h="21589">
                  <a:moveTo>
                    <a:pt x="111747" y="20307"/>
                  </a:moveTo>
                  <a:lnTo>
                    <a:pt x="110490" y="20307"/>
                  </a:lnTo>
                  <a:lnTo>
                    <a:pt x="110490" y="19050"/>
                  </a:lnTo>
                  <a:lnTo>
                    <a:pt x="2540" y="19050"/>
                  </a:lnTo>
                  <a:lnTo>
                    <a:pt x="2540" y="20307"/>
                  </a:lnTo>
                  <a:lnTo>
                    <a:pt x="0" y="20307"/>
                  </a:lnTo>
                  <a:lnTo>
                    <a:pt x="0" y="21577"/>
                  </a:lnTo>
                  <a:lnTo>
                    <a:pt x="111747" y="21577"/>
                  </a:lnTo>
                  <a:lnTo>
                    <a:pt x="111747" y="20307"/>
                  </a:lnTo>
                  <a:close/>
                </a:path>
              </a:pathLst>
            </a:custGeom>
            <a:solidFill>
              <a:srgbClr val="007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8" name="object 738"/>
            <p:cNvSpPr/>
            <p:nvPr/>
          </p:nvSpPr>
          <p:spPr>
            <a:xfrm>
              <a:off x="6534150" y="5369572"/>
              <a:ext cx="132080" cy="10160"/>
            </a:xfrm>
            <a:custGeom>
              <a:avLst/>
              <a:gdLst/>
              <a:ahLst/>
              <a:cxnLst/>
              <a:rect l="l" t="t" r="r" b="b"/>
              <a:pathLst>
                <a:path w="132079" h="10160">
                  <a:moveTo>
                    <a:pt x="127000" y="2527"/>
                  </a:moveTo>
                  <a:lnTo>
                    <a:pt x="125730" y="2527"/>
                  </a:lnTo>
                  <a:lnTo>
                    <a:pt x="125730" y="1257"/>
                  </a:lnTo>
                  <a:lnTo>
                    <a:pt x="124460" y="1257"/>
                  </a:lnTo>
                  <a:lnTo>
                    <a:pt x="124460" y="0"/>
                  </a:lnTo>
                  <a:lnTo>
                    <a:pt x="10147" y="0"/>
                  </a:lnTo>
                  <a:lnTo>
                    <a:pt x="10147" y="1257"/>
                  </a:lnTo>
                  <a:lnTo>
                    <a:pt x="8890" y="1257"/>
                  </a:lnTo>
                  <a:lnTo>
                    <a:pt x="8890" y="2527"/>
                  </a:lnTo>
                  <a:lnTo>
                    <a:pt x="7620" y="2527"/>
                  </a:lnTo>
                  <a:lnTo>
                    <a:pt x="7620" y="3797"/>
                  </a:lnTo>
                  <a:lnTo>
                    <a:pt x="127000" y="3797"/>
                  </a:lnTo>
                  <a:lnTo>
                    <a:pt x="127000" y="2527"/>
                  </a:lnTo>
                  <a:close/>
                </a:path>
                <a:path w="132079" h="10160">
                  <a:moveTo>
                    <a:pt x="132080" y="8877"/>
                  </a:moveTo>
                  <a:lnTo>
                    <a:pt x="130810" y="8877"/>
                  </a:lnTo>
                  <a:lnTo>
                    <a:pt x="130810" y="7607"/>
                  </a:lnTo>
                  <a:lnTo>
                    <a:pt x="130810" y="6337"/>
                  </a:lnTo>
                  <a:lnTo>
                    <a:pt x="129527" y="6337"/>
                  </a:lnTo>
                  <a:lnTo>
                    <a:pt x="129527" y="5067"/>
                  </a:lnTo>
                  <a:lnTo>
                    <a:pt x="128270" y="5067"/>
                  </a:lnTo>
                  <a:lnTo>
                    <a:pt x="128270" y="3810"/>
                  </a:lnTo>
                  <a:lnTo>
                    <a:pt x="6350" y="3810"/>
                  </a:lnTo>
                  <a:lnTo>
                    <a:pt x="6350" y="5067"/>
                  </a:lnTo>
                  <a:lnTo>
                    <a:pt x="5080" y="5067"/>
                  </a:lnTo>
                  <a:lnTo>
                    <a:pt x="5080" y="6337"/>
                  </a:lnTo>
                  <a:lnTo>
                    <a:pt x="2540" y="6337"/>
                  </a:lnTo>
                  <a:lnTo>
                    <a:pt x="2540" y="7607"/>
                  </a:lnTo>
                  <a:lnTo>
                    <a:pt x="1270" y="7607"/>
                  </a:lnTo>
                  <a:lnTo>
                    <a:pt x="1270" y="8877"/>
                  </a:lnTo>
                  <a:lnTo>
                    <a:pt x="0" y="8877"/>
                  </a:lnTo>
                  <a:lnTo>
                    <a:pt x="0" y="10147"/>
                  </a:lnTo>
                  <a:lnTo>
                    <a:pt x="132080" y="10147"/>
                  </a:lnTo>
                  <a:lnTo>
                    <a:pt x="132080" y="8877"/>
                  </a:lnTo>
                  <a:close/>
                </a:path>
              </a:pathLst>
            </a:custGeom>
            <a:solidFill>
              <a:srgbClr val="00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9" name="object 739"/>
            <p:cNvSpPr/>
            <p:nvPr/>
          </p:nvSpPr>
          <p:spPr>
            <a:xfrm>
              <a:off x="6523990" y="5379732"/>
              <a:ext cx="151130" cy="11430"/>
            </a:xfrm>
            <a:custGeom>
              <a:avLst/>
              <a:gdLst/>
              <a:ahLst/>
              <a:cxnLst/>
              <a:rect l="l" t="t" r="r" b="b"/>
              <a:pathLst>
                <a:path w="151129" h="11429">
                  <a:moveTo>
                    <a:pt x="144767" y="1257"/>
                  </a:moveTo>
                  <a:lnTo>
                    <a:pt x="143510" y="1257"/>
                  </a:lnTo>
                  <a:lnTo>
                    <a:pt x="143510" y="0"/>
                  </a:lnTo>
                  <a:lnTo>
                    <a:pt x="8890" y="0"/>
                  </a:lnTo>
                  <a:lnTo>
                    <a:pt x="8890" y="1257"/>
                  </a:lnTo>
                  <a:lnTo>
                    <a:pt x="7607" y="1257"/>
                  </a:lnTo>
                  <a:lnTo>
                    <a:pt x="7607" y="2527"/>
                  </a:lnTo>
                  <a:lnTo>
                    <a:pt x="144767" y="2527"/>
                  </a:lnTo>
                  <a:lnTo>
                    <a:pt x="144767" y="1257"/>
                  </a:lnTo>
                  <a:close/>
                </a:path>
                <a:path w="151129" h="11429">
                  <a:moveTo>
                    <a:pt x="147320" y="5067"/>
                  </a:moveTo>
                  <a:lnTo>
                    <a:pt x="146050" y="5067"/>
                  </a:lnTo>
                  <a:lnTo>
                    <a:pt x="146050" y="3797"/>
                  </a:lnTo>
                  <a:lnTo>
                    <a:pt x="144780" y="3797"/>
                  </a:lnTo>
                  <a:lnTo>
                    <a:pt x="144780" y="2540"/>
                  </a:lnTo>
                  <a:lnTo>
                    <a:pt x="6350" y="2540"/>
                  </a:lnTo>
                  <a:lnTo>
                    <a:pt x="6350" y="3797"/>
                  </a:lnTo>
                  <a:lnTo>
                    <a:pt x="5080" y="3797"/>
                  </a:lnTo>
                  <a:lnTo>
                    <a:pt x="5080" y="5067"/>
                  </a:lnTo>
                  <a:lnTo>
                    <a:pt x="5080" y="6337"/>
                  </a:lnTo>
                  <a:lnTo>
                    <a:pt x="147320" y="6337"/>
                  </a:lnTo>
                  <a:lnTo>
                    <a:pt x="147320" y="5067"/>
                  </a:lnTo>
                  <a:close/>
                </a:path>
                <a:path w="151129" h="11429">
                  <a:moveTo>
                    <a:pt x="148590" y="7607"/>
                  </a:moveTo>
                  <a:lnTo>
                    <a:pt x="147320" y="7607"/>
                  </a:lnTo>
                  <a:lnTo>
                    <a:pt x="147320" y="6350"/>
                  </a:lnTo>
                  <a:lnTo>
                    <a:pt x="3810" y="6350"/>
                  </a:lnTo>
                  <a:lnTo>
                    <a:pt x="3810" y="7607"/>
                  </a:lnTo>
                  <a:lnTo>
                    <a:pt x="2540" y="7607"/>
                  </a:lnTo>
                  <a:lnTo>
                    <a:pt x="2540" y="8877"/>
                  </a:lnTo>
                  <a:lnTo>
                    <a:pt x="148590" y="8877"/>
                  </a:lnTo>
                  <a:lnTo>
                    <a:pt x="148590" y="7607"/>
                  </a:lnTo>
                  <a:close/>
                </a:path>
                <a:path w="151129" h="11429">
                  <a:moveTo>
                    <a:pt x="151130" y="10147"/>
                  </a:moveTo>
                  <a:lnTo>
                    <a:pt x="149860" y="10147"/>
                  </a:lnTo>
                  <a:lnTo>
                    <a:pt x="149860" y="8890"/>
                  </a:lnTo>
                  <a:lnTo>
                    <a:pt x="1257" y="8890"/>
                  </a:lnTo>
                  <a:lnTo>
                    <a:pt x="1257" y="10147"/>
                  </a:lnTo>
                  <a:lnTo>
                    <a:pt x="0" y="10147"/>
                  </a:lnTo>
                  <a:lnTo>
                    <a:pt x="0" y="11417"/>
                  </a:lnTo>
                  <a:lnTo>
                    <a:pt x="151130" y="11417"/>
                  </a:lnTo>
                  <a:lnTo>
                    <a:pt x="151130" y="10147"/>
                  </a:lnTo>
                  <a:close/>
                </a:path>
              </a:pathLst>
            </a:custGeom>
            <a:solidFill>
              <a:srgbClr val="007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0" name="object 740"/>
            <p:cNvSpPr/>
            <p:nvPr/>
          </p:nvSpPr>
          <p:spPr>
            <a:xfrm>
              <a:off x="6515100" y="5391149"/>
              <a:ext cx="166370" cy="11430"/>
            </a:xfrm>
            <a:custGeom>
              <a:avLst/>
              <a:gdLst/>
              <a:ahLst/>
              <a:cxnLst/>
              <a:rect l="l" t="t" r="r" b="b"/>
              <a:pathLst>
                <a:path w="166370" h="11429">
                  <a:moveTo>
                    <a:pt x="162560" y="2540"/>
                  </a:moveTo>
                  <a:lnTo>
                    <a:pt x="161290" y="2540"/>
                  </a:lnTo>
                  <a:lnTo>
                    <a:pt x="161290" y="1270"/>
                  </a:lnTo>
                  <a:lnTo>
                    <a:pt x="160020" y="1270"/>
                  </a:lnTo>
                  <a:lnTo>
                    <a:pt x="160020" y="0"/>
                  </a:lnTo>
                  <a:lnTo>
                    <a:pt x="7620" y="0"/>
                  </a:lnTo>
                  <a:lnTo>
                    <a:pt x="7620" y="1270"/>
                  </a:lnTo>
                  <a:lnTo>
                    <a:pt x="6350" y="1270"/>
                  </a:lnTo>
                  <a:lnTo>
                    <a:pt x="6350" y="2540"/>
                  </a:lnTo>
                  <a:lnTo>
                    <a:pt x="6350" y="3810"/>
                  </a:lnTo>
                  <a:lnTo>
                    <a:pt x="162560" y="3810"/>
                  </a:lnTo>
                  <a:lnTo>
                    <a:pt x="162560" y="2540"/>
                  </a:lnTo>
                  <a:close/>
                </a:path>
                <a:path w="166370" h="11429">
                  <a:moveTo>
                    <a:pt x="165100" y="7620"/>
                  </a:moveTo>
                  <a:lnTo>
                    <a:pt x="163830" y="7620"/>
                  </a:lnTo>
                  <a:lnTo>
                    <a:pt x="163830" y="6350"/>
                  </a:lnTo>
                  <a:lnTo>
                    <a:pt x="163830" y="5080"/>
                  </a:lnTo>
                  <a:lnTo>
                    <a:pt x="162560" y="5080"/>
                  </a:lnTo>
                  <a:lnTo>
                    <a:pt x="162560" y="3822"/>
                  </a:lnTo>
                  <a:lnTo>
                    <a:pt x="5080" y="3822"/>
                  </a:lnTo>
                  <a:lnTo>
                    <a:pt x="5080" y="5080"/>
                  </a:lnTo>
                  <a:lnTo>
                    <a:pt x="3797" y="5080"/>
                  </a:lnTo>
                  <a:lnTo>
                    <a:pt x="3797" y="6350"/>
                  </a:lnTo>
                  <a:lnTo>
                    <a:pt x="2540" y="6350"/>
                  </a:lnTo>
                  <a:lnTo>
                    <a:pt x="2540" y="7620"/>
                  </a:lnTo>
                  <a:lnTo>
                    <a:pt x="1270" y="7620"/>
                  </a:lnTo>
                  <a:lnTo>
                    <a:pt x="1270" y="889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165100" y="10160"/>
                  </a:lnTo>
                  <a:lnTo>
                    <a:pt x="165100" y="8890"/>
                  </a:lnTo>
                  <a:lnTo>
                    <a:pt x="165100" y="7620"/>
                  </a:lnTo>
                  <a:close/>
                </a:path>
                <a:path w="166370" h="11429">
                  <a:moveTo>
                    <a:pt x="166370" y="10172"/>
                  </a:moveTo>
                  <a:lnTo>
                    <a:pt x="0" y="10172"/>
                  </a:lnTo>
                  <a:lnTo>
                    <a:pt x="0" y="11430"/>
                  </a:lnTo>
                  <a:lnTo>
                    <a:pt x="166370" y="11430"/>
                  </a:lnTo>
                  <a:lnTo>
                    <a:pt x="166370" y="10172"/>
                  </a:lnTo>
                  <a:close/>
                </a:path>
              </a:pathLst>
            </a:custGeom>
            <a:solidFill>
              <a:srgbClr val="007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" name="object 741"/>
            <p:cNvSpPr/>
            <p:nvPr/>
          </p:nvSpPr>
          <p:spPr>
            <a:xfrm>
              <a:off x="6507480" y="5402579"/>
              <a:ext cx="179070" cy="10160"/>
            </a:xfrm>
            <a:custGeom>
              <a:avLst/>
              <a:gdLst/>
              <a:ahLst/>
              <a:cxnLst/>
              <a:rect l="l" t="t" r="r" b="b"/>
              <a:pathLst>
                <a:path w="179070" h="10160">
                  <a:moveTo>
                    <a:pt x="176530" y="3810"/>
                  </a:moveTo>
                  <a:lnTo>
                    <a:pt x="175260" y="3810"/>
                  </a:lnTo>
                  <a:lnTo>
                    <a:pt x="175260" y="2540"/>
                  </a:lnTo>
                  <a:lnTo>
                    <a:pt x="175247" y="1270"/>
                  </a:lnTo>
                  <a:lnTo>
                    <a:pt x="173990" y="1270"/>
                  </a:lnTo>
                  <a:lnTo>
                    <a:pt x="173990" y="0"/>
                  </a:lnTo>
                  <a:lnTo>
                    <a:pt x="6350" y="0"/>
                  </a:lnTo>
                  <a:lnTo>
                    <a:pt x="6350" y="1270"/>
                  </a:lnTo>
                  <a:lnTo>
                    <a:pt x="5067" y="1270"/>
                  </a:lnTo>
                  <a:lnTo>
                    <a:pt x="5067" y="2540"/>
                  </a:lnTo>
                  <a:lnTo>
                    <a:pt x="3810" y="2540"/>
                  </a:lnTo>
                  <a:lnTo>
                    <a:pt x="3810" y="3810"/>
                  </a:lnTo>
                  <a:lnTo>
                    <a:pt x="3810" y="5080"/>
                  </a:lnTo>
                  <a:lnTo>
                    <a:pt x="176530" y="5080"/>
                  </a:lnTo>
                  <a:lnTo>
                    <a:pt x="176530" y="3810"/>
                  </a:lnTo>
                  <a:close/>
                </a:path>
                <a:path w="179070" h="10160">
                  <a:moveTo>
                    <a:pt x="177800" y="6350"/>
                  </a:moveTo>
                  <a:lnTo>
                    <a:pt x="176530" y="6350"/>
                  </a:lnTo>
                  <a:lnTo>
                    <a:pt x="176530" y="5092"/>
                  </a:lnTo>
                  <a:lnTo>
                    <a:pt x="2540" y="5092"/>
                  </a:lnTo>
                  <a:lnTo>
                    <a:pt x="2540" y="6350"/>
                  </a:lnTo>
                  <a:lnTo>
                    <a:pt x="1270" y="6350"/>
                  </a:lnTo>
                  <a:lnTo>
                    <a:pt x="1270" y="7620"/>
                  </a:lnTo>
                  <a:lnTo>
                    <a:pt x="0" y="7620"/>
                  </a:lnTo>
                  <a:lnTo>
                    <a:pt x="0" y="8890"/>
                  </a:lnTo>
                  <a:lnTo>
                    <a:pt x="177800" y="8890"/>
                  </a:lnTo>
                  <a:lnTo>
                    <a:pt x="177800" y="7620"/>
                  </a:lnTo>
                  <a:lnTo>
                    <a:pt x="177800" y="6350"/>
                  </a:lnTo>
                  <a:close/>
                </a:path>
                <a:path w="179070" h="10160">
                  <a:moveTo>
                    <a:pt x="179070" y="8902"/>
                  </a:moveTo>
                  <a:lnTo>
                    <a:pt x="0" y="8902"/>
                  </a:lnTo>
                  <a:lnTo>
                    <a:pt x="0" y="10160"/>
                  </a:lnTo>
                  <a:lnTo>
                    <a:pt x="179070" y="10160"/>
                  </a:lnTo>
                  <a:lnTo>
                    <a:pt x="179070" y="8902"/>
                  </a:lnTo>
                  <a:close/>
                </a:path>
              </a:pathLst>
            </a:custGeom>
            <a:solidFill>
              <a:srgbClr val="007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" name="object 742"/>
            <p:cNvSpPr/>
            <p:nvPr/>
          </p:nvSpPr>
          <p:spPr>
            <a:xfrm>
              <a:off x="6499860" y="5412739"/>
              <a:ext cx="189230" cy="11430"/>
            </a:xfrm>
            <a:custGeom>
              <a:avLst/>
              <a:gdLst/>
              <a:ahLst/>
              <a:cxnLst/>
              <a:rect l="l" t="t" r="r" b="b"/>
              <a:pathLst>
                <a:path w="189229" h="11429">
                  <a:moveTo>
                    <a:pt x="189230" y="6350"/>
                  </a:moveTo>
                  <a:lnTo>
                    <a:pt x="187960" y="6350"/>
                  </a:lnTo>
                  <a:lnTo>
                    <a:pt x="187960" y="5080"/>
                  </a:lnTo>
                  <a:lnTo>
                    <a:pt x="187960" y="3810"/>
                  </a:lnTo>
                  <a:lnTo>
                    <a:pt x="187960" y="2540"/>
                  </a:lnTo>
                  <a:lnTo>
                    <a:pt x="186690" y="2540"/>
                  </a:lnTo>
                  <a:lnTo>
                    <a:pt x="186690" y="1270"/>
                  </a:lnTo>
                  <a:lnTo>
                    <a:pt x="186690" y="0"/>
                  </a:lnTo>
                  <a:lnTo>
                    <a:pt x="6337" y="0"/>
                  </a:lnTo>
                  <a:lnTo>
                    <a:pt x="6337" y="1270"/>
                  </a:lnTo>
                  <a:lnTo>
                    <a:pt x="5080" y="1270"/>
                  </a:lnTo>
                  <a:lnTo>
                    <a:pt x="5080" y="2540"/>
                  </a:lnTo>
                  <a:lnTo>
                    <a:pt x="5080" y="3810"/>
                  </a:lnTo>
                  <a:lnTo>
                    <a:pt x="3810" y="3810"/>
                  </a:lnTo>
                  <a:lnTo>
                    <a:pt x="3810" y="5080"/>
                  </a:lnTo>
                  <a:lnTo>
                    <a:pt x="2540" y="5080"/>
                  </a:lnTo>
                  <a:lnTo>
                    <a:pt x="2540" y="6350"/>
                  </a:lnTo>
                  <a:lnTo>
                    <a:pt x="2540" y="7620"/>
                  </a:lnTo>
                  <a:lnTo>
                    <a:pt x="1270" y="7620"/>
                  </a:lnTo>
                  <a:lnTo>
                    <a:pt x="1270" y="8890"/>
                  </a:lnTo>
                  <a:lnTo>
                    <a:pt x="0" y="8890"/>
                  </a:lnTo>
                  <a:lnTo>
                    <a:pt x="0" y="11430"/>
                  </a:lnTo>
                  <a:lnTo>
                    <a:pt x="189230" y="11430"/>
                  </a:lnTo>
                  <a:lnTo>
                    <a:pt x="189230" y="8890"/>
                  </a:lnTo>
                  <a:lnTo>
                    <a:pt x="189217" y="7620"/>
                  </a:lnTo>
                  <a:lnTo>
                    <a:pt x="189230" y="6350"/>
                  </a:lnTo>
                  <a:close/>
                </a:path>
              </a:pathLst>
            </a:custGeom>
            <a:solidFill>
              <a:srgbClr val="007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" name="object 743"/>
            <p:cNvSpPr/>
            <p:nvPr/>
          </p:nvSpPr>
          <p:spPr>
            <a:xfrm>
              <a:off x="6493510" y="5424169"/>
              <a:ext cx="199390" cy="11430"/>
            </a:xfrm>
            <a:custGeom>
              <a:avLst/>
              <a:gdLst/>
              <a:ahLst/>
              <a:cxnLst/>
              <a:rect l="l" t="t" r="r" b="b"/>
              <a:pathLst>
                <a:path w="199390" h="11429">
                  <a:moveTo>
                    <a:pt x="199390" y="7620"/>
                  </a:moveTo>
                  <a:lnTo>
                    <a:pt x="198120" y="7620"/>
                  </a:lnTo>
                  <a:lnTo>
                    <a:pt x="198120" y="5080"/>
                  </a:lnTo>
                  <a:lnTo>
                    <a:pt x="198120" y="3810"/>
                  </a:lnTo>
                  <a:lnTo>
                    <a:pt x="196850" y="3810"/>
                  </a:lnTo>
                  <a:lnTo>
                    <a:pt x="196850" y="2540"/>
                  </a:lnTo>
                  <a:lnTo>
                    <a:pt x="196850" y="0"/>
                  </a:lnTo>
                  <a:lnTo>
                    <a:pt x="5080" y="0"/>
                  </a:lnTo>
                  <a:lnTo>
                    <a:pt x="5080" y="2540"/>
                  </a:lnTo>
                  <a:lnTo>
                    <a:pt x="3810" y="2540"/>
                  </a:lnTo>
                  <a:lnTo>
                    <a:pt x="3810" y="3810"/>
                  </a:lnTo>
                  <a:lnTo>
                    <a:pt x="3810" y="5080"/>
                  </a:lnTo>
                  <a:lnTo>
                    <a:pt x="2540" y="5080"/>
                  </a:lnTo>
                  <a:lnTo>
                    <a:pt x="2540" y="7620"/>
                  </a:lnTo>
                  <a:lnTo>
                    <a:pt x="1270" y="7620"/>
                  </a:lnTo>
                  <a:lnTo>
                    <a:pt x="1270" y="8890"/>
                  </a:lnTo>
                  <a:lnTo>
                    <a:pt x="0" y="8890"/>
                  </a:lnTo>
                  <a:lnTo>
                    <a:pt x="0" y="11430"/>
                  </a:lnTo>
                  <a:lnTo>
                    <a:pt x="199390" y="11430"/>
                  </a:lnTo>
                  <a:lnTo>
                    <a:pt x="199390" y="8890"/>
                  </a:lnTo>
                  <a:lnTo>
                    <a:pt x="199390" y="7620"/>
                  </a:lnTo>
                  <a:close/>
                </a:path>
              </a:pathLst>
            </a:custGeom>
            <a:solidFill>
              <a:srgbClr val="007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4" name="object 744"/>
            <p:cNvSpPr/>
            <p:nvPr/>
          </p:nvSpPr>
          <p:spPr>
            <a:xfrm>
              <a:off x="6487160" y="5435599"/>
              <a:ext cx="208279" cy="11430"/>
            </a:xfrm>
            <a:custGeom>
              <a:avLst/>
              <a:gdLst/>
              <a:ahLst/>
              <a:cxnLst/>
              <a:rect l="l" t="t" r="r" b="b"/>
              <a:pathLst>
                <a:path w="208279" h="11429">
                  <a:moveTo>
                    <a:pt x="208280" y="10172"/>
                  </a:moveTo>
                  <a:lnTo>
                    <a:pt x="0" y="10172"/>
                  </a:lnTo>
                  <a:lnTo>
                    <a:pt x="0" y="11430"/>
                  </a:lnTo>
                  <a:lnTo>
                    <a:pt x="208280" y="11430"/>
                  </a:lnTo>
                  <a:lnTo>
                    <a:pt x="208280" y="10172"/>
                  </a:lnTo>
                  <a:close/>
                </a:path>
                <a:path w="208279" h="11429">
                  <a:moveTo>
                    <a:pt x="208280" y="5080"/>
                  </a:moveTo>
                  <a:lnTo>
                    <a:pt x="207010" y="5080"/>
                  </a:lnTo>
                  <a:lnTo>
                    <a:pt x="207010" y="2540"/>
                  </a:lnTo>
                  <a:lnTo>
                    <a:pt x="207010" y="0"/>
                  </a:lnTo>
                  <a:lnTo>
                    <a:pt x="5080" y="0"/>
                  </a:lnTo>
                  <a:lnTo>
                    <a:pt x="5080" y="2540"/>
                  </a:lnTo>
                  <a:lnTo>
                    <a:pt x="3810" y="2540"/>
                  </a:lnTo>
                  <a:lnTo>
                    <a:pt x="3810" y="5080"/>
                  </a:lnTo>
                  <a:lnTo>
                    <a:pt x="2540" y="5080"/>
                  </a:lnTo>
                  <a:lnTo>
                    <a:pt x="2540" y="7620"/>
                  </a:lnTo>
                  <a:lnTo>
                    <a:pt x="1270" y="7620"/>
                  </a:lnTo>
                  <a:lnTo>
                    <a:pt x="1270" y="10160"/>
                  </a:lnTo>
                  <a:lnTo>
                    <a:pt x="208267" y="10160"/>
                  </a:lnTo>
                  <a:lnTo>
                    <a:pt x="208267" y="7620"/>
                  </a:lnTo>
                  <a:lnTo>
                    <a:pt x="208280" y="5080"/>
                  </a:lnTo>
                  <a:close/>
                </a:path>
              </a:pathLst>
            </a:custGeom>
            <a:solidFill>
              <a:srgbClr val="007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5" name="object 745"/>
            <p:cNvSpPr/>
            <p:nvPr/>
          </p:nvSpPr>
          <p:spPr>
            <a:xfrm>
              <a:off x="6483350" y="5447029"/>
              <a:ext cx="214629" cy="10160"/>
            </a:xfrm>
            <a:custGeom>
              <a:avLst/>
              <a:gdLst/>
              <a:ahLst/>
              <a:cxnLst/>
              <a:rect l="l" t="t" r="r" b="b"/>
              <a:pathLst>
                <a:path w="214629" h="10160">
                  <a:moveTo>
                    <a:pt x="214630" y="6350"/>
                  </a:moveTo>
                  <a:lnTo>
                    <a:pt x="213360" y="6350"/>
                  </a:lnTo>
                  <a:lnTo>
                    <a:pt x="213360" y="3810"/>
                  </a:lnTo>
                  <a:lnTo>
                    <a:pt x="213360" y="1270"/>
                  </a:lnTo>
                  <a:lnTo>
                    <a:pt x="213360" y="0"/>
                  </a:lnTo>
                  <a:lnTo>
                    <a:pt x="3810" y="0"/>
                  </a:lnTo>
                  <a:lnTo>
                    <a:pt x="3810" y="1270"/>
                  </a:lnTo>
                  <a:lnTo>
                    <a:pt x="2540" y="1270"/>
                  </a:lnTo>
                  <a:lnTo>
                    <a:pt x="2540" y="3810"/>
                  </a:lnTo>
                  <a:lnTo>
                    <a:pt x="1270" y="3810"/>
                  </a:lnTo>
                  <a:lnTo>
                    <a:pt x="1270" y="6350"/>
                  </a:lnTo>
                  <a:lnTo>
                    <a:pt x="0" y="6350"/>
                  </a:lnTo>
                  <a:lnTo>
                    <a:pt x="0" y="10160"/>
                  </a:lnTo>
                  <a:lnTo>
                    <a:pt x="214630" y="10160"/>
                  </a:lnTo>
                  <a:lnTo>
                    <a:pt x="214630" y="6350"/>
                  </a:lnTo>
                  <a:close/>
                </a:path>
              </a:pathLst>
            </a:custGeom>
            <a:solidFill>
              <a:srgbClr val="00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" name="object 746"/>
            <p:cNvSpPr/>
            <p:nvPr/>
          </p:nvSpPr>
          <p:spPr>
            <a:xfrm>
              <a:off x="6479540" y="5457189"/>
              <a:ext cx="219710" cy="11430"/>
            </a:xfrm>
            <a:custGeom>
              <a:avLst/>
              <a:gdLst/>
              <a:ahLst/>
              <a:cxnLst/>
              <a:rect l="l" t="t" r="r" b="b"/>
              <a:pathLst>
                <a:path w="219709" h="11429">
                  <a:moveTo>
                    <a:pt x="219710" y="3810"/>
                  </a:moveTo>
                  <a:lnTo>
                    <a:pt x="218440" y="3810"/>
                  </a:lnTo>
                  <a:lnTo>
                    <a:pt x="218440" y="0"/>
                  </a:lnTo>
                  <a:lnTo>
                    <a:pt x="2540" y="0"/>
                  </a:lnTo>
                  <a:lnTo>
                    <a:pt x="2540" y="3810"/>
                  </a:lnTo>
                  <a:lnTo>
                    <a:pt x="2540" y="5080"/>
                  </a:lnTo>
                  <a:lnTo>
                    <a:pt x="1270" y="5080"/>
                  </a:lnTo>
                  <a:lnTo>
                    <a:pt x="1270" y="8890"/>
                  </a:lnTo>
                  <a:lnTo>
                    <a:pt x="0" y="8890"/>
                  </a:lnTo>
                  <a:lnTo>
                    <a:pt x="0" y="11430"/>
                  </a:lnTo>
                  <a:lnTo>
                    <a:pt x="219710" y="11430"/>
                  </a:lnTo>
                  <a:lnTo>
                    <a:pt x="219710" y="8890"/>
                  </a:lnTo>
                  <a:lnTo>
                    <a:pt x="219710" y="5080"/>
                  </a:lnTo>
                  <a:lnTo>
                    <a:pt x="219710" y="3810"/>
                  </a:lnTo>
                  <a:close/>
                </a:path>
              </a:pathLst>
            </a:custGeom>
            <a:solidFill>
              <a:srgbClr val="007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" name="object 747"/>
            <p:cNvSpPr/>
            <p:nvPr/>
          </p:nvSpPr>
          <p:spPr>
            <a:xfrm>
              <a:off x="6475730" y="5468619"/>
              <a:ext cx="224790" cy="11430"/>
            </a:xfrm>
            <a:custGeom>
              <a:avLst/>
              <a:gdLst/>
              <a:ahLst/>
              <a:cxnLst/>
              <a:rect l="l" t="t" r="r" b="b"/>
              <a:pathLst>
                <a:path w="224790" h="11429">
                  <a:moveTo>
                    <a:pt x="224790" y="2540"/>
                  </a:moveTo>
                  <a:lnTo>
                    <a:pt x="223520" y="2540"/>
                  </a:lnTo>
                  <a:lnTo>
                    <a:pt x="223520" y="1270"/>
                  </a:lnTo>
                  <a:lnTo>
                    <a:pt x="223520" y="0"/>
                  </a:lnTo>
                  <a:lnTo>
                    <a:pt x="3810" y="0"/>
                  </a:lnTo>
                  <a:lnTo>
                    <a:pt x="3810" y="1270"/>
                  </a:lnTo>
                  <a:lnTo>
                    <a:pt x="2540" y="1270"/>
                  </a:lnTo>
                  <a:lnTo>
                    <a:pt x="2540" y="2540"/>
                  </a:lnTo>
                  <a:lnTo>
                    <a:pt x="2540" y="5080"/>
                  </a:lnTo>
                  <a:lnTo>
                    <a:pt x="1270" y="5080"/>
                  </a:lnTo>
                  <a:lnTo>
                    <a:pt x="1270" y="889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111747" y="11430"/>
                  </a:lnTo>
                  <a:lnTo>
                    <a:pt x="111747" y="10160"/>
                  </a:lnTo>
                  <a:lnTo>
                    <a:pt x="115570" y="10160"/>
                  </a:lnTo>
                  <a:lnTo>
                    <a:pt x="115570" y="11430"/>
                  </a:lnTo>
                  <a:lnTo>
                    <a:pt x="224790" y="11430"/>
                  </a:lnTo>
                  <a:lnTo>
                    <a:pt x="224790" y="10160"/>
                  </a:lnTo>
                  <a:lnTo>
                    <a:pt x="224790" y="8890"/>
                  </a:lnTo>
                  <a:lnTo>
                    <a:pt x="224790" y="5080"/>
                  </a:lnTo>
                  <a:lnTo>
                    <a:pt x="224790" y="2540"/>
                  </a:lnTo>
                  <a:close/>
                </a:path>
              </a:pathLst>
            </a:custGeom>
            <a:solidFill>
              <a:srgbClr val="007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" name="object 748"/>
            <p:cNvSpPr/>
            <p:nvPr/>
          </p:nvSpPr>
          <p:spPr>
            <a:xfrm>
              <a:off x="6471920" y="5480049"/>
              <a:ext cx="229870" cy="10160"/>
            </a:xfrm>
            <a:custGeom>
              <a:avLst/>
              <a:gdLst/>
              <a:ahLst/>
              <a:cxnLst/>
              <a:rect l="l" t="t" r="r" b="b"/>
              <a:pathLst>
                <a:path w="229870" h="10160">
                  <a:moveTo>
                    <a:pt x="111760" y="0"/>
                  </a:moveTo>
                  <a:lnTo>
                    <a:pt x="3810" y="0"/>
                  </a:lnTo>
                  <a:lnTo>
                    <a:pt x="3810" y="1270"/>
                  </a:lnTo>
                  <a:lnTo>
                    <a:pt x="2540" y="1270"/>
                  </a:lnTo>
                  <a:lnTo>
                    <a:pt x="2540" y="2540"/>
                  </a:lnTo>
                  <a:lnTo>
                    <a:pt x="2540" y="3810"/>
                  </a:lnTo>
                  <a:lnTo>
                    <a:pt x="1270" y="3810"/>
                  </a:lnTo>
                  <a:lnTo>
                    <a:pt x="1270" y="5080"/>
                  </a:lnTo>
                  <a:lnTo>
                    <a:pt x="1270" y="6350"/>
                  </a:lnTo>
                  <a:lnTo>
                    <a:pt x="1270" y="7620"/>
                  </a:lnTo>
                  <a:lnTo>
                    <a:pt x="1270" y="889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104140" y="10160"/>
                  </a:lnTo>
                  <a:lnTo>
                    <a:pt x="104140" y="8890"/>
                  </a:lnTo>
                  <a:lnTo>
                    <a:pt x="104127" y="7620"/>
                  </a:lnTo>
                  <a:lnTo>
                    <a:pt x="105410" y="7620"/>
                  </a:lnTo>
                  <a:lnTo>
                    <a:pt x="105410" y="6350"/>
                  </a:lnTo>
                  <a:lnTo>
                    <a:pt x="106680" y="6350"/>
                  </a:lnTo>
                  <a:lnTo>
                    <a:pt x="106680" y="5080"/>
                  </a:lnTo>
                  <a:lnTo>
                    <a:pt x="107950" y="5080"/>
                  </a:lnTo>
                  <a:lnTo>
                    <a:pt x="107950" y="3810"/>
                  </a:lnTo>
                  <a:lnTo>
                    <a:pt x="109220" y="3810"/>
                  </a:lnTo>
                  <a:lnTo>
                    <a:pt x="109220" y="2540"/>
                  </a:lnTo>
                  <a:lnTo>
                    <a:pt x="110477" y="2540"/>
                  </a:lnTo>
                  <a:lnTo>
                    <a:pt x="110477" y="1270"/>
                  </a:lnTo>
                  <a:lnTo>
                    <a:pt x="111760" y="1270"/>
                  </a:lnTo>
                  <a:lnTo>
                    <a:pt x="111760" y="0"/>
                  </a:lnTo>
                  <a:close/>
                </a:path>
                <a:path w="229870" h="10160">
                  <a:moveTo>
                    <a:pt x="229857" y="3810"/>
                  </a:moveTo>
                  <a:lnTo>
                    <a:pt x="228587" y="3810"/>
                  </a:lnTo>
                  <a:lnTo>
                    <a:pt x="228587" y="2540"/>
                  </a:lnTo>
                  <a:lnTo>
                    <a:pt x="228600" y="1270"/>
                  </a:lnTo>
                  <a:lnTo>
                    <a:pt x="228600" y="0"/>
                  </a:lnTo>
                  <a:lnTo>
                    <a:pt x="119380" y="0"/>
                  </a:lnTo>
                  <a:lnTo>
                    <a:pt x="119380" y="1270"/>
                  </a:lnTo>
                  <a:lnTo>
                    <a:pt x="121920" y="1270"/>
                  </a:lnTo>
                  <a:lnTo>
                    <a:pt x="121920" y="2540"/>
                  </a:lnTo>
                  <a:lnTo>
                    <a:pt x="123177" y="2540"/>
                  </a:lnTo>
                  <a:lnTo>
                    <a:pt x="123177" y="3810"/>
                  </a:lnTo>
                  <a:lnTo>
                    <a:pt x="123177" y="5080"/>
                  </a:lnTo>
                  <a:lnTo>
                    <a:pt x="124460" y="5080"/>
                  </a:lnTo>
                  <a:lnTo>
                    <a:pt x="124460" y="7620"/>
                  </a:lnTo>
                  <a:lnTo>
                    <a:pt x="229857" y="7620"/>
                  </a:lnTo>
                  <a:lnTo>
                    <a:pt x="229857" y="5080"/>
                  </a:lnTo>
                  <a:lnTo>
                    <a:pt x="229857" y="3810"/>
                  </a:lnTo>
                  <a:close/>
                </a:path>
                <a:path w="229870" h="10160">
                  <a:moveTo>
                    <a:pt x="229870" y="7632"/>
                  </a:moveTo>
                  <a:lnTo>
                    <a:pt x="125730" y="7632"/>
                  </a:lnTo>
                  <a:lnTo>
                    <a:pt x="125730" y="10160"/>
                  </a:lnTo>
                  <a:lnTo>
                    <a:pt x="229870" y="10160"/>
                  </a:lnTo>
                  <a:lnTo>
                    <a:pt x="229870" y="7632"/>
                  </a:lnTo>
                  <a:close/>
                </a:path>
              </a:pathLst>
            </a:custGeom>
            <a:solidFill>
              <a:srgbClr val="007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" name="object 749"/>
            <p:cNvSpPr/>
            <p:nvPr/>
          </p:nvSpPr>
          <p:spPr>
            <a:xfrm>
              <a:off x="6470650" y="5490209"/>
              <a:ext cx="232410" cy="11430"/>
            </a:xfrm>
            <a:custGeom>
              <a:avLst/>
              <a:gdLst/>
              <a:ahLst/>
              <a:cxnLst/>
              <a:rect l="l" t="t" r="r" b="b"/>
              <a:pathLst>
                <a:path w="232409" h="11429">
                  <a:moveTo>
                    <a:pt x="105410" y="0"/>
                  </a:moveTo>
                  <a:lnTo>
                    <a:pt x="1270" y="0"/>
                  </a:lnTo>
                  <a:lnTo>
                    <a:pt x="1270" y="1270"/>
                  </a:lnTo>
                  <a:lnTo>
                    <a:pt x="1270" y="508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0" y="11430"/>
                  </a:lnTo>
                  <a:lnTo>
                    <a:pt x="102870" y="11430"/>
                  </a:lnTo>
                  <a:lnTo>
                    <a:pt x="102870" y="6350"/>
                  </a:lnTo>
                  <a:lnTo>
                    <a:pt x="104140" y="6350"/>
                  </a:lnTo>
                  <a:lnTo>
                    <a:pt x="104140" y="5080"/>
                  </a:lnTo>
                  <a:lnTo>
                    <a:pt x="104140" y="1270"/>
                  </a:lnTo>
                  <a:lnTo>
                    <a:pt x="105410" y="1270"/>
                  </a:lnTo>
                  <a:lnTo>
                    <a:pt x="105410" y="0"/>
                  </a:lnTo>
                  <a:close/>
                </a:path>
                <a:path w="232409" h="11429">
                  <a:moveTo>
                    <a:pt x="232410" y="2540"/>
                  </a:moveTo>
                  <a:lnTo>
                    <a:pt x="231140" y="2540"/>
                  </a:lnTo>
                  <a:lnTo>
                    <a:pt x="231140" y="1270"/>
                  </a:lnTo>
                  <a:lnTo>
                    <a:pt x="231140" y="0"/>
                  </a:lnTo>
                  <a:lnTo>
                    <a:pt x="127000" y="0"/>
                  </a:lnTo>
                  <a:lnTo>
                    <a:pt x="127000" y="1270"/>
                  </a:lnTo>
                  <a:lnTo>
                    <a:pt x="128270" y="1270"/>
                  </a:lnTo>
                  <a:lnTo>
                    <a:pt x="128270" y="2540"/>
                  </a:lnTo>
                  <a:lnTo>
                    <a:pt x="128270" y="8890"/>
                  </a:lnTo>
                  <a:lnTo>
                    <a:pt x="129540" y="8890"/>
                  </a:lnTo>
                  <a:lnTo>
                    <a:pt x="129540" y="11430"/>
                  </a:lnTo>
                  <a:lnTo>
                    <a:pt x="232410" y="11430"/>
                  </a:lnTo>
                  <a:lnTo>
                    <a:pt x="232410" y="8890"/>
                  </a:lnTo>
                  <a:lnTo>
                    <a:pt x="232410" y="2540"/>
                  </a:lnTo>
                  <a:close/>
                </a:path>
              </a:pathLst>
            </a:custGeom>
            <a:solidFill>
              <a:srgbClr val="007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" name="object 750"/>
            <p:cNvSpPr/>
            <p:nvPr/>
          </p:nvSpPr>
          <p:spPr>
            <a:xfrm>
              <a:off x="6468110" y="5501639"/>
              <a:ext cx="236220" cy="11430"/>
            </a:xfrm>
            <a:custGeom>
              <a:avLst/>
              <a:gdLst/>
              <a:ahLst/>
              <a:cxnLst/>
              <a:rect l="l" t="t" r="r" b="b"/>
              <a:pathLst>
                <a:path w="236220" h="11429">
                  <a:moveTo>
                    <a:pt x="104140" y="5092"/>
                  </a:moveTo>
                  <a:lnTo>
                    <a:pt x="0" y="5092"/>
                  </a:lnTo>
                  <a:lnTo>
                    <a:pt x="0" y="11430"/>
                  </a:lnTo>
                  <a:lnTo>
                    <a:pt x="104140" y="11430"/>
                  </a:lnTo>
                  <a:lnTo>
                    <a:pt x="104140" y="5092"/>
                  </a:lnTo>
                  <a:close/>
                </a:path>
                <a:path w="236220" h="11429">
                  <a:moveTo>
                    <a:pt x="105410" y="0"/>
                  </a:moveTo>
                  <a:lnTo>
                    <a:pt x="1270" y="0"/>
                  </a:lnTo>
                  <a:lnTo>
                    <a:pt x="1270" y="1270"/>
                  </a:lnTo>
                  <a:lnTo>
                    <a:pt x="1270" y="5080"/>
                  </a:lnTo>
                  <a:lnTo>
                    <a:pt x="104140" y="5080"/>
                  </a:lnTo>
                  <a:lnTo>
                    <a:pt x="104140" y="1270"/>
                  </a:lnTo>
                  <a:lnTo>
                    <a:pt x="105410" y="1270"/>
                  </a:lnTo>
                  <a:lnTo>
                    <a:pt x="105410" y="0"/>
                  </a:lnTo>
                  <a:close/>
                </a:path>
                <a:path w="236220" h="11429">
                  <a:moveTo>
                    <a:pt x="236220" y="3810"/>
                  </a:moveTo>
                  <a:lnTo>
                    <a:pt x="234950" y="3810"/>
                  </a:lnTo>
                  <a:lnTo>
                    <a:pt x="234950" y="0"/>
                  </a:lnTo>
                  <a:lnTo>
                    <a:pt x="132080" y="0"/>
                  </a:lnTo>
                  <a:lnTo>
                    <a:pt x="132080" y="3810"/>
                  </a:lnTo>
                  <a:lnTo>
                    <a:pt x="132080" y="5080"/>
                  </a:lnTo>
                  <a:lnTo>
                    <a:pt x="132080" y="8890"/>
                  </a:lnTo>
                  <a:lnTo>
                    <a:pt x="133337" y="8890"/>
                  </a:lnTo>
                  <a:lnTo>
                    <a:pt x="133337" y="11430"/>
                  </a:lnTo>
                  <a:lnTo>
                    <a:pt x="236220" y="11430"/>
                  </a:lnTo>
                  <a:lnTo>
                    <a:pt x="236220" y="8890"/>
                  </a:lnTo>
                  <a:lnTo>
                    <a:pt x="236220" y="5080"/>
                  </a:lnTo>
                  <a:lnTo>
                    <a:pt x="236220" y="3810"/>
                  </a:lnTo>
                  <a:close/>
                </a:path>
              </a:pathLst>
            </a:custGeom>
            <a:solidFill>
              <a:srgbClr val="007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1" name="object 751"/>
            <p:cNvSpPr/>
            <p:nvPr/>
          </p:nvSpPr>
          <p:spPr>
            <a:xfrm>
              <a:off x="6466840" y="5513069"/>
              <a:ext cx="237490" cy="10160"/>
            </a:xfrm>
            <a:custGeom>
              <a:avLst/>
              <a:gdLst/>
              <a:ahLst/>
              <a:cxnLst/>
              <a:rect l="l" t="t" r="r" b="b"/>
              <a:pathLst>
                <a:path w="237490" h="10160">
                  <a:moveTo>
                    <a:pt x="10541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05410" y="10160"/>
                  </a:lnTo>
                  <a:lnTo>
                    <a:pt x="105410" y="0"/>
                  </a:lnTo>
                  <a:close/>
                </a:path>
                <a:path w="237490" h="10160">
                  <a:moveTo>
                    <a:pt x="237490" y="0"/>
                  </a:moveTo>
                  <a:lnTo>
                    <a:pt x="134607" y="0"/>
                  </a:lnTo>
                  <a:lnTo>
                    <a:pt x="134607" y="10160"/>
                  </a:lnTo>
                  <a:lnTo>
                    <a:pt x="237490" y="10160"/>
                  </a:lnTo>
                  <a:lnTo>
                    <a:pt x="237490" y="0"/>
                  </a:lnTo>
                  <a:close/>
                </a:path>
              </a:pathLst>
            </a:custGeom>
            <a:solidFill>
              <a:srgbClr val="007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2" name="object 752"/>
            <p:cNvSpPr/>
            <p:nvPr/>
          </p:nvSpPr>
          <p:spPr>
            <a:xfrm>
              <a:off x="6465570" y="5523229"/>
              <a:ext cx="240029" cy="11430"/>
            </a:xfrm>
            <a:custGeom>
              <a:avLst/>
              <a:gdLst/>
              <a:ahLst/>
              <a:cxnLst/>
              <a:rect l="l" t="t" r="r" b="b"/>
              <a:pathLst>
                <a:path w="240029" h="11429">
                  <a:moveTo>
                    <a:pt x="105410" y="0"/>
                  </a:moveTo>
                  <a:lnTo>
                    <a:pt x="1270" y="0"/>
                  </a:lnTo>
                  <a:lnTo>
                    <a:pt x="1270" y="1270"/>
                  </a:lnTo>
                  <a:lnTo>
                    <a:pt x="0" y="1270"/>
                  </a:lnTo>
                  <a:lnTo>
                    <a:pt x="0" y="11430"/>
                  </a:lnTo>
                  <a:lnTo>
                    <a:pt x="105410" y="11430"/>
                  </a:lnTo>
                  <a:lnTo>
                    <a:pt x="105410" y="1270"/>
                  </a:lnTo>
                  <a:lnTo>
                    <a:pt x="105410" y="0"/>
                  </a:lnTo>
                  <a:close/>
                </a:path>
                <a:path w="240029" h="11429">
                  <a:moveTo>
                    <a:pt x="240030" y="1270"/>
                  </a:moveTo>
                  <a:lnTo>
                    <a:pt x="238760" y="1270"/>
                  </a:lnTo>
                  <a:lnTo>
                    <a:pt x="238760" y="0"/>
                  </a:lnTo>
                  <a:lnTo>
                    <a:pt x="135877" y="0"/>
                  </a:lnTo>
                  <a:lnTo>
                    <a:pt x="135877" y="1270"/>
                  </a:lnTo>
                  <a:lnTo>
                    <a:pt x="135877" y="11430"/>
                  </a:lnTo>
                  <a:lnTo>
                    <a:pt x="240030" y="11430"/>
                  </a:lnTo>
                  <a:lnTo>
                    <a:pt x="240030" y="1270"/>
                  </a:lnTo>
                  <a:close/>
                </a:path>
              </a:pathLst>
            </a:custGeom>
            <a:solidFill>
              <a:srgbClr val="007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3" name="object 753"/>
            <p:cNvSpPr/>
            <p:nvPr/>
          </p:nvSpPr>
          <p:spPr>
            <a:xfrm>
              <a:off x="6464300" y="5534659"/>
              <a:ext cx="241300" cy="11430"/>
            </a:xfrm>
            <a:custGeom>
              <a:avLst/>
              <a:gdLst/>
              <a:ahLst/>
              <a:cxnLst/>
              <a:rect l="l" t="t" r="r" b="b"/>
              <a:pathLst>
                <a:path w="241300" h="11429">
                  <a:moveTo>
                    <a:pt x="106680" y="0"/>
                  </a:moveTo>
                  <a:lnTo>
                    <a:pt x="1270" y="0"/>
                  </a:lnTo>
                  <a:lnTo>
                    <a:pt x="1270" y="508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106680" y="11430"/>
                  </a:lnTo>
                  <a:lnTo>
                    <a:pt x="106680" y="5080"/>
                  </a:lnTo>
                  <a:lnTo>
                    <a:pt x="106680" y="0"/>
                  </a:lnTo>
                  <a:close/>
                </a:path>
                <a:path w="241300" h="11429">
                  <a:moveTo>
                    <a:pt x="241300" y="0"/>
                  </a:moveTo>
                  <a:lnTo>
                    <a:pt x="137147" y="0"/>
                  </a:lnTo>
                  <a:lnTo>
                    <a:pt x="137147" y="11430"/>
                  </a:lnTo>
                  <a:lnTo>
                    <a:pt x="241300" y="11430"/>
                  </a:lnTo>
                  <a:lnTo>
                    <a:pt x="241300" y="0"/>
                  </a:lnTo>
                  <a:close/>
                </a:path>
              </a:pathLst>
            </a:custGeom>
            <a:solidFill>
              <a:srgbClr val="006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4" name="object 754"/>
            <p:cNvSpPr/>
            <p:nvPr/>
          </p:nvSpPr>
          <p:spPr>
            <a:xfrm>
              <a:off x="6463030" y="5546089"/>
              <a:ext cx="242570" cy="11430"/>
            </a:xfrm>
            <a:custGeom>
              <a:avLst/>
              <a:gdLst/>
              <a:ahLst/>
              <a:cxnLst/>
              <a:rect l="l" t="t" r="r" b="b"/>
              <a:pathLst>
                <a:path w="242570" h="11429">
                  <a:moveTo>
                    <a:pt x="107950" y="0"/>
                  </a:moveTo>
                  <a:lnTo>
                    <a:pt x="1270" y="0"/>
                  </a:lnTo>
                  <a:lnTo>
                    <a:pt x="1270" y="1016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107950" y="11430"/>
                  </a:lnTo>
                  <a:lnTo>
                    <a:pt x="107950" y="10160"/>
                  </a:lnTo>
                  <a:lnTo>
                    <a:pt x="107950" y="0"/>
                  </a:lnTo>
                  <a:close/>
                </a:path>
                <a:path w="242570" h="11429">
                  <a:moveTo>
                    <a:pt x="242570" y="0"/>
                  </a:moveTo>
                  <a:lnTo>
                    <a:pt x="138417" y="0"/>
                  </a:lnTo>
                  <a:lnTo>
                    <a:pt x="138417" y="11430"/>
                  </a:lnTo>
                  <a:lnTo>
                    <a:pt x="242570" y="11430"/>
                  </a:lnTo>
                  <a:lnTo>
                    <a:pt x="242570" y="0"/>
                  </a:lnTo>
                  <a:close/>
                </a:path>
              </a:pathLst>
            </a:custGeom>
            <a:solidFill>
              <a:srgbClr val="006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5" name="object 755"/>
            <p:cNvSpPr/>
            <p:nvPr/>
          </p:nvSpPr>
          <p:spPr>
            <a:xfrm>
              <a:off x="6463030" y="5557519"/>
              <a:ext cx="242570" cy="10160"/>
            </a:xfrm>
            <a:custGeom>
              <a:avLst/>
              <a:gdLst/>
              <a:ahLst/>
              <a:cxnLst/>
              <a:rect l="l" t="t" r="r" b="b"/>
              <a:pathLst>
                <a:path w="242570" h="10160">
                  <a:moveTo>
                    <a:pt x="10795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07950" y="10160"/>
                  </a:lnTo>
                  <a:lnTo>
                    <a:pt x="107950" y="0"/>
                  </a:lnTo>
                  <a:close/>
                </a:path>
                <a:path w="242570" h="10160">
                  <a:moveTo>
                    <a:pt x="242570" y="0"/>
                  </a:moveTo>
                  <a:lnTo>
                    <a:pt x="138417" y="0"/>
                  </a:lnTo>
                  <a:lnTo>
                    <a:pt x="138417" y="10160"/>
                  </a:lnTo>
                  <a:lnTo>
                    <a:pt x="242570" y="10160"/>
                  </a:lnTo>
                  <a:lnTo>
                    <a:pt x="242570" y="0"/>
                  </a:lnTo>
                  <a:close/>
                </a:path>
              </a:pathLst>
            </a:custGeom>
            <a:solidFill>
              <a:srgbClr val="006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6" name="object 756"/>
            <p:cNvSpPr/>
            <p:nvPr/>
          </p:nvSpPr>
          <p:spPr>
            <a:xfrm>
              <a:off x="6461760" y="5567679"/>
              <a:ext cx="243840" cy="11430"/>
            </a:xfrm>
            <a:custGeom>
              <a:avLst/>
              <a:gdLst/>
              <a:ahLst/>
              <a:cxnLst/>
              <a:rect l="l" t="t" r="r" b="b"/>
              <a:pathLst>
                <a:path w="243840" h="11429">
                  <a:moveTo>
                    <a:pt x="109220" y="0"/>
                  </a:moveTo>
                  <a:lnTo>
                    <a:pt x="1270" y="0"/>
                  </a:lnTo>
                  <a:lnTo>
                    <a:pt x="1270" y="6350"/>
                  </a:lnTo>
                  <a:lnTo>
                    <a:pt x="0" y="6350"/>
                  </a:lnTo>
                  <a:lnTo>
                    <a:pt x="0" y="11430"/>
                  </a:lnTo>
                  <a:lnTo>
                    <a:pt x="109220" y="11430"/>
                  </a:lnTo>
                  <a:lnTo>
                    <a:pt x="109220" y="6350"/>
                  </a:lnTo>
                  <a:lnTo>
                    <a:pt x="109220" y="0"/>
                  </a:lnTo>
                  <a:close/>
                </a:path>
                <a:path w="243840" h="11429">
                  <a:moveTo>
                    <a:pt x="243840" y="0"/>
                  </a:moveTo>
                  <a:lnTo>
                    <a:pt x="139687" y="0"/>
                  </a:lnTo>
                  <a:lnTo>
                    <a:pt x="139687" y="11430"/>
                  </a:lnTo>
                  <a:lnTo>
                    <a:pt x="243840" y="11430"/>
                  </a:lnTo>
                  <a:lnTo>
                    <a:pt x="243840" y="0"/>
                  </a:lnTo>
                  <a:close/>
                </a:path>
              </a:pathLst>
            </a:custGeom>
            <a:solidFill>
              <a:srgbClr val="006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" name="object 757"/>
            <p:cNvSpPr/>
            <p:nvPr/>
          </p:nvSpPr>
          <p:spPr>
            <a:xfrm>
              <a:off x="6461760" y="5579109"/>
              <a:ext cx="243840" cy="11430"/>
            </a:xfrm>
            <a:custGeom>
              <a:avLst/>
              <a:gdLst/>
              <a:ahLst/>
              <a:cxnLst/>
              <a:rect l="l" t="t" r="r" b="b"/>
              <a:pathLst>
                <a:path w="243840" h="11429">
                  <a:moveTo>
                    <a:pt x="10922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09220" y="11430"/>
                  </a:lnTo>
                  <a:lnTo>
                    <a:pt x="109220" y="0"/>
                  </a:lnTo>
                  <a:close/>
                </a:path>
                <a:path w="243840" h="11429">
                  <a:moveTo>
                    <a:pt x="243840" y="0"/>
                  </a:moveTo>
                  <a:lnTo>
                    <a:pt x="139687" y="0"/>
                  </a:lnTo>
                  <a:lnTo>
                    <a:pt x="139687" y="11430"/>
                  </a:lnTo>
                  <a:lnTo>
                    <a:pt x="243840" y="11430"/>
                  </a:lnTo>
                  <a:lnTo>
                    <a:pt x="243840" y="0"/>
                  </a:lnTo>
                  <a:close/>
                </a:path>
              </a:pathLst>
            </a:custGeom>
            <a:solidFill>
              <a:srgbClr val="006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8" name="object 758"/>
            <p:cNvSpPr/>
            <p:nvPr/>
          </p:nvSpPr>
          <p:spPr>
            <a:xfrm>
              <a:off x="6460490" y="5590539"/>
              <a:ext cx="245110" cy="10160"/>
            </a:xfrm>
            <a:custGeom>
              <a:avLst/>
              <a:gdLst/>
              <a:ahLst/>
              <a:cxnLst/>
              <a:rect l="l" t="t" r="r" b="b"/>
              <a:pathLst>
                <a:path w="245109" h="10160">
                  <a:moveTo>
                    <a:pt x="110490" y="0"/>
                  </a:moveTo>
                  <a:lnTo>
                    <a:pt x="1270" y="0"/>
                  </a:lnTo>
                  <a:lnTo>
                    <a:pt x="1270" y="2540"/>
                  </a:lnTo>
                  <a:lnTo>
                    <a:pt x="0" y="2540"/>
                  </a:lnTo>
                  <a:lnTo>
                    <a:pt x="0" y="10160"/>
                  </a:lnTo>
                  <a:lnTo>
                    <a:pt x="110490" y="10160"/>
                  </a:lnTo>
                  <a:lnTo>
                    <a:pt x="110490" y="2540"/>
                  </a:lnTo>
                  <a:lnTo>
                    <a:pt x="110490" y="0"/>
                  </a:lnTo>
                  <a:close/>
                </a:path>
                <a:path w="245109" h="10160">
                  <a:moveTo>
                    <a:pt x="245110" y="0"/>
                  </a:moveTo>
                  <a:lnTo>
                    <a:pt x="140957" y="0"/>
                  </a:lnTo>
                  <a:lnTo>
                    <a:pt x="140957" y="10160"/>
                  </a:lnTo>
                  <a:lnTo>
                    <a:pt x="245110" y="10160"/>
                  </a:lnTo>
                  <a:lnTo>
                    <a:pt x="245110" y="0"/>
                  </a:lnTo>
                  <a:close/>
                </a:path>
              </a:pathLst>
            </a:custGeom>
            <a:solidFill>
              <a:srgbClr val="006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9" name="object 759"/>
            <p:cNvSpPr/>
            <p:nvPr/>
          </p:nvSpPr>
          <p:spPr>
            <a:xfrm>
              <a:off x="6460490" y="5600699"/>
              <a:ext cx="245110" cy="11430"/>
            </a:xfrm>
            <a:custGeom>
              <a:avLst/>
              <a:gdLst/>
              <a:ahLst/>
              <a:cxnLst/>
              <a:rect l="l" t="t" r="r" b="b"/>
              <a:pathLst>
                <a:path w="245109" h="11429">
                  <a:moveTo>
                    <a:pt x="110490" y="10172"/>
                  </a:moveTo>
                  <a:lnTo>
                    <a:pt x="0" y="10172"/>
                  </a:lnTo>
                  <a:lnTo>
                    <a:pt x="0" y="11430"/>
                  </a:lnTo>
                  <a:lnTo>
                    <a:pt x="110490" y="11430"/>
                  </a:lnTo>
                  <a:lnTo>
                    <a:pt x="110490" y="10172"/>
                  </a:lnTo>
                  <a:close/>
                </a:path>
                <a:path w="245109" h="11429">
                  <a:moveTo>
                    <a:pt x="110490" y="7632"/>
                  </a:moveTo>
                  <a:lnTo>
                    <a:pt x="0" y="7632"/>
                  </a:lnTo>
                  <a:lnTo>
                    <a:pt x="0" y="10160"/>
                  </a:lnTo>
                  <a:lnTo>
                    <a:pt x="110490" y="10160"/>
                  </a:lnTo>
                  <a:lnTo>
                    <a:pt x="110490" y="7632"/>
                  </a:lnTo>
                  <a:close/>
                </a:path>
                <a:path w="245109" h="11429">
                  <a:moveTo>
                    <a:pt x="11049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10490" y="7620"/>
                  </a:lnTo>
                  <a:lnTo>
                    <a:pt x="110490" y="0"/>
                  </a:lnTo>
                  <a:close/>
                </a:path>
                <a:path w="245109" h="11429">
                  <a:moveTo>
                    <a:pt x="224790" y="10172"/>
                  </a:moveTo>
                  <a:lnTo>
                    <a:pt x="140957" y="10172"/>
                  </a:lnTo>
                  <a:lnTo>
                    <a:pt x="140957" y="11430"/>
                  </a:lnTo>
                  <a:lnTo>
                    <a:pt x="224790" y="11430"/>
                  </a:lnTo>
                  <a:lnTo>
                    <a:pt x="224790" y="10172"/>
                  </a:lnTo>
                  <a:close/>
                </a:path>
                <a:path w="245109" h="11429">
                  <a:moveTo>
                    <a:pt x="245110" y="0"/>
                  </a:moveTo>
                  <a:lnTo>
                    <a:pt x="140957" y="0"/>
                  </a:lnTo>
                  <a:lnTo>
                    <a:pt x="140957" y="5080"/>
                  </a:lnTo>
                  <a:lnTo>
                    <a:pt x="140957" y="6350"/>
                  </a:lnTo>
                  <a:lnTo>
                    <a:pt x="140957" y="7620"/>
                  </a:lnTo>
                  <a:lnTo>
                    <a:pt x="140957" y="8890"/>
                  </a:lnTo>
                  <a:lnTo>
                    <a:pt x="140957" y="10160"/>
                  </a:lnTo>
                  <a:lnTo>
                    <a:pt x="228587" y="10160"/>
                  </a:lnTo>
                  <a:lnTo>
                    <a:pt x="228587" y="8890"/>
                  </a:lnTo>
                  <a:lnTo>
                    <a:pt x="233667" y="8890"/>
                  </a:lnTo>
                  <a:lnTo>
                    <a:pt x="233667" y="7620"/>
                  </a:lnTo>
                  <a:lnTo>
                    <a:pt x="238760" y="7620"/>
                  </a:lnTo>
                  <a:lnTo>
                    <a:pt x="238760" y="6350"/>
                  </a:lnTo>
                  <a:lnTo>
                    <a:pt x="243840" y="6350"/>
                  </a:lnTo>
                  <a:lnTo>
                    <a:pt x="243840" y="5080"/>
                  </a:lnTo>
                  <a:lnTo>
                    <a:pt x="245110" y="5080"/>
                  </a:lnTo>
                  <a:lnTo>
                    <a:pt x="245110" y="0"/>
                  </a:lnTo>
                  <a:close/>
                </a:path>
              </a:pathLst>
            </a:custGeom>
            <a:solidFill>
              <a:srgbClr val="006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" name="object 760"/>
            <p:cNvSpPr/>
            <p:nvPr/>
          </p:nvSpPr>
          <p:spPr>
            <a:xfrm>
              <a:off x="6460490" y="5612129"/>
              <a:ext cx="219710" cy="10160"/>
            </a:xfrm>
            <a:custGeom>
              <a:avLst/>
              <a:gdLst/>
              <a:ahLst/>
              <a:cxnLst/>
              <a:rect l="l" t="t" r="r" b="b"/>
              <a:pathLst>
                <a:path w="219709" h="10160">
                  <a:moveTo>
                    <a:pt x="110490" y="8902"/>
                  </a:moveTo>
                  <a:lnTo>
                    <a:pt x="0" y="8902"/>
                  </a:lnTo>
                  <a:lnTo>
                    <a:pt x="0" y="10160"/>
                  </a:lnTo>
                  <a:lnTo>
                    <a:pt x="110490" y="10160"/>
                  </a:lnTo>
                  <a:lnTo>
                    <a:pt x="110490" y="8902"/>
                  </a:lnTo>
                  <a:close/>
                </a:path>
                <a:path w="219709" h="10160">
                  <a:moveTo>
                    <a:pt x="110490" y="5092"/>
                  </a:moveTo>
                  <a:lnTo>
                    <a:pt x="0" y="5092"/>
                  </a:lnTo>
                  <a:lnTo>
                    <a:pt x="0" y="8890"/>
                  </a:lnTo>
                  <a:lnTo>
                    <a:pt x="110490" y="8890"/>
                  </a:lnTo>
                  <a:lnTo>
                    <a:pt x="110490" y="5092"/>
                  </a:lnTo>
                  <a:close/>
                </a:path>
                <a:path w="219709" h="10160">
                  <a:moveTo>
                    <a:pt x="110490" y="2552"/>
                  </a:moveTo>
                  <a:lnTo>
                    <a:pt x="0" y="2552"/>
                  </a:lnTo>
                  <a:lnTo>
                    <a:pt x="0" y="5080"/>
                  </a:lnTo>
                  <a:lnTo>
                    <a:pt x="110490" y="5080"/>
                  </a:lnTo>
                  <a:lnTo>
                    <a:pt x="110490" y="2552"/>
                  </a:lnTo>
                  <a:close/>
                </a:path>
                <a:path w="219709" h="10160">
                  <a:moveTo>
                    <a:pt x="11049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110490" y="2540"/>
                  </a:lnTo>
                  <a:lnTo>
                    <a:pt x="110490" y="0"/>
                  </a:lnTo>
                  <a:close/>
                </a:path>
                <a:path w="219709" h="10160">
                  <a:moveTo>
                    <a:pt x="186690" y="8902"/>
                  </a:moveTo>
                  <a:lnTo>
                    <a:pt x="140957" y="8902"/>
                  </a:lnTo>
                  <a:lnTo>
                    <a:pt x="140957" y="10160"/>
                  </a:lnTo>
                  <a:lnTo>
                    <a:pt x="186690" y="10160"/>
                  </a:lnTo>
                  <a:lnTo>
                    <a:pt x="186690" y="8902"/>
                  </a:lnTo>
                  <a:close/>
                </a:path>
                <a:path w="219709" h="10160">
                  <a:moveTo>
                    <a:pt x="219710" y="0"/>
                  </a:moveTo>
                  <a:lnTo>
                    <a:pt x="140957" y="0"/>
                  </a:lnTo>
                  <a:lnTo>
                    <a:pt x="140957" y="1270"/>
                  </a:lnTo>
                  <a:lnTo>
                    <a:pt x="140957" y="2540"/>
                  </a:lnTo>
                  <a:lnTo>
                    <a:pt x="140957" y="8890"/>
                  </a:lnTo>
                  <a:lnTo>
                    <a:pt x="191757" y="8890"/>
                  </a:lnTo>
                  <a:lnTo>
                    <a:pt x="191757" y="7620"/>
                  </a:lnTo>
                  <a:lnTo>
                    <a:pt x="195567" y="7620"/>
                  </a:lnTo>
                  <a:lnTo>
                    <a:pt x="195567" y="6350"/>
                  </a:lnTo>
                  <a:lnTo>
                    <a:pt x="200660" y="6350"/>
                  </a:lnTo>
                  <a:lnTo>
                    <a:pt x="200660" y="5080"/>
                  </a:lnTo>
                  <a:lnTo>
                    <a:pt x="205740" y="5080"/>
                  </a:lnTo>
                  <a:lnTo>
                    <a:pt x="205740" y="3810"/>
                  </a:lnTo>
                  <a:lnTo>
                    <a:pt x="210820" y="3810"/>
                  </a:lnTo>
                  <a:lnTo>
                    <a:pt x="210820" y="2540"/>
                  </a:lnTo>
                  <a:lnTo>
                    <a:pt x="214617" y="2540"/>
                  </a:lnTo>
                  <a:lnTo>
                    <a:pt x="214617" y="1270"/>
                  </a:lnTo>
                  <a:lnTo>
                    <a:pt x="219710" y="1270"/>
                  </a:lnTo>
                  <a:lnTo>
                    <a:pt x="219710" y="0"/>
                  </a:lnTo>
                  <a:close/>
                </a:path>
              </a:pathLst>
            </a:custGeom>
            <a:solidFill>
              <a:srgbClr val="006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" name="object 761"/>
            <p:cNvSpPr/>
            <p:nvPr/>
          </p:nvSpPr>
          <p:spPr>
            <a:xfrm>
              <a:off x="6460490" y="5622289"/>
              <a:ext cx="181610" cy="11430"/>
            </a:xfrm>
            <a:custGeom>
              <a:avLst/>
              <a:gdLst/>
              <a:ahLst/>
              <a:cxnLst/>
              <a:rect l="l" t="t" r="r" b="b"/>
              <a:pathLst>
                <a:path w="181609" h="11429">
                  <a:moveTo>
                    <a:pt x="110490" y="7632"/>
                  </a:moveTo>
                  <a:lnTo>
                    <a:pt x="0" y="7632"/>
                  </a:lnTo>
                  <a:lnTo>
                    <a:pt x="0" y="11430"/>
                  </a:lnTo>
                  <a:lnTo>
                    <a:pt x="110490" y="11430"/>
                  </a:lnTo>
                  <a:lnTo>
                    <a:pt x="110490" y="7632"/>
                  </a:lnTo>
                  <a:close/>
                </a:path>
                <a:path w="181609" h="11429">
                  <a:moveTo>
                    <a:pt x="110490" y="5092"/>
                  </a:moveTo>
                  <a:lnTo>
                    <a:pt x="0" y="5092"/>
                  </a:lnTo>
                  <a:lnTo>
                    <a:pt x="0" y="7620"/>
                  </a:lnTo>
                  <a:lnTo>
                    <a:pt x="110490" y="7620"/>
                  </a:lnTo>
                  <a:lnTo>
                    <a:pt x="110490" y="5092"/>
                  </a:lnTo>
                  <a:close/>
                </a:path>
                <a:path w="181609" h="11429">
                  <a:moveTo>
                    <a:pt x="110490" y="1282"/>
                  </a:moveTo>
                  <a:lnTo>
                    <a:pt x="0" y="1282"/>
                  </a:lnTo>
                  <a:lnTo>
                    <a:pt x="0" y="5080"/>
                  </a:lnTo>
                  <a:lnTo>
                    <a:pt x="110490" y="5080"/>
                  </a:lnTo>
                  <a:lnTo>
                    <a:pt x="110490" y="1282"/>
                  </a:lnTo>
                  <a:close/>
                </a:path>
                <a:path w="181609" h="11429">
                  <a:moveTo>
                    <a:pt x="11049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10490" y="1270"/>
                  </a:lnTo>
                  <a:lnTo>
                    <a:pt x="110490" y="0"/>
                  </a:lnTo>
                  <a:close/>
                </a:path>
                <a:path w="181609" h="11429">
                  <a:moveTo>
                    <a:pt x="181610" y="0"/>
                  </a:moveTo>
                  <a:lnTo>
                    <a:pt x="140957" y="0"/>
                  </a:lnTo>
                  <a:lnTo>
                    <a:pt x="140957" y="1270"/>
                  </a:lnTo>
                  <a:lnTo>
                    <a:pt x="140957" y="2540"/>
                  </a:lnTo>
                  <a:lnTo>
                    <a:pt x="140957" y="11430"/>
                  </a:lnTo>
                  <a:lnTo>
                    <a:pt x="142240" y="11430"/>
                  </a:lnTo>
                  <a:lnTo>
                    <a:pt x="142240" y="10160"/>
                  </a:lnTo>
                  <a:lnTo>
                    <a:pt x="148590" y="10160"/>
                  </a:lnTo>
                  <a:lnTo>
                    <a:pt x="148590" y="8890"/>
                  </a:lnTo>
                  <a:lnTo>
                    <a:pt x="153657" y="8890"/>
                  </a:lnTo>
                  <a:lnTo>
                    <a:pt x="153657" y="7620"/>
                  </a:lnTo>
                  <a:lnTo>
                    <a:pt x="158737" y="7620"/>
                  </a:lnTo>
                  <a:lnTo>
                    <a:pt x="158737" y="6350"/>
                  </a:lnTo>
                  <a:lnTo>
                    <a:pt x="162560" y="6350"/>
                  </a:lnTo>
                  <a:lnTo>
                    <a:pt x="162560" y="5080"/>
                  </a:lnTo>
                  <a:lnTo>
                    <a:pt x="167640" y="5080"/>
                  </a:lnTo>
                  <a:lnTo>
                    <a:pt x="167640" y="3810"/>
                  </a:lnTo>
                  <a:lnTo>
                    <a:pt x="172707" y="3810"/>
                  </a:lnTo>
                  <a:lnTo>
                    <a:pt x="172707" y="2540"/>
                  </a:lnTo>
                  <a:lnTo>
                    <a:pt x="176517" y="2540"/>
                  </a:lnTo>
                  <a:lnTo>
                    <a:pt x="176517" y="1270"/>
                  </a:lnTo>
                  <a:lnTo>
                    <a:pt x="181610" y="1270"/>
                  </a:lnTo>
                  <a:lnTo>
                    <a:pt x="181610" y="0"/>
                  </a:lnTo>
                  <a:close/>
                </a:path>
              </a:pathLst>
            </a:custGeom>
            <a:solidFill>
              <a:srgbClr val="006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" name="object 762"/>
            <p:cNvSpPr/>
            <p:nvPr/>
          </p:nvSpPr>
          <p:spPr>
            <a:xfrm>
              <a:off x="6460490" y="5633719"/>
              <a:ext cx="110489" cy="22860"/>
            </a:xfrm>
            <a:custGeom>
              <a:avLst/>
              <a:gdLst/>
              <a:ahLst/>
              <a:cxnLst/>
              <a:rect l="l" t="t" r="r" b="b"/>
              <a:pathLst>
                <a:path w="110490" h="22860">
                  <a:moveTo>
                    <a:pt x="11049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0" y="22860"/>
                  </a:lnTo>
                  <a:lnTo>
                    <a:pt x="110490" y="22860"/>
                  </a:lnTo>
                  <a:lnTo>
                    <a:pt x="110490" y="11430"/>
                  </a:lnTo>
                  <a:lnTo>
                    <a:pt x="110490" y="0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3" name="object 763"/>
            <p:cNvSpPr/>
            <p:nvPr/>
          </p:nvSpPr>
          <p:spPr>
            <a:xfrm>
              <a:off x="6460490" y="5656579"/>
              <a:ext cx="110489" cy="10160"/>
            </a:xfrm>
            <a:custGeom>
              <a:avLst/>
              <a:gdLst/>
              <a:ahLst/>
              <a:cxnLst/>
              <a:rect l="l" t="t" r="r" b="b"/>
              <a:pathLst>
                <a:path w="110490" h="10160">
                  <a:moveTo>
                    <a:pt x="0" y="10160"/>
                  </a:moveTo>
                  <a:lnTo>
                    <a:pt x="0" y="0"/>
                  </a:lnTo>
                  <a:lnTo>
                    <a:pt x="110489" y="0"/>
                  </a:lnTo>
                  <a:lnTo>
                    <a:pt x="110489" y="10160"/>
                  </a:lnTo>
                  <a:lnTo>
                    <a:pt x="0" y="10160"/>
                  </a:lnTo>
                  <a:close/>
                </a:path>
              </a:pathLst>
            </a:custGeom>
            <a:solidFill>
              <a:srgbClr val="006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" name="object 764"/>
            <p:cNvSpPr/>
            <p:nvPr/>
          </p:nvSpPr>
          <p:spPr>
            <a:xfrm>
              <a:off x="6460490" y="5666739"/>
              <a:ext cx="110489" cy="11430"/>
            </a:xfrm>
            <a:custGeom>
              <a:avLst/>
              <a:gdLst/>
              <a:ahLst/>
              <a:cxnLst/>
              <a:rect l="l" t="t" r="r" b="b"/>
              <a:pathLst>
                <a:path w="110490" h="11429">
                  <a:moveTo>
                    <a:pt x="0" y="11430"/>
                  </a:moveTo>
                  <a:lnTo>
                    <a:pt x="0" y="0"/>
                  </a:lnTo>
                  <a:lnTo>
                    <a:pt x="110489" y="0"/>
                  </a:lnTo>
                  <a:lnTo>
                    <a:pt x="110489" y="11430"/>
                  </a:lnTo>
                  <a:lnTo>
                    <a:pt x="0" y="11430"/>
                  </a:lnTo>
                  <a:close/>
                </a:path>
              </a:pathLst>
            </a:custGeom>
            <a:solidFill>
              <a:srgbClr val="006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" name="object 765"/>
            <p:cNvSpPr/>
            <p:nvPr/>
          </p:nvSpPr>
          <p:spPr>
            <a:xfrm>
              <a:off x="6460490" y="5678169"/>
              <a:ext cx="110489" cy="11430"/>
            </a:xfrm>
            <a:custGeom>
              <a:avLst/>
              <a:gdLst/>
              <a:ahLst/>
              <a:cxnLst/>
              <a:rect l="l" t="t" r="r" b="b"/>
              <a:pathLst>
                <a:path w="110490" h="11429">
                  <a:moveTo>
                    <a:pt x="0" y="11429"/>
                  </a:moveTo>
                  <a:lnTo>
                    <a:pt x="0" y="0"/>
                  </a:lnTo>
                  <a:lnTo>
                    <a:pt x="110489" y="0"/>
                  </a:lnTo>
                  <a:lnTo>
                    <a:pt x="110489" y="11429"/>
                  </a:lnTo>
                  <a:lnTo>
                    <a:pt x="0" y="11429"/>
                  </a:lnTo>
                  <a:close/>
                </a:path>
              </a:pathLst>
            </a:custGeom>
            <a:solidFill>
              <a:srgbClr val="006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" name="object 766"/>
            <p:cNvSpPr/>
            <p:nvPr/>
          </p:nvSpPr>
          <p:spPr>
            <a:xfrm>
              <a:off x="6460490" y="5689599"/>
              <a:ext cx="110489" cy="10160"/>
            </a:xfrm>
            <a:custGeom>
              <a:avLst/>
              <a:gdLst/>
              <a:ahLst/>
              <a:cxnLst/>
              <a:rect l="l" t="t" r="r" b="b"/>
              <a:pathLst>
                <a:path w="110490" h="10160">
                  <a:moveTo>
                    <a:pt x="0" y="10159"/>
                  </a:moveTo>
                  <a:lnTo>
                    <a:pt x="0" y="0"/>
                  </a:lnTo>
                  <a:lnTo>
                    <a:pt x="110489" y="0"/>
                  </a:lnTo>
                  <a:lnTo>
                    <a:pt x="110489" y="10159"/>
                  </a:lnTo>
                  <a:lnTo>
                    <a:pt x="0" y="10159"/>
                  </a:lnTo>
                  <a:close/>
                </a:path>
              </a:pathLst>
            </a:custGeom>
            <a:solidFill>
              <a:srgbClr val="006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" name="object 767"/>
            <p:cNvSpPr/>
            <p:nvPr/>
          </p:nvSpPr>
          <p:spPr>
            <a:xfrm>
              <a:off x="6460490" y="5699759"/>
              <a:ext cx="110489" cy="11430"/>
            </a:xfrm>
            <a:custGeom>
              <a:avLst/>
              <a:gdLst/>
              <a:ahLst/>
              <a:cxnLst/>
              <a:rect l="l" t="t" r="r" b="b"/>
              <a:pathLst>
                <a:path w="110490" h="11429">
                  <a:moveTo>
                    <a:pt x="0" y="11429"/>
                  </a:moveTo>
                  <a:lnTo>
                    <a:pt x="0" y="0"/>
                  </a:lnTo>
                  <a:lnTo>
                    <a:pt x="110489" y="0"/>
                  </a:lnTo>
                  <a:lnTo>
                    <a:pt x="110489" y="11429"/>
                  </a:lnTo>
                  <a:lnTo>
                    <a:pt x="0" y="11429"/>
                  </a:lnTo>
                  <a:close/>
                </a:path>
              </a:pathLst>
            </a:custGeom>
            <a:solidFill>
              <a:srgbClr val="006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8" name="object 768"/>
            <p:cNvSpPr/>
            <p:nvPr/>
          </p:nvSpPr>
          <p:spPr>
            <a:xfrm>
              <a:off x="6460490" y="5711189"/>
              <a:ext cx="110489" cy="11430"/>
            </a:xfrm>
            <a:custGeom>
              <a:avLst/>
              <a:gdLst/>
              <a:ahLst/>
              <a:cxnLst/>
              <a:rect l="l" t="t" r="r" b="b"/>
              <a:pathLst>
                <a:path w="110490" h="11429">
                  <a:moveTo>
                    <a:pt x="0" y="11430"/>
                  </a:moveTo>
                  <a:lnTo>
                    <a:pt x="0" y="0"/>
                  </a:lnTo>
                  <a:lnTo>
                    <a:pt x="110489" y="0"/>
                  </a:lnTo>
                  <a:lnTo>
                    <a:pt x="110489" y="11430"/>
                  </a:lnTo>
                  <a:lnTo>
                    <a:pt x="0" y="11430"/>
                  </a:lnTo>
                  <a:close/>
                </a:path>
              </a:pathLst>
            </a:custGeom>
            <a:solidFill>
              <a:srgbClr val="005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9" name="object 769"/>
            <p:cNvSpPr/>
            <p:nvPr/>
          </p:nvSpPr>
          <p:spPr>
            <a:xfrm>
              <a:off x="6460490" y="5722619"/>
              <a:ext cx="110489" cy="10160"/>
            </a:xfrm>
            <a:custGeom>
              <a:avLst/>
              <a:gdLst/>
              <a:ahLst/>
              <a:cxnLst/>
              <a:rect l="l" t="t" r="r" b="b"/>
              <a:pathLst>
                <a:path w="110490" h="10160">
                  <a:moveTo>
                    <a:pt x="0" y="10159"/>
                  </a:moveTo>
                  <a:lnTo>
                    <a:pt x="0" y="0"/>
                  </a:lnTo>
                  <a:lnTo>
                    <a:pt x="110489" y="0"/>
                  </a:lnTo>
                  <a:lnTo>
                    <a:pt x="110489" y="10159"/>
                  </a:lnTo>
                  <a:lnTo>
                    <a:pt x="0" y="10159"/>
                  </a:lnTo>
                  <a:close/>
                </a:path>
              </a:pathLst>
            </a:custGeom>
            <a:solidFill>
              <a:srgbClr val="005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0" name="object 770"/>
            <p:cNvSpPr/>
            <p:nvPr/>
          </p:nvSpPr>
          <p:spPr>
            <a:xfrm>
              <a:off x="6460490" y="5732779"/>
              <a:ext cx="110489" cy="11430"/>
            </a:xfrm>
            <a:custGeom>
              <a:avLst/>
              <a:gdLst/>
              <a:ahLst/>
              <a:cxnLst/>
              <a:rect l="l" t="t" r="r" b="b"/>
              <a:pathLst>
                <a:path w="110490" h="11429">
                  <a:moveTo>
                    <a:pt x="0" y="11430"/>
                  </a:moveTo>
                  <a:lnTo>
                    <a:pt x="0" y="0"/>
                  </a:lnTo>
                  <a:lnTo>
                    <a:pt x="110489" y="0"/>
                  </a:lnTo>
                  <a:lnTo>
                    <a:pt x="110489" y="11430"/>
                  </a:lnTo>
                  <a:lnTo>
                    <a:pt x="0" y="11430"/>
                  </a:lnTo>
                  <a:close/>
                </a:path>
              </a:pathLst>
            </a:custGeom>
            <a:solidFill>
              <a:srgbClr val="005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1" name="object 771"/>
            <p:cNvSpPr/>
            <p:nvPr/>
          </p:nvSpPr>
          <p:spPr>
            <a:xfrm>
              <a:off x="6460490" y="5744209"/>
              <a:ext cx="110489" cy="11430"/>
            </a:xfrm>
            <a:custGeom>
              <a:avLst/>
              <a:gdLst/>
              <a:ahLst/>
              <a:cxnLst/>
              <a:rect l="l" t="t" r="r" b="b"/>
              <a:pathLst>
                <a:path w="110490" h="11429">
                  <a:moveTo>
                    <a:pt x="0" y="11429"/>
                  </a:moveTo>
                  <a:lnTo>
                    <a:pt x="0" y="0"/>
                  </a:lnTo>
                  <a:lnTo>
                    <a:pt x="110489" y="0"/>
                  </a:lnTo>
                  <a:lnTo>
                    <a:pt x="110489" y="11429"/>
                  </a:lnTo>
                  <a:lnTo>
                    <a:pt x="0" y="11429"/>
                  </a:lnTo>
                  <a:close/>
                </a:path>
              </a:pathLst>
            </a:custGeom>
            <a:solidFill>
              <a:srgbClr val="005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2" name="object 772"/>
            <p:cNvSpPr/>
            <p:nvPr/>
          </p:nvSpPr>
          <p:spPr>
            <a:xfrm>
              <a:off x="6460490" y="5755639"/>
              <a:ext cx="245110" cy="11430"/>
            </a:xfrm>
            <a:custGeom>
              <a:avLst/>
              <a:gdLst/>
              <a:ahLst/>
              <a:cxnLst/>
              <a:rect l="l" t="t" r="r" b="b"/>
              <a:pathLst>
                <a:path w="245109" h="11429">
                  <a:moveTo>
                    <a:pt x="110490" y="7632"/>
                  </a:moveTo>
                  <a:lnTo>
                    <a:pt x="0" y="7632"/>
                  </a:lnTo>
                  <a:lnTo>
                    <a:pt x="0" y="11430"/>
                  </a:lnTo>
                  <a:lnTo>
                    <a:pt x="110490" y="11430"/>
                  </a:lnTo>
                  <a:lnTo>
                    <a:pt x="110490" y="7632"/>
                  </a:lnTo>
                  <a:close/>
                </a:path>
                <a:path w="245109" h="11429">
                  <a:moveTo>
                    <a:pt x="110490" y="5092"/>
                  </a:moveTo>
                  <a:lnTo>
                    <a:pt x="0" y="5092"/>
                  </a:lnTo>
                  <a:lnTo>
                    <a:pt x="0" y="7620"/>
                  </a:lnTo>
                  <a:lnTo>
                    <a:pt x="110490" y="7620"/>
                  </a:lnTo>
                  <a:lnTo>
                    <a:pt x="110490" y="5092"/>
                  </a:lnTo>
                  <a:close/>
                </a:path>
                <a:path w="245109" h="11429">
                  <a:moveTo>
                    <a:pt x="110490" y="1282"/>
                  </a:moveTo>
                  <a:lnTo>
                    <a:pt x="0" y="1282"/>
                  </a:lnTo>
                  <a:lnTo>
                    <a:pt x="0" y="5080"/>
                  </a:lnTo>
                  <a:lnTo>
                    <a:pt x="110490" y="5080"/>
                  </a:lnTo>
                  <a:lnTo>
                    <a:pt x="110490" y="1282"/>
                  </a:lnTo>
                  <a:close/>
                </a:path>
                <a:path w="245109" h="11429">
                  <a:moveTo>
                    <a:pt x="11049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10490" y="1270"/>
                  </a:lnTo>
                  <a:lnTo>
                    <a:pt x="110490" y="0"/>
                  </a:lnTo>
                  <a:close/>
                </a:path>
                <a:path w="245109" h="11429">
                  <a:moveTo>
                    <a:pt x="245110" y="2540"/>
                  </a:moveTo>
                  <a:lnTo>
                    <a:pt x="238760" y="2540"/>
                  </a:lnTo>
                  <a:lnTo>
                    <a:pt x="238760" y="3810"/>
                  </a:lnTo>
                  <a:lnTo>
                    <a:pt x="233680" y="3810"/>
                  </a:lnTo>
                  <a:lnTo>
                    <a:pt x="233680" y="5080"/>
                  </a:lnTo>
                  <a:lnTo>
                    <a:pt x="229870" y="5080"/>
                  </a:lnTo>
                  <a:lnTo>
                    <a:pt x="229870" y="6350"/>
                  </a:lnTo>
                  <a:lnTo>
                    <a:pt x="224790" y="6350"/>
                  </a:lnTo>
                  <a:lnTo>
                    <a:pt x="224790" y="7620"/>
                  </a:lnTo>
                  <a:lnTo>
                    <a:pt x="219710" y="7620"/>
                  </a:lnTo>
                  <a:lnTo>
                    <a:pt x="219710" y="8890"/>
                  </a:lnTo>
                  <a:lnTo>
                    <a:pt x="215900" y="8890"/>
                  </a:lnTo>
                  <a:lnTo>
                    <a:pt x="215900" y="10160"/>
                  </a:lnTo>
                  <a:lnTo>
                    <a:pt x="210820" y="10160"/>
                  </a:lnTo>
                  <a:lnTo>
                    <a:pt x="210820" y="11430"/>
                  </a:lnTo>
                  <a:lnTo>
                    <a:pt x="245110" y="11430"/>
                  </a:lnTo>
                  <a:lnTo>
                    <a:pt x="245110" y="10160"/>
                  </a:lnTo>
                  <a:lnTo>
                    <a:pt x="245110" y="8890"/>
                  </a:lnTo>
                  <a:lnTo>
                    <a:pt x="245110" y="7620"/>
                  </a:lnTo>
                  <a:lnTo>
                    <a:pt x="245110" y="6350"/>
                  </a:lnTo>
                  <a:lnTo>
                    <a:pt x="245110" y="5080"/>
                  </a:lnTo>
                  <a:lnTo>
                    <a:pt x="245110" y="3810"/>
                  </a:lnTo>
                  <a:lnTo>
                    <a:pt x="245110" y="2540"/>
                  </a:lnTo>
                  <a:close/>
                </a:path>
              </a:pathLst>
            </a:custGeom>
            <a:solidFill>
              <a:srgbClr val="005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3" name="object 773"/>
            <p:cNvSpPr/>
            <p:nvPr/>
          </p:nvSpPr>
          <p:spPr>
            <a:xfrm>
              <a:off x="6460490" y="5767069"/>
              <a:ext cx="245110" cy="10160"/>
            </a:xfrm>
            <a:custGeom>
              <a:avLst/>
              <a:gdLst/>
              <a:ahLst/>
              <a:cxnLst/>
              <a:rect l="l" t="t" r="r" b="b"/>
              <a:pathLst>
                <a:path w="245109" h="10160">
                  <a:moveTo>
                    <a:pt x="110490" y="8902"/>
                  </a:moveTo>
                  <a:lnTo>
                    <a:pt x="0" y="8902"/>
                  </a:lnTo>
                  <a:lnTo>
                    <a:pt x="0" y="10160"/>
                  </a:lnTo>
                  <a:lnTo>
                    <a:pt x="110490" y="10160"/>
                  </a:lnTo>
                  <a:lnTo>
                    <a:pt x="110490" y="8902"/>
                  </a:lnTo>
                  <a:close/>
                </a:path>
                <a:path w="245109" h="10160">
                  <a:moveTo>
                    <a:pt x="110490" y="6362"/>
                  </a:moveTo>
                  <a:lnTo>
                    <a:pt x="0" y="6362"/>
                  </a:lnTo>
                  <a:lnTo>
                    <a:pt x="0" y="8890"/>
                  </a:lnTo>
                  <a:lnTo>
                    <a:pt x="110490" y="8890"/>
                  </a:lnTo>
                  <a:lnTo>
                    <a:pt x="110490" y="6362"/>
                  </a:lnTo>
                  <a:close/>
                </a:path>
                <a:path w="245109" h="10160">
                  <a:moveTo>
                    <a:pt x="110490" y="2552"/>
                  </a:moveTo>
                  <a:lnTo>
                    <a:pt x="0" y="2552"/>
                  </a:lnTo>
                  <a:lnTo>
                    <a:pt x="0" y="6350"/>
                  </a:lnTo>
                  <a:lnTo>
                    <a:pt x="110490" y="6350"/>
                  </a:lnTo>
                  <a:lnTo>
                    <a:pt x="110490" y="2552"/>
                  </a:lnTo>
                  <a:close/>
                </a:path>
                <a:path w="245109" h="10160">
                  <a:moveTo>
                    <a:pt x="110490" y="12"/>
                  </a:moveTo>
                  <a:lnTo>
                    <a:pt x="0" y="12"/>
                  </a:lnTo>
                  <a:lnTo>
                    <a:pt x="0" y="2540"/>
                  </a:lnTo>
                  <a:lnTo>
                    <a:pt x="110490" y="2540"/>
                  </a:lnTo>
                  <a:lnTo>
                    <a:pt x="110490" y="12"/>
                  </a:lnTo>
                  <a:close/>
                </a:path>
                <a:path w="245109" h="10160">
                  <a:moveTo>
                    <a:pt x="245110" y="8902"/>
                  </a:moveTo>
                  <a:lnTo>
                    <a:pt x="173990" y="8902"/>
                  </a:lnTo>
                  <a:lnTo>
                    <a:pt x="173990" y="10160"/>
                  </a:lnTo>
                  <a:lnTo>
                    <a:pt x="245110" y="10160"/>
                  </a:lnTo>
                  <a:lnTo>
                    <a:pt x="245110" y="8902"/>
                  </a:lnTo>
                  <a:close/>
                </a:path>
                <a:path w="245109" h="10160">
                  <a:moveTo>
                    <a:pt x="245110" y="0"/>
                  </a:moveTo>
                  <a:lnTo>
                    <a:pt x="205740" y="0"/>
                  </a:lnTo>
                  <a:lnTo>
                    <a:pt x="205740" y="1270"/>
                  </a:lnTo>
                  <a:lnTo>
                    <a:pt x="201930" y="1270"/>
                  </a:lnTo>
                  <a:lnTo>
                    <a:pt x="201930" y="2540"/>
                  </a:lnTo>
                  <a:lnTo>
                    <a:pt x="196850" y="2540"/>
                  </a:lnTo>
                  <a:lnTo>
                    <a:pt x="196850" y="3810"/>
                  </a:lnTo>
                  <a:lnTo>
                    <a:pt x="191757" y="3810"/>
                  </a:lnTo>
                  <a:lnTo>
                    <a:pt x="191757" y="5080"/>
                  </a:lnTo>
                  <a:lnTo>
                    <a:pt x="187960" y="5080"/>
                  </a:lnTo>
                  <a:lnTo>
                    <a:pt x="187960" y="6350"/>
                  </a:lnTo>
                  <a:lnTo>
                    <a:pt x="182880" y="6350"/>
                  </a:lnTo>
                  <a:lnTo>
                    <a:pt x="182880" y="7620"/>
                  </a:lnTo>
                  <a:lnTo>
                    <a:pt x="177800" y="7620"/>
                  </a:lnTo>
                  <a:lnTo>
                    <a:pt x="177800" y="8890"/>
                  </a:lnTo>
                  <a:lnTo>
                    <a:pt x="245110" y="8890"/>
                  </a:lnTo>
                  <a:lnTo>
                    <a:pt x="245110" y="7620"/>
                  </a:lnTo>
                  <a:lnTo>
                    <a:pt x="245110" y="6350"/>
                  </a:lnTo>
                  <a:lnTo>
                    <a:pt x="245110" y="5080"/>
                  </a:lnTo>
                  <a:lnTo>
                    <a:pt x="245110" y="3810"/>
                  </a:lnTo>
                  <a:lnTo>
                    <a:pt x="245110" y="2540"/>
                  </a:lnTo>
                  <a:lnTo>
                    <a:pt x="245110" y="1270"/>
                  </a:lnTo>
                  <a:lnTo>
                    <a:pt x="245110" y="0"/>
                  </a:lnTo>
                  <a:close/>
                </a:path>
              </a:pathLst>
            </a:custGeom>
            <a:solidFill>
              <a:srgbClr val="005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4" name="object 774"/>
            <p:cNvSpPr/>
            <p:nvPr/>
          </p:nvSpPr>
          <p:spPr>
            <a:xfrm>
              <a:off x="6460490" y="5777229"/>
              <a:ext cx="245110" cy="11430"/>
            </a:xfrm>
            <a:custGeom>
              <a:avLst/>
              <a:gdLst/>
              <a:ahLst/>
              <a:cxnLst/>
              <a:rect l="l" t="t" r="r" b="b"/>
              <a:pathLst>
                <a:path w="245109" h="11429">
                  <a:moveTo>
                    <a:pt x="110490" y="5092"/>
                  </a:moveTo>
                  <a:lnTo>
                    <a:pt x="0" y="5092"/>
                  </a:lnTo>
                  <a:lnTo>
                    <a:pt x="0" y="11430"/>
                  </a:lnTo>
                  <a:lnTo>
                    <a:pt x="110490" y="11430"/>
                  </a:lnTo>
                  <a:lnTo>
                    <a:pt x="110490" y="5092"/>
                  </a:lnTo>
                  <a:close/>
                </a:path>
                <a:path w="245109" h="11429">
                  <a:moveTo>
                    <a:pt x="110490" y="2552"/>
                  </a:moveTo>
                  <a:lnTo>
                    <a:pt x="0" y="2552"/>
                  </a:lnTo>
                  <a:lnTo>
                    <a:pt x="0" y="5080"/>
                  </a:lnTo>
                  <a:lnTo>
                    <a:pt x="110490" y="5080"/>
                  </a:lnTo>
                  <a:lnTo>
                    <a:pt x="110490" y="2552"/>
                  </a:lnTo>
                  <a:close/>
                </a:path>
                <a:path w="245109" h="11429">
                  <a:moveTo>
                    <a:pt x="11049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110490" y="2540"/>
                  </a:lnTo>
                  <a:lnTo>
                    <a:pt x="110490" y="0"/>
                  </a:lnTo>
                  <a:close/>
                </a:path>
                <a:path w="245109" h="11429">
                  <a:moveTo>
                    <a:pt x="245110" y="0"/>
                  </a:moveTo>
                  <a:lnTo>
                    <a:pt x="168910" y="0"/>
                  </a:lnTo>
                  <a:lnTo>
                    <a:pt x="168910" y="1270"/>
                  </a:lnTo>
                  <a:lnTo>
                    <a:pt x="163830" y="1270"/>
                  </a:lnTo>
                  <a:lnTo>
                    <a:pt x="163830" y="2540"/>
                  </a:lnTo>
                  <a:lnTo>
                    <a:pt x="160007" y="2540"/>
                  </a:lnTo>
                  <a:lnTo>
                    <a:pt x="160007" y="3810"/>
                  </a:lnTo>
                  <a:lnTo>
                    <a:pt x="154940" y="3810"/>
                  </a:lnTo>
                  <a:lnTo>
                    <a:pt x="154940" y="5080"/>
                  </a:lnTo>
                  <a:lnTo>
                    <a:pt x="149860" y="5080"/>
                  </a:lnTo>
                  <a:lnTo>
                    <a:pt x="149860" y="6350"/>
                  </a:lnTo>
                  <a:lnTo>
                    <a:pt x="147307" y="6350"/>
                  </a:lnTo>
                  <a:lnTo>
                    <a:pt x="147307" y="11430"/>
                  </a:lnTo>
                  <a:lnTo>
                    <a:pt x="245110" y="11430"/>
                  </a:lnTo>
                  <a:lnTo>
                    <a:pt x="245110" y="6350"/>
                  </a:lnTo>
                  <a:lnTo>
                    <a:pt x="245110" y="5080"/>
                  </a:lnTo>
                  <a:lnTo>
                    <a:pt x="245110" y="3810"/>
                  </a:lnTo>
                  <a:lnTo>
                    <a:pt x="245110" y="2540"/>
                  </a:lnTo>
                  <a:lnTo>
                    <a:pt x="245110" y="1270"/>
                  </a:lnTo>
                  <a:lnTo>
                    <a:pt x="245110" y="0"/>
                  </a:lnTo>
                  <a:close/>
                </a:path>
              </a:pathLst>
            </a:custGeom>
            <a:solidFill>
              <a:srgbClr val="005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5" name="object 775"/>
            <p:cNvSpPr/>
            <p:nvPr/>
          </p:nvSpPr>
          <p:spPr>
            <a:xfrm>
              <a:off x="6460490" y="5788659"/>
              <a:ext cx="245110" cy="11430"/>
            </a:xfrm>
            <a:custGeom>
              <a:avLst/>
              <a:gdLst/>
              <a:ahLst/>
              <a:cxnLst/>
              <a:rect l="l" t="t" r="r" b="b"/>
              <a:pathLst>
                <a:path w="245109" h="11429">
                  <a:moveTo>
                    <a:pt x="11049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0490" y="11430"/>
                  </a:lnTo>
                  <a:lnTo>
                    <a:pt x="110490" y="0"/>
                  </a:lnTo>
                  <a:close/>
                </a:path>
                <a:path w="245109" h="11429">
                  <a:moveTo>
                    <a:pt x="245110" y="0"/>
                  </a:moveTo>
                  <a:lnTo>
                    <a:pt x="147307" y="0"/>
                  </a:lnTo>
                  <a:lnTo>
                    <a:pt x="147307" y="11430"/>
                  </a:lnTo>
                  <a:lnTo>
                    <a:pt x="245110" y="11430"/>
                  </a:lnTo>
                  <a:lnTo>
                    <a:pt x="245110" y="0"/>
                  </a:lnTo>
                  <a:close/>
                </a:path>
              </a:pathLst>
            </a:custGeom>
            <a:solidFill>
              <a:srgbClr val="005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6" name="object 776"/>
            <p:cNvSpPr/>
            <p:nvPr/>
          </p:nvSpPr>
          <p:spPr>
            <a:xfrm>
              <a:off x="6460490" y="5800089"/>
              <a:ext cx="245110" cy="10160"/>
            </a:xfrm>
            <a:custGeom>
              <a:avLst/>
              <a:gdLst/>
              <a:ahLst/>
              <a:cxnLst/>
              <a:rect l="l" t="t" r="r" b="b"/>
              <a:pathLst>
                <a:path w="245109" h="10160">
                  <a:moveTo>
                    <a:pt x="11049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10490" y="10160"/>
                  </a:lnTo>
                  <a:lnTo>
                    <a:pt x="110490" y="0"/>
                  </a:lnTo>
                  <a:close/>
                </a:path>
                <a:path w="245109" h="10160">
                  <a:moveTo>
                    <a:pt x="245110" y="0"/>
                  </a:moveTo>
                  <a:lnTo>
                    <a:pt x="147307" y="0"/>
                  </a:lnTo>
                  <a:lnTo>
                    <a:pt x="147307" y="10160"/>
                  </a:lnTo>
                  <a:lnTo>
                    <a:pt x="245110" y="10160"/>
                  </a:lnTo>
                  <a:lnTo>
                    <a:pt x="245110" y="0"/>
                  </a:lnTo>
                  <a:close/>
                </a:path>
              </a:pathLst>
            </a:custGeom>
            <a:solidFill>
              <a:srgbClr val="005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7" name="object 777"/>
            <p:cNvSpPr/>
            <p:nvPr/>
          </p:nvSpPr>
          <p:spPr>
            <a:xfrm>
              <a:off x="6460490" y="5810249"/>
              <a:ext cx="245110" cy="11430"/>
            </a:xfrm>
            <a:custGeom>
              <a:avLst/>
              <a:gdLst/>
              <a:ahLst/>
              <a:cxnLst/>
              <a:rect l="l" t="t" r="r" b="b"/>
              <a:pathLst>
                <a:path w="245109" h="11429">
                  <a:moveTo>
                    <a:pt x="11049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0490" y="11430"/>
                  </a:lnTo>
                  <a:lnTo>
                    <a:pt x="110490" y="0"/>
                  </a:lnTo>
                  <a:close/>
                </a:path>
                <a:path w="245109" h="11429">
                  <a:moveTo>
                    <a:pt x="245110" y="0"/>
                  </a:moveTo>
                  <a:lnTo>
                    <a:pt x="147307" y="0"/>
                  </a:lnTo>
                  <a:lnTo>
                    <a:pt x="147307" y="11430"/>
                  </a:lnTo>
                  <a:lnTo>
                    <a:pt x="245110" y="11430"/>
                  </a:lnTo>
                  <a:lnTo>
                    <a:pt x="245110" y="0"/>
                  </a:lnTo>
                  <a:close/>
                </a:path>
              </a:pathLst>
            </a:custGeom>
            <a:solidFill>
              <a:srgbClr val="005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8" name="object 778"/>
            <p:cNvSpPr/>
            <p:nvPr/>
          </p:nvSpPr>
          <p:spPr>
            <a:xfrm>
              <a:off x="6460490" y="5821679"/>
              <a:ext cx="245110" cy="11430"/>
            </a:xfrm>
            <a:custGeom>
              <a:avLst/>
              <a:gdLst/>
              <a:ahLst/>
              <a:cxnLst/>
              <a:rect l="l" t="t" r="r" b="b"/>
              <a:pathLst>
                <a:path w="245109" h="11429">
                  <a:moveTo>
                    <a:pt x="11049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0490" y="11430"/>
                  </a:lnTo>
                  <a:lnTo>
                    <a:pt x="110490" y="0"/>
                  </a:lnTo>
                  <a:close/>
                </a:path>
                <a:path w="245109" h="11429">
                  <a:moveTo>
                    <a:pt x="245110" y="0"/>
                  </a:moveTo>
                  <a:lnTo>
                    <a:pt x="147307" y="0"/>
                  </a:lnTo>
                  <a:lnTo>
                    <a:pt x="147307" y="11430"/>
                  </a:lnTo>
                  <a:lnTo>
                    <a:pt x="245110" y="11430"/>
                  </a:lnTo>
                  <a:lnTo>
                    <a:pt x="245110" y="0"/>
                  </a:lnTo>
                  <a:close/>
                </a:path>
              </a:pathLst>
            </a:custGeom>
            <a:solidFill>
              <a:srgbClr val="005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9" name="object 779"/>
            <p:cNvSpPr/>
            <p:nvPr/>
          </p:nvSpPr>
          <p:spPr>
            <a:xfrm>
              <a:off x="6460490" y="5833109"/>
              <a:ext cx="245110" cy="10160"/>
            </a:xfrm>
            <a:custGeom>
              <a:avLst/>
              <a:gdLst/>
              <a:ahLst/>
              <a:cxnLst/>
              <a:rect l="l" t="t" r="r" b="b"/>
              <a:pathLst>
                <a:path w="245109" h="10160">
                  <a:moveTo>
                    <a:pt x="11049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10490" y="10160"/>
                  </a:lnTo>
                  <a:lnTo>
                    <a:pt x="110490" y="0"/>
                  </a:lnTo>
                  <a:close/>
                </a:path>
                <a:path w="245109" h="10160">
                  <a:moveTo>
                    <a:pt x="245110" y="0"/>
                  </a:moveTo>
                  <a:lnTo>
                    <a:pt x="147307" y="0"/>
                  </a:lnTo>
                  <a:lnTo>
                    <a:pt x="147307" y="10160"/>
                  </a:lnTo>
                  <a:lnTo>
                    <a:pt x="245110" y="10160"/>
                  </a:lnTo>
                  <a:lnTo>
                    <a:pt x="245110" y="0"/>
                  </a:lnTo>
                  <a:close/>
                </a:path>
              </a:pathLst>
            </a:custGeom>
            <a:solidFill>
              <a:srgbClr val="005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0" name="object 780"/>
            <p:cNvSpPr/>
            <p:nvPr/>
          </p:nvSpPr>
          <p:spPr>
            <a:xfrm>
              <a:off x="6460490" y="5843269"/>
              <a:ext cx="245110" cy="11430"/>
            </a:xfrm>
            <a:custGeom>
              <a:avLst/>
              <a:gdLst/>
              <a:ahLst/>
              <a:cxnLst/>
              <a:rect l="l" t="t" r="r" b="b"/>
              <a:pathLst>
                <a:path w="245109" h="11429">
                  <a:moveTo>
                    <a:pt x="110490" y="6362"/>
                  </a:moveTo>
                  <a:lnTo>
                    <a:pt x="0" y="6362"/>
                  </a:lnTo>
                  <a:lnTo>
                    <a:pt x="0" y="11430"/>
                  </a:lnTo>
                  <a:lnTo>
                    <a:pt x="110490" y="11430"/>
                  </a:lnTo>
                  <a:lnTo>
                    <a:pt x="110490" y="6362"/>
                  </a:lnTo>
                  <a:close/>
                </a:path>
                <a:path w="245109" h="11429">
                  <a:moveTo>
                    <a:pt x="11049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110490" y="6350"/>
                  </a:lnTo>
                  <a:lnTo>
                    <a:pt x="110490" y="0"/>
                  </a:lnTo>
                  <a:close/>
                </a:path>
                <a:path w="245109" h="11429">
                  <a:moveTo>
                    <a:pt x="243840" y="6362"/>
                  </a:moveTo>
                  <a:lnTo>
                    <a:pt x="147307" y="6362"/>
                  </a:lnTo>
                  <a:lnTo>
                    <a:pt x="147307" y="11430"/>
                  </a:lnTo>
                  <a:lnTo>
                    <a:pt x="243840" y="11430"/>
                  </a:lnTo>
                  <a:lnTo>
                    <a:pt x="243840" y="6362"/>
                  </a:lnTo>
                  <a:close/>
                </a:path>
                <a:path w="245109" h="11429">
                  <a:moveTo>
                    <a:pt x="245110" y="0"/>
                  </a:moveTo>
                  <a:lnTo>
                    <a:pt x="147307" y="0"/>
                  </a:lnTo>
                  <a:lnTo>
                    <a:pt x="147307" y="6350"/>
                  </a:lnTo>
                  <a:lnTo>
                    <a:pt x="245110" y="6350"/>
                  </a:lnTo>
                  <a:lnTo>
                    <a:pt x="245110" y="0"/>
                  </a:lnTo>
                  <a:close/>
                </a:path>
              </a:pathLst>
            </a:custGeom>
            <a:solidFill>
              <a:srgbClr val="005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1" name="object 781"/>
            <p:cNvSpPr/>
            <p:nvPr/>
          </p:nvSpPr>
          <p:spPr>
            <a:xfrm>
              <a:off x="6460490" y="5854699"/>
              <a:ext cx="243840" cy="10160"/>
            </a:xfrm>
            <a:custGeom>
              <a:avLst/>
              <a:gdLst/>
              <a:ahLst/>
              <a:cxnLst/>
              <a:rect l="l" t="t" r="r" b="b"/>
              <a:pathLst>
                <a:path w="243840" h="10160">
                  <a:moveTo>
                    <a:pt x="11049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10490" y="10160"/>
                  </a:lnTo>
                  <a:lnTo>
                    <a:pt x="110490" y="0"/>
                  </a:lnTo>
                  <a:close/>
                </a:path>
                <a:path w="243840" h="10160">
                  <a:moveTo>
                    <a:pt x="243840" y="0"/>
                  </a:moveTo>
                  <a:lnTo>
                    <a:pt x="147307" y="0"/>
                  </a:lnTo>
                  <a:lnTo>
                    <a:pt x="147307" y="10160"/>
                  </a:lnTo>
                  <a:lnTo>
                    <a:pt x="243840" y="10160"/>
                  </a:lnTo>
                  <a:lnTo>
                    <a:pt x="243840" y="0"/>
                  </a:lnTo>
                  <a:close/>
                </a:path>
              </a:pathLst>
            </a:custGeom>
            <a:solidFill>
              <a:srgbClr val="005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2" name="object 782"/>
            <p:cNvSpPr/>
            <p:nvPr/>
          </p:nvSpPr>
          <p:spPr>
            <a:xfrm>
              <a:off x="6460490" y="5864859"/>
              <a:ext cx="243840" cy="11430"/>
            </a:xfrm>
            <a:custGeom>
              <a:avLst/>
              <a:gdLst/>
              <a:ahLst/>
              <a:cxnLst/>
              <a:rect l="l" t="t" r="r" b="b"/>
              <a:pathLst>
                <a:path w="243840" h="11429">
                  <a:moveTo>
                    <a:pt x="11049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0490" y="11430"/>
                  </a:lnTo>
                  <a:lnTo>
                    <a:pt x="110490" y="0"/>
                  </a:lnTo>
                  <a:close/>
                </a:path>
                <a:path w="243840" h="11429">
                  <a:moveTo>
                    <a:pt x="243840" y="0"/>
                  </a:moveTo>
                  <a:lnTo>
                    <a:pt x="147307" y="0"/>
                  </a:lnTo>
                  <a:lnTo>
                    <a:pt x="147307" y="11430"/>
                  </a:lnTo>
                  <a:lnTo>
                    <a:pt x="243840" y="11430"/>
                  </a:lnTo>
                  <a:lnTo>
                    <a:pt x="243840" y="0"/>
                  </a:lnTo>
                  <a:close/>
                </a:path>
              </a:pathLst>
            </a:custGeom>
            <a:solidFill>
              <a:srgbClr val="005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3" name="object 783"/>
            <p:cNvSpPr/>
            <p:nvPr/>
          </p:nvSpPr>
          <p:spPr>
            <a:xfrm>
              <a:off x="6460490" y="5876289"/>
              <a:ext cx="242570" cy="11430"/>
            </a:xfrm>
            <a:custGeom>
              <a:avLst/>
              <a:gdLst/>
              <a:ahLst/>
              <a:cxnLst/>
              <a:rect l="l" t="t" r="r" b="b"/>
              <a:pathLst>
                <a:path w="242570" h="11429">
                  <a:moveTo>
                    <a:pt x="11049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0490" y="11430"/>
                  </a:lnTo>
                  <a:lnTo>
                    <a:pt x="110490" y="0"/>
                  </a:lnTo>
                  <a:close/>
                </a:path>
                <a:path w="242570" h="11429">
                  <a:moveTo>
                    <a:pt x="242570" y="0"/>
                  </a:moveTo>
                  <a:lnTo>
                    <a:pt x="147307" y="0"/>
                  </a:lnTo>
                  <a:lnTo>
                    <a:pt x="147307" y="11430"/>
                  </a:lnTo>
                  <a:lnTo>
                    <a:pt x="242570" y="11430"/>
                  </a:lnTo>
                  <a:lnTo>
                    <a:pt x="242570" y="0"/>
                  </a:lnTo>
                  <a:close/>
                </a:path>
              </a:pathLst>
            </a:custGeom>
            <a:solidFill>
              <a:srgbClr val="005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4" name="object 784"/>
            <p:cNvSpPr/>
            <p:nvPr/>
          </p:nvSpPr>
          <p:spPr>
            <a:xfrm>
              <a:off x="6460490" y="5887719"/>
              <a:ext cx="242570" cy="11430"/>
            </a:xfrm>
            <a:custGeom>
              <a:avLst/>
              <a:gdLst/>
              <a:ahLst/>
              <a:cxnLst/>
              <a:rect l="l" t="t" r="r" b="b"/>
              <a:pathLst>
                <a:path w="242570" h="11429">
                  <a:moveTo>
                    <a:pt x="11049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0490" y="11430"/>
                  </a:lnTo>
                  <a:lnTo>
                    <a:pt x="110490" y="0"/>
                  </a:lnTo>
                  <a:close/>
                </a:path>
                <a:path w="242570" h="11429">
                  <a:moveTo>
                    <a:pt x="242570" y="0"/>
                  </a:moveTo>
                  <a:lnTo>
                    <a:pt x="147307" y="0"/>
                  </a:lnTo>
                  <a:lnTo>
                    <a:pt x="147307" y="6350"/>
                  </a:lnTo>
                  <a:lnTo>
                    <a:pt x="147307" y="11430"/>
                  </a:lnTo>
                  <a:lnTo>
                    <a:pt x="241287" y="11430"/>
                  </a:lnTo>
                  <a:lnTo>
                    <a:pt x="241287" y="6350"/>
                  </a:lnTo>
                  <a:lnTo>
                    <a:pt x="242570" y="6350"/>
                  </a:lnTo>
                  <a:lnTo>
                    <a:pt x="242570" y="0"/>
                  </a:lnTo>
                  <a:close/>
                </a:path>
              </a:pathLst>
            </a:custGeom>
            <a:solidFill>
              <a:srgbClr val="004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5" name="object 785"/>
            <p:cNvSpPr/>
            <p:nvPr/>
          </p:nvSpPr>
          <p:spPr>
            <a:xfrm>
              <a:off x="6460490" y="5899149"/>
              <a:ext cx="241300" cy="10160"/>
            </a:xfrm>
            <a:custGeom>
              <a:avLst/>
              <a:gdLst/>
              <a:ahLst/>
              <a:cxnLst/>
              <a:rect l="l" t="t" r="r" b="b"/>
              <a:pathLst>
                <a:path w="241300" h="10160">
                  <a:moveTo>
                    <a:pt x="11049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10490" y="10160"/>
                  </a:lnTo>
                  <a:lnTo>
                    <a:pt x="110490" y="0"/>
                  </a:lnTo>
                  <a:close/>
                </a:path>
                <a:path w="241300" h="10160">
                  <a:moveTo>
                    <a:pt x="241287" y="0"/>
                  </a:moveTo>
                  <a:lnTo>
                    <a:pt x="147307" y="0"/>
                  </a:lnTo>
                  <a:lnTo>
                    <a:pt x="147307" y="10160"/>
                  </a:lnTo>
                  <a:lnTo>
                    <a:pt x="241287" y="10160"/>
                  </a:lnTo>
                  <a:lnTo>
                    <a:pt x="241287" y="0"/>
                  </a:lnTo>
                  <a:close/>
                </a:path>
              </a:pathLst>
            </a:custGeom>
            <a:solidFill>
              <a:srgbClr val="004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6" name="object 786"/>
            <p:cNvSpPr/>
            <p:nvPr/>
          </p:nvSpPr>
          <p:spPr>
            <a:xfrm>
              <a:off x="6460490" y="5909309"/>
              <a:ext cx="241300" cy="11430"/>
            </a:xfrm>
            <a:custGeom>
              <a:avLst/>
              <a:gdLst/>
              <a:ahLst/>
              <a:cxnLst/>
              <a:rect l="l" t="t" r="r" b="b"/>
              <a:pathLst>
                <a:path w="241300" h="11429">
                  <a:moveTo>
                    <a:pt x="110490" y="3822"/>
                  </a:moveTo>
                  <a:lnTo>
                    <a:pt x="1270" y="3822"/>
                  </a:lnTo>
                  <a:lnTo>
                    <a:pt x="1270" y="11430"/>
                  </a:lnTo>
                  <a:lnTo>
                    <a:pt x="110490" y="11430"/>
                  </a:lnTo>
                  <a:lnTo>
                    <a:pt x="110490" y="3822"/>
                  </a:lnTo>
                  <a:close/>
                </a:path>
                <a:path w="241300" h="11429">
                  <a:moveTo>
                    <a:pt x="11049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110490" y="3810"/>
                  </a:lnTo>
                  <a:lnTo>
                    <a:pt x="110490" y="0"/>
                  </a:lnTo>
                  <a:close/>
                </a:path>
                <a:path w="241300" h="11429">
                  <a:moveTo>
                    <a:pt x="241287" y="3822"/>
                  </a:moveTo>
                  <a:lnTo>
                    <a:pt x="147307" y="3822"/>
                  </a:lnTo>
                  <a:lnTo>
                    <a:pt x="147307" y="5080"/>
                  </a:lnTo>
                  <a:lnTo>
                    <a:pt x="146050" y="5080"/>
                  </a:lnTo>
                  <a:lnTo>
                    <a:pt x="146050" y="11430"/>
                  </a:lnTo>
                  <a:lnTo>
                    <a:pt x="240030" y="11430"/>
                  </a:lnTo>
                  <a:lnTo>
                    <a:pt x="240030" y="5080"/>
                  </a:lnTo>
                  <a:lnTo>
                    <a:pt x="241287" y="5080"/>
                  </a:lnTo>
                  <a:lnTo>
                    <a:pt x="241287" y="3822"/>
                  </a:lnTo>
                  <a:close/>
                </a:path>
                <a:path w="241300" h="11429">
                  <a:moveTo>
                    <a:pt x="241287" y="0"/>
                  </a:moveTo>
                  <a:lnTo>
                    <a:pt x="147307" y="0"/>
                  </a:lnTo>
                  <a:lnTo>
                    <a:pt x="147307" y="3810"/>
                  </a:lnTo>
                  <a:lnTo>
                    <a:pt x="241287" y="3810"/>
                  </a:lnTo>
                  <a:lnTo>
                    <a:pt x="241287" y="0"/>
                  </a:lnTo>
                  <a:close/>
                </a:path>
              </a:pathLst>
            </a:custGeom>
            <a:solidFill>
              <a:srgbClr val="004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7" name="object 787"/>
            <p:cNvSpPr/>
            <p:nvPr/>
          </p:nvSpPr>
          <p:spPr>
            <a:xfrm>
              <a:off x="6461760" y="5920739"/>
              <a:ext cx="238760" cy="11430"/>
            </a:xfrm>
            <a:custGeom>
              <a:avLst/>
              <a:gdLst/>
              <a:ahLst/>
              <a:cxnLst/>
              <a:rect l="l" t="t" r="r" b="b"/>
              <a:pathLst>
                <a:path w="238759" h="11429">
                  <a:moveTo>
                    <a:pt x="110490" y="10160"/>
                  </a:moveTo>
                  <a:lnTo>
                    <a:pt x="109220" y="10160"/>
                  </a:lnTo>
                  <a:lnTo>
                    <a:pt x="109220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110490" y="11430"/>
                  </a:lnTo>
                  <a:lnTo>
                    <a:pt x="110490" y="10160"/>
                  </a:lnTo>
                  <a:close/>
                </a:path>
                <a:path w="238759" h="11429">
                  <a:moveTo>
                    <a:pt x="144780" y="11277"/>
                  </a:moveTo>
                  <a:lnTo>
                    <a:pt x="143510" y="11430"/>
                  </a:lnTo>
                  <a:lnTo>
                    <a:pt x="144780" y="11430"/>
                  </a:lnTo>
                  <a:lnTo>
                    <a:pt x="144780" y="11277"/>
                  </a:lnTo>
                  <a:close/>
                </a:path>
                <a:path w="238759" h="11429">
                  <a:moveTo>
                    <a:pt x="238760" y="0"/>
                  </a:moveTo>
                  <a:lnTo>
                    <a:pt x="237490" y="0"/>
                  </a:lnTo>
                  <a:lnTo>
                    <a:pt x="217868" y="0"/>
                  </a:lnTo>
                  <a:lnTo>
                    <a:pt x="217868" y="2387"/>
                  </a:lnTo>
                  <a:lnTo>
                    <a:pt x="217868" y="5080"/>
                  </a:lnTo>
                  <a:lnTo>
                    <a:pt x="195719" y="5080"/>
                  </a:lnTo>
                  <a:lnTo>
                    <a:pt x="217868" y="2387"/>
                  </a:lnTo>
                  <a:lnTo>
                    <a:pt x="217868" y="0"/>
                  </a:lnTo>
                  <a:lnTo>
                    <a:pt x="176098" y="0"/>
                  </a:lnTo>
                  <a:lnTo>
                    <a:pt x="176098" y="7480"/>
                  </a:lnTo>
                  <a:lnTo>
                    <a:pt x="176098" y="10160"/>
                  </a:lnTo>
                  <a:lnTo>
                    <a:pt x="153962" y="10160"/>
                  </a:lnTo>
                  <a:lnTo>
                    <a:pt x="176098" y="7480"/>
                  </a:lnTo>
                  <a:lnTo>
                    <a:pt x="176098" y="0"/>
                  </a:lnTo>
                  <a:lnTo>
                    <a:pt x="144780" y="0"/>
                  </a:lnTo>
                  <a:lnTo>
                    <a:pt x="144780" y="11277"/>
                  </a:lnTo>
                  <a:lnTo>
                    <a:pt x="149999" y="10655"/>
                  </a:lnTo>
                  <a:lnTo>
                    <a:pt x="149999" y="11430"/>
                  </a:lnTo>
                  <a:lnTo>
                    <a:pt x="234950" y="11430"/>
                  </a:lnTo>
                  <a:lnTo>
                    <a:pt x="234950" y="10160"/>
                  </a:lnTo>
                  <a:lnTo>
                    <a:pt x="236220" y="10160"/>
                  </a:lnTo>
                  <a:lnTo>
                    <a:pt x="236220" y="5080"/>
                  </a:lnTo>
                  <a:lnTo>
                    <a:pt x="237490" y="5080"/>
                  </a:lnTo>
                  <a:lnTo>
                    <a:pt x="237490" y="165"/>
                  </a:lnTo>
                  <a:lnTo>
                    <a:pt x="238760" y="0"/>
                  </a:lnTo>
                  <a:close/>
                </a:path>
              </a:pathLst>
            </a:custGeom>
            <a:solidFill>
              <a:srgbClr val="004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8" name="object 788"/>
            <p:cNvSpPr/>
            <p:nvPr/>
          </p:nvSpPr>
          <p:spPr>
            <a:xfrm>
              <a:off x="6461760" y="5932169"/>
              <a:ext cx="234950" cy="10160"/>
            </a:xfrm>
            <a:custGeom>
              <a:avLst/>
              <a:gdLst/>
              <a:ahLst/>
              <a:cxnLst/>
              <a:rect l="l" t="t" r="r" b="b"/>
              <a:pathLst>
                <a:path w="234950" h="10160">
                  <a:moveTo>
                    <a:pt x="11049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1270" y="2540"/>
                  </a:lnTo>
                  <a:lnTo>
                    <a:pt x="1270" y="10160"/>
                  </a:lnTo>
                  <a:lnTo>
                    <a:pt x="110490" y="10160"/>
                  </a:lnTo>
                  <a:lnTo>
                    <a:pt x="110490" y="2540"/>
                  </a:lnTo>
                  <a:lnTo>
                    <a:pt x="110490" y="0"/>
                  </a:lnTo>
                  <a:close/>
                </a:path>
                <a:path w="234950" h="10160">
                  <a:moveTo>
                    <a:pt x="234950" y="0"/>
                  </a:moveTo>
                  <a:lnTo>
                    <a:pt x="143510" y="0"/>
                  </a:lnTo>
                  <a:lnTo>
                    <a:pt x="143510" y="5080"/>
                  </a:lnTo>
                  <a:lnTo>
                    <a:pt x="143510" y="10160"/>
                  </a:lnTo>
                  <a:lnTo>
                    <a:pt x="233680" y="10160"/>
                  </a:lnTo>
                  <a:lnTo>
                    <a:pt x="233680" y="5080"/>
                  </a:lnTo>
                  <a:lnTo>
                    <a:pt x="234950" y="5080"/>
                  </a:lnTo>
                  <a:lnTo>
                    <a:pt x="234950" y="0"/>
                  </a:lnTo>
                  <a:close/>
                </a:path>
              </a:pathLst>
            </a:custGeom>
            <a:solidFill>
              <a:srgbClr val="004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9" name="object 789"/>
            <p:cNvSpPr/>
            <p:nvPr/>
          </p:nvSpPr>
          <p:spPr>
            <a:xfrm>
              <a:off x="6463030" y="5942329"/>
              <a:ext cx="232410" cy="11430"/>
            </a:xfrm>
            <a:custGeom>
              <a:avLst/>
              <a:gdLst/>
              <a:ahLst/>
              <a:cxnLst/>
              <a:rect l="l" t="t" r="r" b="b"/>
              <a:pathLst>
                <a:path w="232409" h="11429">
                  <a:moveTo>
                    <a:pt x="111747" y="7620"/>
                  </a:moveTo>
                  <a:lnTo>
                    <a:pt x="110490" y="7620"/>
                  </a:lnTo>
                  <a:lnTo>
                    <a:pt x="110490" y="2540"/>
                  </a:lnTo>
                  <a:lnTo>
                    <a:pt x="109220" y="2540"/>
                  </a:lnTo>
                  <a:lnTo>
                    <a:pt x="10922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7620"/>
                  </a:lnTo>
                  <a:lnTo>
                    <a:pt x="0" y="11430"/>
                  </a:lnTo>
                  <a:lnTo>
                    <a:pt x="111747" y="11430"/>
                  </a:lnTo>
                  <a:lnTo>
                    <a:pt x="111747" y="7620"/>
                  </a:lnTo>
                  <a:close/>
                </a:path>
                <a:path w="232409" h="11429">
                  <a:moveTo>
                    <a:pt x="232410" y="0"/>
                  </a:moveTo>
                  <a:lnTo>
                    <a:pt x="142240" y="0"/>
                  </a:lnTo>
                  <a:lnTo>
                    <a:pt x="142240" y="1270"/>
                  </a:lnTo>
                  <a:lnTo>
                    <a:pt x="142240" y="2540"/>
                  </a:lnTo>
                  <a:lnTo>
                    <a:pt x="142240" y="3810"/>
                  </a:lnTo>
                  <a:lnTo>
                    <a:pt x="140970" y="3810"/>
                  </a:lnTo>
                  <a:lnTo>
                    <a:pt x="140970" y="7620"/>
                  </a:lnTo>
                  <a:lnTo>
                    <a:pt x="140970" y="11430"/>
                  </a:lnTo>
                  <a:lnTo>
                    <a:pt x="229870" y="11430"/>
                  </a:lnTo>
                  <a:lnTo>
                    <a:pt x="229870" y="7620"/>
                  </a:lnTo>
                  <a:lnTo>
                    <a:pt x="231140" y="7620"/>
                  </a:lnTo>
                  <a:lnTo>
                    <a:pt x="231140" y="3810"/>
                  </a:lnTo>
                  <a:lnTo>
                    <a:pt x="231140" y="2540"/>
                  </a:lnTo>
                  <a:lnTo>
                    <a:pt x="231140" y="1270"/>
                  </a:lnTo>
                  <a:lnTo>
                    <a:pt x="232410" y="1270"/>
                  </a:lnTo>
                  <a:lnTo>
                    <a:pt x="232410" y="0"/>
                  </a:lnTo>
                  <a:close/>
                </a:path>
              </a:pathLst>
            </a:custGeom>
            <a:solidFill>
              <a:srgbClr val="004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0" name="object 790"/>
            <p:cNvSpPr/>
            <p:nvPr/>
          </p:nvSpPr>
          <p:spPr>
            <a:xfrm>
              <a:off x="6463030" y="5953759"/>
              <a:ext cx="229870" cy="11430"/>
            </a:xfrm>
            <a:custGeom>
              <a:avLst/>
              <a:gdLst/>
              <a:ahLst/>
              <a:cxnLst/>
              <a:rect l="l" t="t" r="r" b="b"/>
              <a:pathLst>
                <a:path w="229870" h="11429">
                  <a:moveTo>
                    <a:pt x="113017" y="1270"/>
                  </a:moveTo>
                  <a:lnTo>
                    <a:pt x="111747" y="1270"/>
                  </a:lnTo>
                  <a:lnTo>
                    <a:pt x="111747" y="12"/>
                  </a:lnTo>
                  <a:lnTo>
                    <a:pt x="0" y="12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6350"/>
                  </a:lnTo>
                  <a:lnTo>
                    <a:pt x="113017" y="6350"/>
                  </a:lnTo>
                  <a:lnTo>
                    <a:pt x="113017" y="1270"/>
                  </a:lnTo>
                  <a:close/>
                </a:path>
                <a:path w="229870" h="11429">
                  <a:moveTo>
                    <a:pt x="114300" y="10172"/>
                  </a:moveTo>
                  <a:lnTo>
                    <a:pt x="1270" y="10172"/>
                  </a:lnTo>
                  <a:lnTo>
                    <a:pt x="1270" y="11430"/>
                  </a:lnTo>
                  <a:lnTo>
                    <a:pt x="114300" y="11430"/>
                  </a:lnTo>
                  <a:lnTo>
                    <a:pt x="114300" y="10172"/>
                  </a:lnTo>
                  <a:close/>
                </a:path>
                <a:path w="229870" h="11429">
                  <a:moveTo>
                    <a:pt x="114300" y="6362"/>
                  </a:moveTo>
                  <a:lnTo>
                    <a:pt x="1270" y="6362"/>
                  </a:lnTo>
                  <a:lnTo>
                    <a:pt x="1270" y="10160"/>
                  </a:lnTo>
                  <a:lnTo>
                    <a:pt x="114300" y="10160"/>
                  </a:lnTo>
                  <a:lnTo>
                    <a:pt x="114300" y="6362"/>
                  </a:lnTo>
                  <a:close/>
                </a:path>
                <a:path w="229870" h="11429">
                  <a:moveTo>
                    <a:pt x="227330" y="10172"/>
                  </a:moveTo>
                  <a:lnTo>
                    <a:pt x="135890" y="10172"/>
                  </a:lnTo>
                  <a:lnTo>
                    <a:pt x="135890" y="11430"/>
                  </a:lnTo>
                  <a:lnTo>
                    <a:pt x="227330" y="11430"/>
                  </a:lnTo>
                  <a:lnTo>
                    <a:pt x="227330" y="10172"/>
                  </a:lnTo>
                  <a:close/>
                </a:path>
                <a:path w="229870" h="11429">
                  <a:moveTo>
                    <a:pt x="229870" y="0"/>
                  </a:moveTo>
                  <a:lnTo>
                    <a:pt x="139700" y="0"/>
                  </a:lnTo>
                  <a:lnTo>
                    <a:pt x="139700" y="1270"/>
                  </a:lnTo>
                  <a:lnTo>
                    <a:pt x="139700" y="2540"/>
                  </a:lnTo>
                  <a:lnTo>
                    <a:pt x="138417" y="2540"/>
                  </a:lnTo>
                  <a:lnTo>
                    <a:pt x="138417" y="6350"/>
                  </a:lnTo>
                  <a:lnTo>
                    <a:pt x="137160" y="6350"/>
                  </a:lnTo>
                  <a:lnTo>
                    <a:pt x="137160" y="7620"/>
                  </a:lnTo>
                  <a:lnTo>
                    <a:pt x="137160" y="10160"/>
                  </a:lnTo>
                  <a:lnTo>
                    <a:pt x="227330" y="10160"/>
                  </a:lnTo>
                  <a:lnTo>
                    <a:pt x="227330" y="7620"/>
                  </a:lnTo>
                  <a:lnTo>
                    <a:pt x="228600" y="7620"/>
                  </a:lnTo>
                  <a:lnTo>
                    <a:pt x="228600" y="6350"/>
                  </a:lnTo>
                  <a:lnTo>
                    <a:pt x="228600" y="2540"/>
                  </a:lnTo>
                  <a:lnTo>
                    <a:pt x="228600" y="1270"/>
                  </a:lnTo>
                  <a:lnTo>
                    <a:pt x="229870" y="1270"/>
                  </a:lnTo>
                  <a:lnTo>
                    <a:pt x="229870" y="0"/>
                  </a:lnTo>
                  <a:close/>
                </a:path>
              </a:pathLst>
            </a:custGeom>
            <a:solidFill>
              <a:srgbClr val="00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1" name="object 791"/>
            <p:cNvSpPr/>
            <p:nvPr/>
          </p:nvSpPr>
          <p:spPr>
            <a:xfrm>
              <a:off x="6464300" y="5965189"/>
              <a:ext cx="226060" cy="11430"/>
            </a:xfrm>
            <a:custGeom>
              <a:avLst/>
              <a:gdLst/>
              <a:ahLst/>
              <a:cxnLst/>
              <a:rect l="l" t="t" r="r" b="b"/>
              <a:pathLst>
                <a:path w="226059" h="11429">
                  <a:moveTo>
                    <a:pt x="223520" y="7632"/>
                  </a:moveTo>
                  <a:lnTo>
                    <a:pt x="123190" y="7632"/>
                  </a:lnTo>
                  <a:lnTo>
                    <a:pt x="123190" y="8890"/>
                  </a:lnTo>
                  <a:lnTo>
                    <a:pt x="121920" y="8890"/>
                  </a:lnTo>
                  <a:lnTo>
                    <a:pt x="121920" y="7620"/>
                  </a:lnTo>
                  <a:lnTo>
                    <a:pt x="118110" y="7620"/>
                  </a:lnTo>
                  <a:lnTo>
                    <a:pt x="118110" y="6350"/>
                  </a:lnTo>
                  <a:lnTo>
                    <a:pt x="116840" y="6350"/>
                  </a:lnTo>
                  <a:lnTo>
                    <a:pt x="116840" y="5080"/>
                  </a:lnTo>
                  <a:lnTo>
                    <a:pt x="116840" y="3810"/>
                  </a:lnTo>
                  <a:lnTo>
                    <a:pt x="115570" y="3810"/>
                  </a:lnTo>
                  <a:lnTo>
                    <a:pt x="115570" y="2540"/>
                  </a:lnTo>
                  <a:lnTo>
                    <a:pt x="114300" y="2540"/>
                  </a:lnTo>
                  <a:lnTo>
                    <a:pt x="11430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270" y="3810"/>
                  </a:lnTo>
                  <a:lnTo>
                    <a:pt x="1270" y="5080"/>
                  </a:lnTo>
                  <a:lnTo>
                    <a:pt x="1270" y="6350"/>
                  </a:lnTo>
                  <a:lnTo>
                    <a:pt x="1270" y="7620"/>
                  </a:lnTo>
                  <a:lnTo>
                    <a:pt x="1270" y="8890"/>
                  </a:lnTo>
                  <a:lnTo>
                    <a:pt x="1270" y="11430"/>
                  </a:lnTo>
                  <a:lnTo>
                    <a:pt x="223520" y="11430"/>
                  </a:lnTo>
                  <a:lnTo>
                    <a:pt x="223520" y="8890"/>
                  </a:lnTo>
                  <a:lnTo>
                    <a:pt x="223520" y="7632"/>
                  </a:lnTo>
                  <a:close/>
                </a:path>
                <a:path w="226059" h="11429">
                  <a:moveTo>
                    <a:pt x="226060" y="0"/>
                  </a:moveTo>
                  <a:lnTo>
                    <a:pt x="133350" y="0"/>
                  </a:lnTo>
                  <a:lnTo>
                    <a:pt x="133350" y="2540"/>
                  </a:lnTo>
                  <a:lnTo>
                    <a:pt x="132080" y="2540"/>
                  </a:lnTo>
                  <a:lnTo>
                    <a:pt x="132080" y="3810"/>
                  </a:lnTo>
                  <a:lnTo>
                    <a:pt x="130797" y="3810"/>
                  </a:lnTo>
                  <a:lnTo>
                    <a:pt x="130797" y="5080"/>
                  </a:lnTo>
                  <a:lnTo>
                    <a:pt x="129540" y="5080"/>
                  </a:lnTo>
                  <a:lnTo>
                    <a:pt x="129540" y="6350"/>
                  </a:lnTo>
                  <a:lnTo>
                    <a:pt x="127000" y="6350"/>
                  </a:lnTo>
                  <a:lnTo>
                    <a:pt x="127000" y="7620"/>
                  </a:lnTo>
                  <a:lnTo>
                    <a:pt x="224790" y="7620"/>
                  </a:lnTo>
                  <a:lnTo>
                    <a:pt x="224790" y="6350"/>
                  </a:lnTo>
                  <a:lnTo>
                    <a:pt x="224790" y="5080"/>
                  </a:lnTo>
                  <a:lnTo>
                    <a:pt x="224777" y="3810"/>
                  </a:lnTo>
                  <a:lnTo>
                    <a:pt x="224777" y="2540"/>
                  </a:lnTo>
                  <a:lnTo>
                    <a:pt x="226060" y="2540"/>
                  </a:lnTo>
                  <a:lnTo>
                    <a:pt x="226060" y="0"/>
                  </a:lnTo>
                  <a:close/>
                </a:path>
              </a:pathLst>
            </a:custGeom>
            <a:solidFill>
              <a:srgbClr val="004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2" name="object 792"/>
            <p:cNvSpPr/>
            <p:nvPr/>
          </p:nvSpPr>
          <p:spPr>
            <a:xfrm>
              <a:off x="6465570" y="5976619"/>
              <a:ext cx="220979" cy="10160"/>
            </a:xfrm>
            <a:custGeom>
              <a:avLst/>
              <a:gdLst/>
              <a:ahLst/>
              <a:cxnLst/>
              <a:rect l="l" t="t" r="r" b="b"/>
              <a:pathLst>
                <a:path w="220979" h="10160">
                  <a:moveTo>
                    <a:pt x="218440" y="8902"/>
                  </a:moveTo>
                  <a:lnTo>
                    <a:pt x="1270" y="8902"/>
                  </a:lnTo>
                  <a:lnTo>
                    <a:pt x="1270" y="10160"/>
                  </a:lnTo>
                  <a:lnTo>
                    <a:pt x="218440" y="10160"/>
                  </a:lnTo>
                  <a:lnTo>
                    <a:pt x="218440" y="8902"/>
                  </a:lnTo>
                  <a:close/>
                </a:path>
                <a:path w="220979" h="10160">
                  <a:moveTo>
                    <a:pt x="2209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5080"/>
                  </a:lnTo>
                  <a:lnTo>
                    <a:pt x="1270" y="8890"/>
                  </a:lnTo>
                  <a:lnTo>
                    <a:pt x="219710" y="8890"/>
                  </a:lnTo>
                  <a:lnTo>
                    <a:pt x="219710" y="5080"/>
                  </a:lnTo>
                  <a:lnTo>
                    <a:pt x="220980" y="5080"/>
                  </a:lnTo>
                  <a:lnTo>
                    <a:pt x="220980" y="1270"/>
                  </a:lnTo>
                  <a:lnTo>
                    <a:pt x="220980" y="0"/>
                  </a:lnTo>
                  <a:close/>
                </a:path>
              </a:pathLst>
            </a:custGeom>
            <a:solidFill>
              <a:srgbClr val="004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3" name="object 793"/>
            <p:cNvSpPr/>
            <p:nvPr/>
          </p:nvSpPr>
          <p:spPr>
            <a:xfrm>
              <a:off x="6468110" y="5986779"/>
              <a:ext cx="215900" cy="11430"/>
            </a:xfrm>
            <a:custGeom>
              <a:avLst/>
              <a:gdLst/>
              <a:ahLst/>
              <a:cxnLst/>
              <a:rect l="l" t="t" r="r" b="b"/>
              <a:pathLst>
                <a:path w="215900" h="11429">
                  <a:moveTo>
                    <a:pt x="21590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7620"/>
                  </a:lnTo>
                  <a:lnTo>
                    <a:pt x="1270" y="7620"/>
                  </a:lnTo>
                  <a:lnTo>
                    <a:pt x="1270" y="11430"/>
                  </a:lnTo>
                  <a:lnTo>
                    <a:pt x="213360" y="11430"/>
                  </a:lnTo>
                  <a:lnTo>
                    <a:pt x="213360" y="7620"/>
                  </a:lnTo>
                  <a:lnTo>
                    <a:pt x="214630" y="7620"/>
                  </a:lnTo>
                  <a:lnTo>
                    <a:pt x="214630" y="2540"/>
                  </a:lnTo>
                  <a:lnTo>
                    <a:pt x="215900" y="2540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004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4" name="object 794"/>
            <p:cNvSpPr/>
            <p:nvPr/>
          </p:nvSpPr>
          <p:spPr>
            <a:xfrm>
              <a:off x="6469380" y="5998209"/>
              <a:ext cx="210820" cy="11430"/>
            </a:xfrm>
            <a:custGeom>
              <a:avLst/>
              <a:gdLst/>
              <a:ahLst/>
              <a:cxnLst/>
              <a:rect l="l" t="t" r="r" b="b"/>
              <a:pathLst>
                <a:path w="210820" h="11429">
                  <a:moveTo>
                    <a:pt x="207010" y="10172"/>
                  </a:moveTo>
                  <a:lnTo>
                    <a:pt x="1270" y="10172"/>
                  </a:lnTo>
                  <a:lnTo>
                    <a:pt x="1270" y="11430"/>
                  </a:lnTo>
                  <a:lnTo>
                    <a:pt x="207010" y="11430"/>
                  </a:lnTo>
                  <a:lnTo>
                    <a:pt x="207010" y="10172"/>
                  </a:lnTo>
                  <a:close/>
                </a:path>
                <a:path w="210820" h="11429">
                  <a:moveTo>
                    <a:pt x="21082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1270" y="3810"/>
                  </a:lnTo>
                  <a:lnTo>
                    <a:pt x="1270" y="7620"/>
                  </a:lnTo>
                  <a:lnTo>
                    <a:pt x="1270" y="10160"/>
                  </a:lnTo>
                  <a:lnTo>
                    <a:pt x="208280" y="10160"/>
                  </a:lnTo>
                  <a:lnTo>
                    <a:pt x="208280" y="7620"/>
                  </a:lnTo>
                  <a:lnTo>
                    <a:pt x="209550" y="7620"/>
                  </a:lnTo>
                  <a:lnTo>
                    <a:pt x="209550" y="3810"/>
                  </a:lnTo>
                  <a:lnTo>
                    <a:pt x="210820" y="3810"/>
                  </a:lnTo>
                  <a:lnTo>
                    <a:pt x="210820" y="0"/>
                  </a:lnTo>
                  <a:close/>
                </a:path>
              </a:pathLst>
            </a:custGeom>
            <a:solidFill>
              <a:srgbClr val="004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5" name="object 795"/>
            <p:cNvSpPr/>
            <p:nvPr/>
          </p:nvSpPr>
          <p:spPr>
            <a:xfrm>
              <a:off x="6471920" y="6009639"/>
              <a:ext cx="204470" cy="10160"/>
            </a:xfrm>
            <a:custGeom>
              <a:avLst/>
              <a:gdLst/>
              <a:ahLst/>
              <a:cxnLst/>
              <a:rect l="l" t="t" r="r" b="b"/>
              <a:pathLst>
                <a:path w="204470" h="10160">
                  <a:moveTo>
                    <a:pt x="20447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6350"/>
                  </a:lnTo>
                  <a:lnTo>
                    <a:pt x="1270" y="6350"/>
                  </a:lnTo>
                  <a:lnTo>
                    <a:pt x="1270" y="8890"/>
                  </a:lnTo>
                  <a:lnTo>
                    <a:pt x="1270" y="10160"/>
                  </a:lnTo>
                  <a:lnTo>
                    <a:pt x="199390" y="10160"/>
                  </a:lnTo>
                  <a:lnTo>
                    <a:pt x="199390" y="8890"/>
                  </a:lnTo>
                  <a:lnTo>
                    <a:pt x="200660" y="8890"/>
                  </a:lnTo>
                  <a:lnTo>
                    <a:pt x="200660" y="6350"/>
                  </a:lnTo>
                  <a:lnTo>
                    <a:pt x="201930" y="6350"/>
                  </a:lnTo>
                  <a:lnTo>
                    <a:pt x="201930" y="3810"/>
                  </a:lnTo>
                  <a:lnTo>
                    <a:pt x="203200" y="3810"/>
                  </a:lnTo>
                  <a:lnTo>
                    <a:pt x="203200" y="1270"/>
                  </a:lnTo>
                  <a:lnTo>
                    <a:pt x="204470" y="1270"/>
                  </a:lnTo>
                  <a:lnTo>
                    <a:pt x="204470" y="0"/>
                  </a:lnTo>
                  <a:close/>
                </a:path>
              </a:pathLst>
            </a:custGeom>
            <a:solidFill>
              <a:srgbClr val="004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6" name="object 796"/>
            <p:cNvSpPr/>
            <p:nvPr/>
          </p:nvSpPr>
          <p:spPr>
            <a:xfrm>
              <a:off x="6473190" y="6019799"/>
              <a:ext cx="198120" cy="11430"/>
            </a:xfrm>
            <a:custGeom>
              <a:avLst/>
              <a:gdLst/>
              <a:ahLst/>
              <a:cxnLst/>
              <a:rect l="l" t="t" r="r" b="b"/>
              <a:pathLst>
                <a:path w="198120" h="11429">
                  <a:moveTo>
                    <a:pt x="1981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1270" y="2540"/>
                  </a:lnTo>
                  <a:lnTo>
                    <a:pt x="1270" y="3810"/>
                  </a:lnTo>
                  <a:lnTo>
                    <a:pt x="1270" y="6350"/>
                  </a:lnTo>
                  <a:lnTo>
                    <a:pt x="1270" y="7620"/>
                  </a:lnTo>
                  <a:lnTo>
                    <a:pt x="2540" y="7620"/>
                  </a:lnTo>
                  <a:lnTo>
                    <a:pt x="2540" y="8890"/>
                  </a:lnTo>
                  <a:lnTo>
                    <a:pt x="2540" y="11430"/>
                  </a:lnTo>
                  <a:lnTo>
                    <a:pt x="193040" y="11430"/>
                  </a:lnTo>
                  <a:lnTo>
                    <a:pt x="193040" y="8890"/>
                  </a:lnTo>
                  <a:lnTo>
                    <a:pt x="194310" y="8890"/>
                  </a:lnTo>
                  <a:lnTo>
                    <a:pt x="194310" y="7620"/>
                  </a:lnTo>
                  <a:lnTo>
                    <a:pt x="194310" y="6350"/>
                  </a:lnTo>
                  <a:lnTo>
                    <a:pt x="195580" y="6350"/>
                  </a:lnTo>
                  <a:lnTo>
                    <a:pt x="195580" y="3810"/>
                  </a:lnTo>
                  <a:lnTo>
                    <a:pt x="196850" y="3810"/>
                  </a:lnTo>
                  <a:lnTo>
                    <a:pt x="196850" y="2540"/>
                  </a:lnTo>
                  <a:lnTo>
                    <a:pt x="196850" y="1270"/>
                  </a:lnTo>
                  <a:lnTo>
                    <a:pt x="198120" y="1270"/>
                  </a:lnTo>
                  <a:lnTo>
                    <a:pt x="198120" y="0"/>
                  </a:lnTo>
                  <a:close/>
                </a:path>
              </a:pathLst>
            </a:custGeom>
            <a:solidFill>
              <a:srgbClr val="004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7" name="object 797"/>
            <p:cNvSpPr/>
            <p:nvPr/>
          </p:nvSpPr>
          <p:spPr>
            <a:xfrm>
              <a:off x="6475730" y="6031229"/>
              <a:ext cx="189230" cy="11430"/>
            </a:xfrm>
            <a:custGeom>
              <a:avLst/>
              <a:gdLst/>
              <a:ahLst/>
              <a:cxnLst/>
              <a:rect l="l" t="t" r="r" b="b"/>
              <a:pathLst>
                <a:path w="189229" h="11429">
                  <a:moveTo>
                    <a:pt x="18923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1270" y="5080"/>
                  </a:lnTo>
                  <a:lnTo>
                    <a:pt x="2540" y="5080"/>
                  </a:lnTo>
                  <a:lnTo>
                    <a:pt x="2540" y="7620"/>
                  </a:lnTo>
                  <a:lnTo>
                    <a:pt x="2540" y="8890"/>
                  </a:lnTo>
                  <a:lnTo>
                    <a:pt x="3810" y="8890"/>
                  </a:lnTo>
                  <a:lnTo>
                    <a:pt x="3810" y="10160"/>
                  </a:lnTo>
                  <a:lnTo>
                    <a:pt x="3810" y="11430"/>
                  </a:lnTo>
                  <a:lnTo>
                    <a:pt x="184150" y="11430"/>
                  </a:lnTo>
                  <a:lnTo>
                    <a:pt x="184150" y="10160"/>
                  </a:lnTo>
                  <a:lnTo>
                    <a:pt x="185420" y="10160"/>
                  </a:lnTo>
                  <a:lnTo>
                    <a:pt x="185420" y="8890"/>
                  </a:lnTo>
                  <a:lnTo>
                    <a:pt x="185420" y="7620"/>
                  </a:lnTo>
                  <a:lnTo>
                    <a:pt x="186690" y="7620"/>
                  </a:lnTo>
                  <a:lnTo>
                    <a:pt x="186690" y="5080"/>
                  </a:lnTo>
                  <a:lnTo>
                    <a:pt x="187960" y="5080"/>
                  </a:lnTo>
                  <a:lnTo>
                    <a:pt x="187960" y="2540"/>
                  </a:lnTo>
                  <a:lnTo>
                    <a:pt x="189230" y="2540"/>
                  </a:lnTo>
                  <a:lnTo>
                    <a:pt x="189230" y="1270"/>
                  </a:lnTo>
                  <a:lnTo>
                    <a:pt x="189230" y="0"/>
                  </a:lnTo>
                  <a:close/>
                </a:path>
              </a:pathLst>
            </a:custGeom>
            <a:solidFill>
              <a:srgbClr val="004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8" name="object 798"/>
            <p:cNvSpPr/>
            <p:nvPr/>
          </p:nvSpPr>
          <p:spPr>
            <a:xfrm>
              <a:off x="6479540" y="6042659"/>
              <a:ext cx="180340" cy="10160"/>
            </a:xfrm>
            <a:custGeom>
              <a:avLst/>
              <a:gdLst/>
              <a:ahLst/>
              <a:cxnLst/>
              <a:rect l="l" t="t" r="r" b="b"/>
              <a:pathLst>
                <a:path w="180340" h="10160">
                  <a:moveTo>
                    <a:pt x="180340" y="0"/>
                  </a:moveTo>
                  <a:lnTo>
                    <a:pt x="0" y="0"/>
                  </a:lnTo>
                  <a:lnTo>
                    <a:pt x="0" y="1282"/>
                  </a:lnTo>
                  <a:lnTo>
                    <a:pt x="1270" y="1282"/>
                  </a:lnTo>
                  <a:lnTo>
                    <a:pt x="1270" y="3810"/>
                  </a:lnTo>
                  <a:lnTo>
                    <a:pt x="1270" y="5080"/>
                  </a:lnTo>
                  <a:lnTo>
                    <a:pt x="2540" y="5080"/>
                  </a:lnTo>
                  <a:lnTo>
                    <a:pt x="2540" y="7620"/>
                  </a:lnTo>
                  <a:lnTo>
                    <a:pt x="2540" y="8890"/>
                  </a:lnTo>
                  <a:lnTo>
                    <a:pt x="3810" y="8890"/>
                  </a:lnTo>
                  <a:lnTo>
                    <a:pt x="3810" y="10160"/>
                  </a:lnTo>
                  <a:lnTo>
                    <a:pt x="173990" y="10160"/>
                  </a:lnTo>
                  <a:lnTo>
                    <a:pt x="173990" y="8890"/>
                  </a:lnTo>
                  <a:lnTo>
                    <a:pt x="175260" y="8890"/>
                  </a:lnTo>
                  <a:lnTo>
                    <a:pt x="175260" y="7620"/>
                  </a:lnTo>
                  <a:lnTo>
                    <a:pt x="176530" y="7620"/>
                  </a:lnTo>
                  <a:lnTo>
                    <a:pt x="176530" y="5080"/>
                  </a:lnTo>
                  <a:lnTo>
                    <a:pt x="177800" y="5080"/>
                  </a:lnTo>
                  <a:lnTo>
                    <a:pt x="177800" y="3810"/>
                  </a:lnTo>
                  <a:lnTo>
                    <a:pt x="179070" y="3810"/>
                  </a:lnTo>
                  <a:lnTo>
                    <a:pt x="179070" y="1282"/>
                  </a:lnTo>
                  <a:lnTo>
                    <a:pt x="180340" y="1282"/>
                  </a:lnTo>
                  <a:lnTo>
                    <a:pt x="180340" y="0"/>
                  </a:lnTo>
                  <a:close/>
                </a:path>
              </a:pathLst>
            </a:custGeom>
            <a:solidFill>
              <a:srgbClr val="004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9" name="object 799"/>
            <p:cNvSpPr/>
            <p:nvPr/>
          </p:nvSpPr>
          <p:spPr>
            <a:xfrm>
              <a:off x="6483350" y="6052819"/>
              <a:ext cx="168910" cy="11430"/>
            </a:xfrm>
            <a:custGeom>
              <a:avLst/>
              <a:gdLst/>
              <a:ahLst/>
              <a:cxnLst/>
              <a:rect l="l" t="t" r="r" b="b"/>
              <a:pathLst>
                <a:path w="168909" h="11429">
                  <a:moveTo>
                    <a:pt x="168910" y="1270"/>
                  </a:moveTo>
                  <a:lnTo>
                    <a:pt x="168897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1270" y="3810"/>
                  </a:lnTo>
                  <a:lnTo>
                    <a:pt x="2540" y="3810"/>
                  </a:lnTo>
                  <a:lnTo>
                    <a:pt x="2540" y="6350"/>
                  </a:lnTo>
                  <a:lnTo>
                    <a:pt x="3810" y="6350"/>
                  </a:lnTo>
                  <a:lnTo>
                    <a:pt x="3810" y="7620"/>
                  </a:lnTo>
                  <a:lnTo>
                    <a:pt x="3810" y="8890"/>
                  </a:lnTo>
                  <a:lnTo>
                    <a:pt x="5080" y="8890"/>
                  </a:lnTo>
                  <a:lnTo>
                    <a:pt x="5080" y="10160"/>
                  </a:lnTo>
                  <a:lnTo>
                    <a:pt x="5080" y="11430"/>
                  </a:lnTo>
                  <a:lnTo>
                    <a:pt x="162547" y="11430"/>
                  </a:lnTo>
                  <a:lnTo>
                    <a:pt x="162547" y="10160"/>
                  </a:lnTo>
                  <a:lnTo>
                    <a:pt x="163830" y="10160"/>
                  </a:lnTo>
                  <a:lnTo>
                    <a:pt x="163830" y="8890"/>
                  </a:lnTo>
                  <a:lnTo>
                    <a:pt x="163830" y="7620"/>
                  </a:lnTo>
                  <a:lnTo>
                    <a:pt x="165100" y="7620"/>
                  </a:lnTo>
                  <a:lnTo>
                    <a:pt x="165100" y="6350"/>
                  </a:lnTo>
                  <a:lnTo>
                    <a:pt x="166370" y="6350"/>
                  </a:lnTo>
                  <a:lnTo>
                    <a:pt x="166370" y="3810"/>
                  </a:lnTo>
                  <a:lnTo>
                    <a:pt x="167640" y="3810"/>
                  </a:lnTo>
                  <a:lnTo>
                    <a:pt x="167640" y="2540"/>
                  </a:lnTo>
                  <a:lnTo>
                    <a:pt x="168910" y="2540"/>
                  </a:lnTo>
                  <a:lnTo>
                    <a:pt x="168910" y="1270"/>
                  </a:lnTo>
                  <a:close/>
                </a:path>
              </a:pathLst>
            </a:custGeom>
            <a:solidFill>
              <a:srgbClr val="004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0" name="object 800"/>
            <p:cNvSpPr/>
            <p:nvPr/>
          </p:nvSpPr>
          <p:spPr>
            <a:xfrm>
              <a:off x="6489700" y="6064249"/>
              <a:ext cx="154940" cy="11430"/>
            </a:xfrm>
            <a:custGeom>
              <a:avLst/>
              <a:gdLst/>
              <a:ahLst/>
              <a:cxnLst/>
              <a:rect l="l" t="t" r="r" b="b"/>
              <a:pathLst>
                <a:path w="154940" h="11429">
                  <a:moveTo>
                    <a:pt x="15494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1270" y="2540"/>
                  </a:lnTo>
                  <a:lnTo>
                    <a:pt x="1270" y="3810"/>
                  </a:lnTo>
                  <a:lnTo>
                    <a:pt x="1270" y="5080"/>
                  </a:lnTo>
                  <a:lnTo>
                    <a:pt x="2540" y="5080"/>
                  </a:lnTo>
                  <a:lnTo>
                    <a:pt x="2540" y="6350"/>
                  </a:lnTo>
                  <a:lnTo>
                    <a:pt x="2540" y="7620"/>
                  </a:lnTo>
                  <a:lnTo>
                    <a:pt x="3810" y="7620"/>
                  </a:lnTo>
                  <a:lnTo>
                    <a:pt x="3810" y="8890"/>
                  </a:lnTo>
                  <a:lnTo>
                    <a:pt x="5080" y="8890"/>
                  </a:lnTo>
                  <a:lnTo>
                    <a:pt x="5080" y="10160"/>
                  </a:lnTo>
                  <a:lnTo>
                    <a:pt x="6350" y="10160"/>
                  </a:lnTo>
                  <a:lnTo>
                    <a:pt x="6350" y="11430"/>
                  </a:lnTo>
                  <a:lnTo>
                    <a:pt x="143497" y="11430"/>
                  </a:lnTo>
                  <a:lnTo>
                    <a:pt x="143497" y="10160"/>
                  </a:lnTo>
                  <a:lnTo>
                    <a:pt x="146050" y="10160"/>
                  </a:lnTo>
                  <a:lnTo>
                    <a:pt x="146050" y="8890"/>
                  </a:lnTo>
                  <a:lnTo>
                    <a:pt x="147320" y="8890"/>
                  </a:lnTo>
                  <a:lnTo>
                    <a:pt x="147320" y="7620"/>
                  </a:lnTo>
                  <a:lnTo>
                    <a:pt x="148590" y="7620"/>
                  </a:lnTo>
                  <a:lnTo>
                    <a:pt x="148590" y="6350"/>
                  </a:lnTo>
                  <a:lnTo>
                    <a:pt x="149847" y="6350"/>
                  </a:lnTo>
                  <a:lnTo>
                    <a:pt x="149847" y="5080"/>
                  </a:lnTo>
                  <a:lnTo>
                    <a:pt x="151130" y="5080"/>
                  </a:lnTo>
                  <a:lnTo>
                    <a:pt x="151130" y="3810"/>
                  </a:lnTo>
                  <a:lnTo>
                    <a:pt x="152400" y="3810"/>
                  </a:lnTo>
                  <a:lnTo>
                    <a:pt x="152400" y="2540"/>
                  </a:lnTo>
                  <a:lnTo>
                    <a:pt x="153670" y="2540"/>
                  </a:lnTo>
                  <a:lnTo>
                    <a:pt x="153670" y="1270"/>
                  </a:lnTo>
                  <a:lnTo>
                    <a:pt x="154940" y="1270"/>
                  </a:lnTo>
                  <a:lnTo>
                    <a:pt x="154940" y="0"/>
                  </a:lnTo>
                  <a:close/>
                </a:path>
              </a:pathLst>
            </a:custGeom>
            <a:solidFill>
              <a:srgbClr val="003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1" name="object 801"/>
            <p:cNvSpPr/>
            <p:nvPr/>
          </p:nvSpPr>
          <p:spPr>
            <a:xfrm>
              <a:off x="6496050" y="6075679"/>
              <a:ext cx="135890" cy="10160"/>
            </a:xfrm>
            <a:custGeom>
              <a:avLst/>
              <a:gdLst/>
              <a:ahLst/>
              <a:cxnLst/>
              <a:rect l="l" t="t" r="r" b="b"/>
              <a:pathLst>
                <a:path w="135890" h="10160">
                  <a:moveTo>
                    <a:pt x="13589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2540" y="2540"/>
                  </a:lnTo>
                  <a:lnTo>
                    <a:pt x="2540" y="3810"/>
                  </a:lnTo>
                  <a:lnTo>
                    <a:pt x="3810" y="3810"/>
                  </a:lnTo>
                  <a:lnTo>
                    <a:pt x="3810" y="5080"/>
                  </a:lnTo>
                  <a:lnTo>
                    <a:pt x="3810" y="6350"/>
                  </a:lnTo>
                  <a:lnTo>
                    <a:pt x="5080" y="6350"/>
                  </a:lnTo>
                  <a:lnTo>
                    <a:pt x="5080" y="7620"/>
                  </a:lnTo>
                  <a:lnTo>
                    <a:pt x="6350" y="7620"/>
                  </a:lnTo>
                  <a:lnTo>
                    <a:pt x="6350" y="8890"/>
                  </a:lnTo>
                  <a:lnTo>
                    <a:pt x="7620" y="8890"/>
                  </a:lnTo>
                  <a:lnTo>
                    <a:pt x="7620" y="10160"/>
                  </a:lnTo>
                  <a:lnTo>
                    <a:pt x="127000" y="10160"/>
                  </a:lnTo>
                  <a:lnTo>
                    <a:pt x="127000" y="8890"/>
                  </a:lnTo>
                  <a:lnTo>
                    <a:pt x="128270" y="8890"/>
                  </a:lnTo>
                  <a:lnTo>
                    <a:pt x="128270" y="7620"/>
                  </a:lnTo>
                  <a:lnTo>
                    <a:pt x="129527" y="7620"/>
                  </a:lnTo>
                  <a:lnTo>
                    <a:pt x="129527" y="6350"/>
                  </a:lnTo>
                  <a:lnTo>
                    <a:pt x="130797" y="6350"/>
                  </a:lnTo>
                  <a:lnTo>
                    <a:pt x="130797" y="5080"/>
                  </a:lnTo>
                  <a:lnTo>
                    <a:pt x="132080" y="5080"/>
                  </a:lnTo>
                  <a:lnTo>
                    <a:pt x="132080" y="3810"/>
                  </a:lnTo>
                  <a:lnTo>
                    <a:pt x="133350" y="3810"/>
                  </a:lnTo>
                  <a:lnTo>
                    <a:pt x="133350" y="2540"/>
                  </a:lnTo>
                  <a:lnTo>
                    <a:pt x="134620" y="2540"/>
                  </a:lnTo>
                  <a:lnTo>
                    <a:pt x="134620" y="1270"/>
                  </a:lnTo>
                  <a:lnTo>
                    <a:pt x="135890" y="1270"/>
                  </a:lnTo>
                  <a:lnTo>
                    <a:pt x="135890" y="0"/>
                  </a:lnTo>
                  <a:close/>
                </a:path>
              </a:pathLst>
            </a:custGeom>
            <a:solidFill>
              <a:srgbClr val="003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2" name="object 802"/>
            <p:cNvSpPr/>
            <p:nvPr/>
          </p:nvSpPr>
          <p:spPr>
            <a:xfrm>
              <a:off x="6504940" y="6085839"/>
              <a:ext cx="116839" cy="11430"/>
            </a:xfrm>
            <a:custGeom>
              <a:avLst/>
              <a:gdLst/>
              <a:ahLst/>
              <a:cxnLst/>
              <a:rect l="l" t="t" r="r" b="b"/>
              <a:pathLst>
                <a:path w="116840" h="11429">
                  <a:moveTo>
                    <a:pt x="11684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57" y="1270"/>
                  </a:lnTo>
                  <a:lnTo>
                    <a:pt x="1257" y="2540"/>
                  </a:lnTo>
                  <a:lnTo>
                    <a:pt x="2540" y="2540"/>
                  </a:lnTo>
                  <a:lnTo>
                    <a:pt x="2540" y="3810"/>
                  </a:lnTo>
                  <a:lnTo>
                    <a:pt x="3810" y="3810"/>
                  </a:lnTo>
                  <a:lnTo>
                    <a:pt x="3810" y="5080"/>
                  </a:lnTo>
                  <a:lnTo>
                    <a:pt x="5080" y="5080"/>
                  </a:lnTo>
                  <a:lnTo>
                    <a:pt x="5080" y="6350"/>
                  </a:lnTo>
                  <a:lnTo>
                    <a:pt x="6350" y="6350"/>
                  </a:lnTo>
                  <a:lnTo>
                    <a:pt x="6350" y="7620"/>
                  </a:lnTo>
                  <a:lnTo>
                    <a:pt x="7607" y="7620"/>
                  </a:lnTo>
                  <a:lnTo>
                    <a:pt x="7607" y="8890"/>
                  </a:lnTo>
                  <a:lnTo>
                    <a:pt x="8890" y="8890"/>
                  </a:lnTo>
                  <a:lnTo>
                    <a:pt x="8890" y="10160"/>
                  </a:lnTo>
                  <a:lnTo>
                    <a:pt x="10160" y="10160"/>
                  </a:lnTo>
                  <a:lnTo>
                    <a:pt x="10160" y="11430"/>
                  </a:lnTo>
                  <a:lnTo>
                    <a:pt x="96507" y="11430"/>
                  </a:lnTo>
                  <a:lnTo>
                    <a:pt x="96507" y="10160"/>
                  </a:lnTo>
                  <a:lnTo>
                    <a:pt x="100330" y="10160"/>
                  </a:lnTo>
                  <a:lnTo>
                    <a:pt x="100330" y="8890"/>
                  </a:lnTo>
                  <a:lnTo>
                    <a:pt x="102857" y="8890"/>
                  </a:lnTo>
                  <a:lnTo>
                    <a:pt x="102857" y="7620"/>
                  </a:lnTo>
                  <a:lnTo>
                    <a:pt x="105410" y="7620"/>
                  </a:lnTo>
                  <a:lnTo>
                    <a:pt x="105410" y="6350"/>
                  </a:lnTo>
                  <a:lnTo>
                    <a:pt x="109220" y="6350"/>
                  </a:lnTo>
                  <a:lnTo>
                    <a:pt x="109220" y="5080"/>
                  </a:lnTo>
                  <a:lnTo>
                    <a:pt x="111760" y="5080"/>
                  </a:lnTo>
                  <a:lnTo>
                    <a:pt x="111760" y="3810"/>
                  </a:lnTo>
                  <a:lnTo>
                    <a:pt x="113030" y="3810"/>
                  </a:lnTo>
                  <a:lnTo>
                    <a:pt x="113030" y="2540"/>
                  </a:lnTo>
                  <a:lnTo>
                    <a:pt x="114287" y="2540"/>
                  </a:lnTo>
                  <a:lnTo>
                    <a:pt x="114287" y="1270"/>
                  </a:lnTo>
                  <a:lnTo>
                    <a:pt x="116840" y="1270"/>
                  </a:lnTo>
                  <a:lnTo>
                    <a:pt x="116840" y="0"/>
                  </a:lnTo>
                  <a:close/>
                </a:path>
              </a:pathLst>
            </a:custGeom>
            <a:solidFill>
              <a:srgbClr val="003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3" name="object 803"/>
            <p:cNvSpPr/>
            <p:nvPr/>
          </p:nvSpPr>
          <p:spPr>
            <a:xfrm>
              <a:off x="6516370" y="6097269"/>
              <a:ext cx="83820" cy="11430"/>
            </a:xfrm>
            <a:custGeom>
              <a:avLst/>
              <a:gdLst/>
              <a:ahLst/>
              <a:cxnLst/>
              <a:rect l="l" t="t" r="r" b="b"/>
              <a:pathLst>
                <a:path w="83820" h="11429">
                  <a:moveTo>
                    <a:pt x="35559" y="10159"/>
                  </a:moveTo>
                  <a:lnTo>
                    <a:pt x="34289" y="10159"/>
                  </a:lnTo>
                  <a:lnTo>
                    <a:pt x="34289" y="11429"/>
                  </a:lnTo>
                  <a:lnTo>
                    <a:pt x="35559" y="11429"/>
                  </a:lnTo>
                  <a:lnTo>
                    <a:pt x="35559" y="10159"/>
                  </a:lnTo>
                  <a:close/>
                </a:path>
                <a:path w="83820" h="11429">
                  <a:moveTo>
                    <a:pt x="45720" y="8889"/>
                  </a:moveTo>
                  <a:lnTo>
                    <a:pt x="25400" y="8889"/>
                  </a:lnTo>
                  <a:lnTo>
                    <a:pt x="25400" y="10159"/>
                  </a:lnTo>
                  <a:lnTo>
                    <a:pt x="45720" y="10159"/>
                  </a:lnTo>
                  <a:lnTo>
                    <a:pt x="45720" y="8889"/>
                  </a:lnTo>
                  <a:close/>
                </a:path>
                <a:path w="83820" h="11429">
                  <a:moveTo>
                    <a:pt x="57150" y="7619"/>
                  </a:moveTo>
                  <a:lnTo>
                    <a:pt x="22859" y="7619"/>
                  </a:lnTo>
                  <a:lnTo>
                    <a:pt x="22859" y="8889"/>
                  </a:lnTo>
                  <a:lnTo>
                    <a:pt x="57150" y="8889"/>
                  </a:lnTo>
                  <a:lnTo>
                    <a:pt x="57150" y="7619"/>
                  </a:lnTo>
                  <a:close/>
                </a:path>
                <a:path w="83820" h="11429">
                  <a:moveTo>
                    <a:pt x="64769" y="6349"/>
                  </a:moveTo>
                  <a:lnTo>
                    <a:pt x="16509" y="6349"/>
                  </a:lnTo>
                  <a:lnTo>
                    <a:pt x="16509" y="7619"/>
                  </a:lnTo>
                  <a:lnTo>
                    <a:pt x="64769" y="7619"/>
                  </a:lnTo>
                  <a:lnTo>
                    <a:pt x="64769" y="6349"/>
                  </a:lnTo>
                  <a:close/>
                </a:path>
                <a:path w="83820" h="11429">
                  <a:moveTo>
                    <a:pt x="68579" y="5079"/>
                  </a:moveTo>
                  <a:lnTo>
                    <a:pt x="13970" y="5079"/>
                  </a:lnTo>
                  <a:lnTo>
                    <a:pt x="13970" y="6349"/>
                  </a:lnTo>
                  <a:lnTo>
                    <a:pt x="68579" y="6349"/>
                  </a:lnTo>
                  <a:lnTo>
                    <a:pt x="68579" y="5079"/>
                  </a:lnTo>
                  <a:close/>
                </a:path>
                <a:path w="83820" h="11429">
                  <a:moveTo>
                    <a:pt x="74929" y="3809"/>
                  </a:moveTo>
                  <a:lnTo>
                    <a:pt x="8889" y="3809"/>
                  </a:lnTo>
                  <a:lnTo>
                    <a:pt x="8889" y="5079"/>
                  </a:lnTo>
                  <a:lnTo>
                    <a:pt x="74929" y="5079"/>
                  </a:lnTo>
                  <a:lnTo>
                    <a:pt x="74929" y="3809"/>
                  </a:lnTo>
                  <a:close/>
                </a:path>
                <a:path w="83820" h="11429">
                  <a:moveTo>
                    <a:pt x="77470" y="2539"/>
                  </a:moveTo>
                  <a:lnTo>
                    <a:pt x="6350" y="2539"/>
                  </a:lnTo>
                  <a:lnTo>
                    <a:pt x="6350" y="3809"/>
                  </a:lnTo>
                  <a:lnTo>
                    <a:pt x="77470" y="3809"/>
                  </a:lnTo>
                  <a:lnTo>
                    <a:pt x="77470" y="2539"/>
                  </a:lnTo>
                  <a:close/>
                </a:path>
                <a:path w="83820" h="11429">
                  <a:moveTo>
                    <a:pt x="81279" y="1269"/>
                  </a:moveTo>
                  <a:lnTo>
                    <a:pt x="3809" y="1269"/>
                  </a:lnTo>
                  <a:lnTo>
                    <a:pt x="3809" y="2539"/>
                  </a:lnTo>
                  <a:lnTo>
                    <a:pt x="81279" y="2539"/>
                  </a:lnTo>
                  <a:lnTo>
                    <a:pt x="81279" y="1269"/>
                  </a:lnTo>
                  <a:close/>
                </a:path>
                <a:path w="83820" h="11429">
                  <a:moveTo>
                    <a:pt x="83820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83820" y="1269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003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4" name="object 804"/>
            <p:cNvSpPr/>
            <p:nvPr/>
          </p:nvSpPr>
          <p:spPr>
            <a:xfrm>
              <a:off x="6460490" y="5347969"/>
              <a:ext cx="245110" cy="759460"/>
            </a:xfrm>
            <a:custGeom>
              <a:avLst/>
              <a:gdLst/>
              <a:ahLst/>
              <a:cxnLst/>
              <a:rect l="l" t="t" r="r" b="b"/>
              <a:pathLst>
                <a:path w="245109" h="759460">
                  <a:moveTo>
                    <a:pt x="245110" y="256539"/>
                  </a:moveTo>
                  <a:lnTo>
                    <a:pt x="140969" y="284479"/>
                  </a:lnTo>
                  <a:lnTo>
                    <a:pt x="140969" y="201929"/>
                  </a:lnTo>
                  <a:lnTo>
                    <a:pt x="140969" y="181609"/>
                  </a:lnTo>
                  <a:lnTo>
                    <a:pt x="140969" y="172719"/>
                  </a:lnTo>
                  <a:lnTo>
                    <a:pt x="140969" y="165099"/>
                  </a:lnTo>
                  <a:lnTo>
                    <a:pt x="139700" y="158749"/>
                  </a:lnTo>
                  <a:lnTo>
                    <a:pt x="139700" y="152399"/>
                  </a:lnTo>
                  <a:lnTo>
                    <a:pt x="138430" y="147319"/>
                  </a:lnTo>
                  <a:lnTo>
                    <a:pt x="138430" y="144779"/>
                  </a:lnTo>
                  <a:lnTo>
                    <a:pt x="138430" y="143509"/>
                  </a:lnTo>
                  <a:lnTo>
                    <a:pt x="137160" y="140969"/>
                  </a:lnTo>
                  <a:lnTo>
                    <a:pt x="137160" y="139699"/>
                  </a:lnTo>
                  <a:lnTo>
                    <a:pt x="135889" y="138429"/>
                  </a:lnTo>
                  <a:lnTo>
                    <a:pt x="135889" y="137159"/>
                  </a:lnTo>
                  <a:lnTo>
                    <a:pt x="134619" y="135889"/>
                  </a:lnTo>
                  <a:lnTo>
                    <a:pt x="134619" y="134619"/>
                  </a:lnTo>
                  <a:lnTo>
                    <a:pt x="133350" y="133349"/>
                  </a:lnTo>
                  <a:lnTo>
                    <a:pt x="132080" y="132079"/>
                  </a:lnTo>
                  <a:lnTo>
                    <a:pt x="130810" y="132079"/>
                  </a:lnTo>
                  <a:lnTo>
                    <a:pt x="130810" y="130809"/>
                  </a:lnTo>
                  <a:lnTo>
                    <a:pt x="125730" y="130809"/>
                  </a:lnTo>
                  <a:lnTo>
                    <a:pt x="123189" y="132079"/>
                  </a:lnTo>
                  <a:lnTo>
                    <a:pt x="121919" y="132079"/>
                  </a:lnTo>
                  <a:lnTo>
                    <a:pt x="120650" y="133349"/>
                  </a:lnTo>
                  <a:lnTo>
                    <a:pt x="119380" y="134619"/>
                  </a:lnTo>
                  <a:lnTo>
                    <a:pt x="118110" y="135889"/>
                  </a:lnTo>
                  <a:lnTo>
                    <a:pt x="116839" y="137159"/>
                  </a:lnTo>
                  <a:lnTo>
                    <a:pt x="115569" y="138429"/>
                  </a:lnTo>
                  <a:lnTo>
                    <a:pt x="114300" y="139699"/>
                  </a:lnTo>
                  <a:lnTo>
                    <a:pt x="114300" y="142239"/>
                  </a:lnTo>
                  <a:lnTo>
                    <a:pt x="113030" y="144779"/>
                  </a:lnTo>
                  <a:lnTo>
                    <a:pt x="113030" y="147319"/>
                  </a:lnTo>
                  <a:lnTo>
                    <a:pt x="111760" y="148589"/>
                  </a:lnTo>
                  <a:lnTo>
                    <a:pt x="111760" y="149859"/>
                  </a:lnTo>
                  <a:lnTo>
                    <a:pt x="111760" y="152399"/>
                  </a:lnTo>
                  <a:lnTo>
                    <a:pt x="110489" y="157479"/>
                  </a:lnTo>
                  <a:lnTo>
                    <a:pt x="110489" y="163829"/>
                  </a:lnTo>
                  <a:lnTo>
                    <a:pt x="110489" y="171449"/>
                  </a:lnTo>
                  <a:lnTo>
                    <a:pt x="109219" y="179069"/>
                  </a:lnTo>
                  <a:lnTo>
                    <a:pt x="109219" y="187959"/>
                  </a:lnTo>
                  <a:lnTo>
                    <a:pt x="109219" y="210819"/>
                  </a:lnTo>
                  <a:lnTo>
                    <a:pt x="109219" y="552449"/>
                  </a:lnTo>
                  <a:lnTo>
                    <a:pt x="109219" y="561339"/>
                  </a:lnTo>
                  <a:lnTo>
                    <a:pt x="109219" y="570229"/>
                  </a:lnTo>
                  <a:lnTo>
                    <a:pt x="109219" y="579119"/>
                  </a:lnTo>
                  <a:lnTo>
                    <a:pt x="110489" y="586739"/>
                  </a:lnTo>
                  <a:lnTo>
                    <a:pt x="110489" y="593089"/>
                  </a:lnTo>
                  <a:lnTo>
                    <a:pt x="111760" y="599439"/>
                  </a:lnTo>
                  <a:lnTo>
                    <a:pt x="113030" y="604519"/>
                  </a:lnTo>
                  <a:lnTo>
                    <a:pt x="114300" y="609599"/>
                  </a:lnTo>
                  <a:lnTo>
                    <a:pt x="114300" y="610869"/>
                  </a:lnTo>
                  <a:lnTo>
                    <a:pt x="115569" y="613409"/>
                  </a:lnTo>
                  <a:lnTo>
                    <a:pt x="115569" y="615949"/>
                  </a:lnTo>
                  <a:lnTo>
                    <a:pt x="116839" y="617219"/>
                  </a:lnTo>
                  <a:lnTo>
                    <a:pt x="116839" y="618489"/>
                  </a:lnTo>
                  <a:lnTo>
                    <a:pt x="118110" y="619759"/>
                  </a:lnTo>
                  <a:lnTo>
                    <a:pt x="119380" y="621029"/>
                  </a:lnTo>
                  <a:lnTo>
                    <a:pt x="119380" y="622299"/>
                  </a:lnTo>
                  <a:lnTo>
                    <a:pt x="120650" y="623569"/>
                  </a:lnTo>
                  <a:lnTo>
                    <a:pt x="121919" y="623569"/>
                  </a:lnTo>
                  <a:lnTo>
                    <a:pt x="123189" y="623569"/>
                  </a:lnTo>
                  <a:lnTo>
                    <a:pt x="124460" y="624839"/>
                  </a:lnTo>
                  <a:lnTo>
                    <a:pt x="125730" y="626109"/>
                  </a:lnTo>
                  <a:lnTo>
                    <a:pt x="127000" y="624839"/>
                  </a:lnTo>
                  <a:lnTo>
                    <a:pt x="128269" y="624839"/>
                  </a:lnTo>
                  <a:lnTo>
                    <a:pt x="129539" y="624839"/>
                  </a:lnTo>
                  <a:lnTo>
                    <a:pt x="130810" y="623569"/>
                  </a:lnTo>
                  <a:lnTo>
                    <a:pt x="132080" y="623569"/>
                  </a:lnTo>
                  <a:lnTo>
                    <a:pt x="133350" y="622299"/>
                  </a:lnTo>
                  <a:lnTo>
                    <a:pt x="134619" y="621029"/>
                  </a:lnTo>
                  <a:lnTo>
                    <a:pt x="135889" y="619759"/>
                  </a:lnTo>
                  <a:lnTo>
                    <a:pt x="137160" y="618489"/>
                  </a:lnTo>
                  <a:lnTo>
                    <a:pt x="137160" y="617219"/>
                  </a:lnTo>
                  <a:lnTo>
                    <a:pt x="138430" y="615949"/>
                  </a:lnTo>
                  <a:lnTo>
                    <a:pt x="139700" y="613409"/>
                  </a:lnTo>
                  <a:lnTo>
                    <a:pt x="139700" y="612139"/>
                  </a:lnTo>
                  <a:lnTo>
                    <a:pt x="140969" y="609599"/>
                  </a:lnTo>
                  <a:lnTo>
                    <a:pt x="140969" y="608329"/>
                  </a:lnTo>
                  <a:lnTo>
                    <a:pt x="142239" y="605789"/>
                  </a:lnTo>
                  <a:lnTo>
                    <a:pt x="143510" y="603249"/>
                  </a:lnTo>
                  <a:lnTo>
                    <a:pt x="143510" y="600709"/>
                  </a:lnTo>
                  <a:lnTo>
                    <a:pt x="144780" y="594359"/>
                  </a:lnTo>
                  <a:lnTo>
                    <a:pt x="144780" y="588009"/>
                  </a:lnTo>
                  <a:lnTo>
                    <a:pt x="146050" y="579119"/>
                  </a:lnTo>
                  <a:lnTo>
                    <a:pt x="146050" y="570229"/>
                  </a:lnTo>
                  <a:lnTo>
                    <a:pt x="147319" y="560069"/>
                  </a:lnTo>
                  <a:lnTo>
                    <a:pt x="147319" y="548639"/>
                  </a:lnTo>
                  <a:lnTo>
                    <a:pt x="147319" y="521969"/>
                  </a:lnTo>
                  <a:lnTo>
                    <a:pt x="147319" y="435609"/>
                  </a:lnTo>
                  <a:lnTo>
                    <a:pt x="245110" y="408939"/>
                  </a:lnTo>
                  <a:lnTo>
                    <a:pt x="245110" y="450849"/>
                  </a:lnTo>
                  <a:lnTo>
                    <a:pt x="243839" y="486409"/>
                  </a:lnTo>
                  <a:lnTo>
                    <a:pt x="242569" y="515619"/>
                  </a:lnTo>
                  <a:lnTo>
                    <a:pt x="241300" y="541019"/>
                  </a:lnTo>
                  <a:lnTo>
                    <a:pt x="240030" y="551179"/>
                  </a:lnTo>
                  <a:lnTo>
                    <a:pt x="240030" y="562609"/>
                  </a:lnTo>
                  <a:lnTo>
                    <a:pt x="237489" y="575309"/>
                  </a:lnTo>
                  <a:lnTo>
                    <a:pt x="234950" y="585469"/>
                  </a:lnTo>
                  <a:lnTo>
                    <a:pt x="232410" y="598169"/>
                  </a:lnTo>
                  <a:lnTo>
                    <a:pt x="229869" y="609599"/>
                  </a:lnTo>
                  <a:lnTo>
                    <a:pt x="227330" y="622299"/>
                  </a:lnTo>
                  <a:lnTo>
                    <a:pt x="223519" y="634999"/>
                  </a:lnTo>
                  <a:lnTo>
                    <a:pt x="219710" y="647699"/>
                  </a:lnTo>
                  <a:lnTo>
                    <a:pt x="215900" y="659129"/>
                  </a:lnTo>
                  <a:lnTo>
                    <a:pt x="210819" y="669289"/>
                  </a:lnTo>
                  <a:lnTo>
                    <a:pt x="205739" y="679449"/>
                  </a:lnTo>
                  <a:lnTo>
                    <a:pt x="200660" y="689609"/>
                  </a:lnTo>
                  <a:lnTo>
                    <a:pt x="195580" y="698499"/>
                  </a:lnTo>
                  <a:lnTo>
                    <a:pt x="189230" y="707389"/>
                  </a:lnTo>
                  <a:lnTo>
                    <a:pt x="184150" y="715009"/>
                  </a:lnTo>
                  <a:lnTo>
                    <a:pt x="177800" y="721359"/>
                  </a:lnTo>
                  <a:lnTo>
                    <a:pt x="170180" y="727709"/>
                  </a:lnTo>
                  <a:lnTo>
                    <a:pt x="163830" y="734059"/>
                  </a:lnTo>
                  <a:lnTo>
                    <a:pt x="156210" y="740409"/>
                  </a:lnTo>
                  <a:lnTo>
                    <a:pt x="148589" y="744219"/>
                  </a:lnTo>
                  <a:lnTo>
                    <a:pt x="139700" y="748029"/>
                  </a:lnTo>
                  <a:lnTo>
                    <a:pt x="132080" y="751839"/>
                  </a:lnTo>
                  <a:lnTo>
                    <a:pt x="123189" y="754379"/>
                  </a:lnTo>
                  <a:lnTo>
                    <a:pt x="111760" y="756919"/>
                  </a:lnTo>
                  <a:lnTo>
                    <a:pt x="100330" y="758189"/>
                  </a:lnTo>
                  <a:lnTo>
                    <a:pt x="90169" y="759459"/>
                  </a:lnTo>
                  <a:lnTo>
                    <a:pt x="49530" y="742949"/>
                  </a:lnTo>
                  <a:lnTo>
                    <a:pt x="43180" y="736599"/>
                  </a:lnTo>
                  <a:lnTo>
                    <a:pt x="36830" y="728979"/>
                  </a:lnTo>
                  <a:lnTo>
                    <a:pt x="30480" y="720089"/>
                  </a:lnTo>
                  <a:lnTo>
                    <a:pt x="26670" y="711199"/>
                  </a:lnTo>
                  <a:lnTo>
                    <a:pt x="21589" y="701039"/>
                  </a:lnTo>
                  <a:lnTo>
                    <a:pt x="11430" y="664209"/>
                  </a:lnTo>
                  <a:lnTo>
                    <a:pt x="3810" y="615949"/>
                  </a:lnTo>
                  <a:lnTo>
                    <a:pt x="1270" y="575309"/>
                  </a:lnTo>
                  <a:lnTo>
                    <a:pt x="0" y="553719"/>
                  </a:lnTo>
                  <a:lnTo>
                    <a:pt x="0" y="502919"/>
                  </a:lnTo>
                  <a:lnTo>
                    <a:pt x="0" y="298449"/>
                  </a:lnTo>
                  <a:lnTo>
                    <a:pt x="0" y="253999"/>
                  </a:lnTo>
                  <a:lnTo>
                    <a:pt x="1270" y="233679"/>
                  </a:lnTo>
                  <a:lnTo>
                    <a:pt x="2539" y="215899"/>
                  </a:lnTo>
                  <a:lnTo>
                    <a:pt x="3810" y="198119"/>
                  </a:lnTo>
                  <a:lnTo>
                    <a:pt x="5080" y="182879"/>
                  </a:lnTo>
                  <a:lnTo>
                    <a:pt x="6350" y="167639"/>
                  </a:lnTo>
                  <a:lnTo>
                    <a:pt x="8889" y="154939"/>
                  </a:lnTo>
                  <a:lnTo>
                    <a:pt x="10160" y="149859"/>
                  </a:lnTo>
                  <a:lnTo>
                    <a:pt x="11430" y="143509"/>
                  </a:lnTo>
                  <a:lnTo>
                    <a:pt x="12700" y="137159"/>
                  </a:lnTo>
                  <a:lnTo>
                    <a:pt x="15239" y="130809"/>
                  </a:lnTo>
                  <a:lnTo>
                    <a:pt x="19050" y="119379"/>
                  </a:lnTo>
                  <a:lnTo>
                    <a:pt x="22860" y="106679"/>
                  </a:lnTo>
                  <a:lnTo>
                    <a:pt x="27939" y="95249"/>
                  </a:lnTo>
                  <a:lnTo>
                    <a:pt x="34289" y="83819"/>
                  </a:lnTo>
                  <a:lnTo>
                    <a:pt x="40639" y="72389"/>
                  </a:lnTo>
                  <a:lnTo>
                    <a:pt x="48260" y="60959"/>
                  </a:lnTo>
                  <a:lnTo>
                    <a:pt x="55880" y="50799"/>
                  </a:lnTo>
                  <a:lnTo>
                    <a:pt x="64769" y="40639"/>
                  </a:lnTo>
                  <a:lnTo>
                    <a:pt x="72389" y="31749"/>
                  </a:lnTo>
                  <a:lnTo>
                    <a:pt x="81280" y="24129"/>
                  </a:lnTo>
                  <a:lnTo>
                    <a:pt x="90169" y="16509"/>
                  </a:lnTo>
                  <a:lnTo>
                    <a:pt x="100330" y="11429"/>
                  </a:lnTo>
                  <a:lnTo>
                    <a:pt x="110489" y="7619"/>
                  </a:lnTo>
                  <a:lnTo>
                    <a:pt x="121919" y="3809"/>
                  </a:lnTo>
                  <a:lnTo>
                    <a:pt x="132080" y="1269"/>
                  </a:lnTo>
                  <a:lnTo>
                    <a:pt x="142239" y="0"/>
                  </a:lnTo>
                  <a:lnTo>
                    <a:pt x="151130" y="0"/>
                  </a:lnTo>
                  <a:lnTo>
                    <a:pt x="161289" y="2539"/>
                  </a:lnTo>
                  <a:lnTo>
                    <a:pt x="170180" y="5079"/>
                  </a:lnTo>
                  <a:lnTo>
                    <a:pt x="179069" y="8889"/>
                  </a:lnTo>
                  <a:lnTo>
                    <a:pt x="186689" y="13969"/>
                  </a:lnTo>
                  <a:lnTo>
                    <a:pt x="194310" y="19049"/>
                  </a:lnTo>
                  <a:lnTo>
                    <a:pt x="201930" y="26669"/>
                  </a:lnTo>
                  <a:lnTo>
                    <a:pt x="208280" y="35559"/>
                  </a:lnTo>
                  <a:lnTo>
                    <a:pt x="214630" y="44449"/>
                  </a:lnTo>
                  <a:lnTo>
                    <a:pt x="219710" y="54609"/>
                  </a:lnTo>
                  <a:lnTo>
                    <a:pt x="224789" y="64769"/>
                  </a:lnTo>
                  <a:lnTo>
                    <a:pt x="228600" y="77469"/>
                  </a:lnTo>
                  <a:lnTo>
                    <a:pt x="232410" y="88899"/>
                  </a:lnTo>
                  <a:lnTo>
                    <a:pt x="234950" y="101599"/>
                  </a:lnTo>
                  <a:lnTo>
                    <a:pt x="237489" y="115569"/>
                  </a:lnTo>
                  <a:lnTo>
                    <a:pt x="238760" y="130809"/>
                  </a:lnTo>
                  <a:lnTo>
                    <a:pt x="241300" y="148589"/>
                  </a:lnTo>
                  <a:lnTo>
                    <a:pt x="242569" y="166369"/>
                  </a:lnTo>
                  <a:lnTo>
                    <a:pt x="243839" y="186689"/>
                  </a:lnTo>
                  <a:lnTo>
                    <a:pt x="243839" y="209549"/>
                  </a:lnTo>
                  <a:lnTo>
                    <a:pt x="245110" y="256539"/>
                  </a:lnTo>
                  <a:close/>
                </a:path>
              </a:pathLst>
            </a:custGeom>
            <a:ln w="9344">
              <a:solidFill>
                <a:srgbClr val="98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4578" y="1097715"/>
            <a:ext cx="3006686" cy="691244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10"/>
              </a:spcBef>
            </a:pPr>
            <a:r>
              <a:rPr spc="-6" dirty="0"/>
              <a:t>Vitamins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13827" y="1926317"/>
            <a:ext cx="7374957" cy="4638479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447975" indent="-377979">
              <a:spcBef>
                <a:spcPts val="110"/>
              </a:spcBef>
              <a:buSzPct val="64062"/>
              <a:buFont typeface="Wingdings"/>
              <a:buChar char=""/>
              <a:tabLst>
                <a:tab pos="447975" algn="l"/>
              </a:tabLst>
            </a:pP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Needed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in small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quantities</a:t>
            </a:r>
            <a:endParaRPr sz="35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447975" indent="-377979">
              <a:spcBef>
                <a:spcPts val="209"/>
              </a:spcBef>
              <a:buSzPct val="64062"/>
              <a:buFont typeface="Wingdings"/>
              <a:buChar char=""/>
              <a:tabLst>
                <a:tab pos="447975" algn="l"/>
              </a:tabLst>
            </a:pP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Helps regulate body</a:t>
            </a:r>
            <a:r>
              <a:rPr sz="3500" spc="-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functions</a:t>
            </a:r>
          </a:p>
          <a:p>
            <a:pPr marL="447975" indent="-377979">
              <a:spcBef>
                <a:spcPts val="209"/>
              </a:spcBef>
              <a:buSzPct val="64062"/>
              <a:buFont typeface="Wingdings"/>
              <a:buChar char=""/>
              <a:tabLst>
                <a:tab pos="447975" algn="l"/>
              </a:tabLst>
            </a:pP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Designated by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letters</a:t>
            </a:r>
            <a:endParaRPr sz="35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888950" lvl="1" indent="-314982">
              <a:spcBef>
                <a:spcPts val="176"/>
              </a:spcBef>
              <a:buChar char="–"/>
              <a:tabLst>
                <a:tab pos="888950" algn="l"/>
              </a:tabLst>
            </a:pP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A,B,C,D,E,K</a:t>
            </a:r>
            <a:endParaRPr sz="31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447975" indent="-377979">
              <a:spcBef>
                <a:spcPts val="187"/>
              </a:spcBef>
              <a:buSzPct val="64062"/>
              <a:buFont typeface="Wingdings"/>
              <a:buChar char=""/>
              <a:tabLst>
                <a:tab pos="447975" algn="l"/>
              </a:tabLst>
            </a:pP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Sources:</a:t>
            </a:r>
          </a:p>
          <a:p>
            <a:pPr marL="888950" lvl="1" indent="-314982">
              <a:spcBef>
                <a:spcPts val="176"/>
              </a:spcBef>
              <a:buChar char="–"/>
              <a:tabLst>
                <a:tab pos="888950" algn="l"/>
              </a:tabLst>
            </a:pP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Naturally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found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in</a:t>
            </a:r>
            <a:r>
              <a:rPr sz="3100" spc="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feed</a:t>
            </a:r>
            <a:endParaRPr sz="31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888250" marR="19599" lvl="1" indent="-314982">
              <a:lnSpc>
                <a:spcPts val="3097"/>
              </a:lnSpc>
              <a:spcBef>
                <a:spcPts val="761"/>
              </a:spcBef>
              <a:buChar char="–"/>
              <a:tabLst>
                <a:tab pos="888950" algn="l"/>
              </a:tabLst>
            </a:pP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Feed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additives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made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from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animal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by-  products</a:t>
            </a:r>
          </a:p>
          <a:p>
            <a:pPr marL="888950" lvl="1" indent="-314982">
              <a:spcBef>
                <a:spcPts val="154"/>
              </a:spcBef>
              <a:buChar char="–"/>
              <a:tabLst>
                <a:tab pos="888950" algn="l"/>
              </a:tabLst>
            </a:pP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Made </a:t>
            </a:r>
            <a:r>
              <a:rPr sz="3100" spc="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by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the body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itself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126780" y="3375255"/>
            <a:ext cx="1985323" cy="1462937"/>
            <a:chOff x="5557520" y="3061970"/>
            <a:chExt cx="1800860" cy="1327150"/>
          </a:xfrm>
        </p:grpSpPr>
        <p:sp>
          <p:nvSpPr>
            <p:cNvPr id="5" name="object 5"/>
            <p:cNvSpPr/>
            <p:nvPr/>
          </p:nvSpPr>
          <p:spPr>
            <a:xfrm>
              <a:off x="5670550" y="3454399"/>
              <a:ext cx="160020" cy="44450"/>
            </a:xfrm>
            <a:custGeom>
              <a:avLst/>
              <a:gdLst/>
              <a:ahLst/>
              <a:cxnLst/>
              <a:rect l="l" t="t" r="r" b="b"/>
              <a:pathLst>
                <a:path w="160020" h="44450">
                  <a:moveTo>
                    <a:pt x="160020" y="43180"/>
                  </a:moveTo>
                  <a:lnTo>
                    <a:pt x="158750" y="43180"/>
                  </a:lnTo>
                  <a:lnTo>
                    <a:pt x="158750" y="40640"/>
                  </a:lnTo>
                  <a:lnTo>
                    <a:pt x="157480" y="40640"/>
                  </a:lnTo>
                  <a:lnTo>
                    <a:pt x="157480" y="39370"/>
                  </a:lnTo>
                  <a:lnTo>
                    <a:pt x="156210" y="39370"/>
                  </a:lnTo>
                  <a:lnTo>
                    <a:pt x="156210" y="38100"/>
                  </a:lnTo>
                  <a:lnTo>
                    <a:pt x="156197" y="36830"/>
                  </a:lnTo>
                  <a:lnTo>
                    <a:pt x="154940" y="36830"/>
                  </a:lnTo>
                  <a:lnTo>
                    <a:pt x="154940" y="35560"/>
                  </a:lnTo>
                  <a:lnTo>
                    <a:pt x="153670" y="35560"/>
                  </a:lnTo>
                  <a:lnTo>
                    <a:pt x="153670" y="34290"/>
                  </a:lnTo>
                  <a:lnTo>
                    <a:pt x="153670" y="33020"/>
                  </a:lnTo>
                  <a:lnTo>
                    <a:pt x="152400" y="33020"/>
                  </a:lnTo>
                  <a:lnTo>
                    <a:pt x="152400" y="31750"/>
                  </a:lnTo>
                  <a:lnTo>
                    <a:pt x="151130" y="31750"/>
                  </a:lnTo>
                  <a:lnTo>
                    <a:pt x="151130" y="30480"/>
                  </a:lnTo>
                  <a:lnTo>
                    <a:pt x="149860" y="30480"/>
                  </a:lnTo>
                  <a:lnTo>
                    <a:pt x="149860" y="29210"/>
                  </a:lnTo>
                  <a:lnTo>
                    <a:pt x="148590" y="29210"/>
                  </a:lnTo>
                  <a:lnTo>
                    <a:pt x="148590" y="27940"/>
                  </a:lnTo>
                  <a:lnTo>
                    <a:pt x="147307" y="27940"/>
                  </a:lnTo>
                  <a:lnTo>
                    <a:pt x="147307" y="26670"/>
                  </a:lnTo>
                  <a:lnTo>
                    <a:pt x="146050" y="26670"/>
                  </a:lnTo>
                  <a:lnTo>
                    <a:pt x="146050" y="25400"/>
                  </a:lnTo>
                  <a:lnTo>
                    <a:pt x="144780" y="25400"/>
                  </a:lnTo>
                  <a:lnTo>
                    <a:pt x="144780" y="24130"/>
                  </a:lnTo>
                  <a:lnTo>
                    <a:pt x="143510" y="24130"/>
                  </a:lnTo>
                  <a:lnTo>
                    <a:pt x="143510" y="22860"/>
                  </a:lnTo>
                  <a:lnTo>
                    <a:pt x="142240" y="22860"/>
                  </a:lnTo>
                  <a:lnTo>
                    <a:pt x="142240" y="21590"/>
                  </a:lnTo>
                  <a:lnTo>
                    <a:pt x="140970" y="21590"/>
                  </a:lnTo>
                  <a:lnTo>
                    <a:pt x="140970" y="20320"/>
                  </a:lnTo>
                  <a:lnTo>
                    <a:pt x="139700" y="20320"/>
                  </a:lnTo>
                  <a:lnTo>
                    <a:pt x="139700" y="19050"/>
                  </a:lnTo>
                  <a:lnTo>
                    <a:pt x="138430" y="19050"/>
                  </a:lnTo>
                  <a:lnTo>
                    <a:pt x="138430" y="17780"/>
                  </a:lnTo>
                  <a:lnTo>
                    <a:pt x="135890" y="17780"/>
                  </a:lnTo>
                  <a:lnTo>
                    <a:pt x="135890" y="16510"/>
                  </a:lnTo>
                  <a:lnTo>
                    <a:pt x="134620" y="16510"/>
                  </a:lnTo>
                  <a:lnTo>
                    <a:pt x="134620" y="15240"/>
                  </a:lnTo>
                  <a:lnTo>
                    <a:pt x="133350" y="15240"/>
                  </a:lnTo>
                  <a:lnTo>
                    <a:pt x="133350" y="13970"/>
                  </a:lnTo>
                  <a:lnTo>
                    <a:pt x="129540" y="13970"/>
                  </a:lnTo>
                  <a:lnTo>
                    <a:pt x="129540" y="12700"/>
                  </a:lnTo>
                  <a:lnTo>
                    <a:pt x="127000" y="12700"/>
                  </a:lnTo>
                  <a:lnTo>
                    <a:pt x="127000" y="11430"/>
                  </a:lnTo>
                  <a:lnTo>
                    <a:pt x="125730" y="11430"/>
                  </a:lnTo>
                  <a:lnTo>
                    <a:pt x="125730" y="10160"/>
                  </a:lnTo>
                  <a:lnTo>
                    <a:pt x="123190" y="10160"/>
                  </a:lnTo>
                  <a:lnTo>
                    <a:pt x="123190" y="8890"/>
                  </a:lnTo>
                  <a:lnTo>
                    <a:pt x="120650" y="8890"/>
                  </a:lnTo>
                  <a:lnTo>
                    <a:pt x="120650" y="7620"/>
                  </a:lnTo>
                  <a:lnTo>
                    <a:pt x="119380" y="7620"/>
                  </a:lnTo>
                  <a:lnTo>
                    <a:pt x="119380" y="6350"/>
                  </a:lnTo>
                  <a:lnTo>
                    <a:pt x="114300" y="6350"/>
                  </a:lnTo>
                  <a:lnTo>
                    <a:pt x="114300" y="5080"/>
                  </a:lnTo>
                  <a:lnTo>
                    <a:pt x="111747" y="5080"/>
                  </a:lnTo>
                  <a:lnTo>
                    <a:pt x="111747" y="3810"/>
                  </a:lnTo>
                  <a:lnTo>
                    <a:pt x="106680" y="3810"/>
                  </a:lnTo>
                  <a:lnTo>
                    <a:pt x="106680" y="2540"/>
                  </a:lnTo>
                  <a:lnTo>
                    <a:pt x="104140" y="2540"/>
                  </a:lnTo>
                  <a:lnTo>
                    <a:pt x="104140" y="1270"/>
                  </a:lnTo>
                  <a:lnTo>
                    <a:pt x="96507" y="1270"/>
                  </a:lnTo>
                  <a:lnTo>
                    <a:pt x="96507" y="0"/>
                  </a:lnTo>
                  <a:lnTo>
                    <a:pt x="78740" y="0"/>
                  </a:lnTo>
                  <a:lnTo>
                    <a:pt x="78740" y="1270"/>
                  </a:lnTo>
                  <a:lnTo>
                    <a:pt x="73660" y="1270"/>
                  </a:lnTo>
                  <a:lnTo>
                    <a:pt x="73660" y="2540"/>
                  </a:lnTo>
                  <a:lnTo>
                    <a:pt x="71120" y="2540"/>
                  </a:lnTo>
                  <a:lnTo>
                    <a:pt x="71120" y="3810"/>
                  </a:lnTo>
                  <a:lnTo>
                    <a:pt x="62230" y="3810"/>
                  </a:lnTo>
                  <a:lnTo>
                    <a:pt x="62230" y="5080"/>
                  </a:lnTo>
                  <a:lnTo>
                    <a:pt x="58420" y="5080"/>
                  </a:lnTo>
                  <a:lnTo>
                    <a:pt x="58420" y="6350"/>
                  </a:lnTo>
                  <a:lnTo>
                    <a:pt x="55880" y="6350"/>
                  </a:lnTo>
                  <a:lnTo>
                    <a:pt x="55880" y="7620"/>
                  </a:lnTo>
                  <a:lnTo>
                    <a:pt x="53340" y="7620"/>
                  </a:lnTo>
                  <a:lnTo>
                    <a:pt x="53340" y="8890"/>
                  </a:lnTo>
                  <a:lnTo>
                    <a:pt x="46990" y="8890"/>
                  </a:lnTo>
                  <a:lnTo>
                    <a:pt x="46990" y="10160"/>
                  </a:lnTo>
                  <a:lnTo>
                    <a:pt x="44450" y="10160"/>
                  </a:lnTo>
                  <a:lnTo>
                    <a:pt x="44450" y="11430"/>
                  </a:lnTo>
                  <a:lnTo>
                    <a:pt x="40640" y="11430"/>
                  </a:lnTo>
                  <a:lnTo>
                    <a:pt x="40640" y="12700"/>
                  </a:lnTo>
                  <a:lnTo>
                    <a:pt x="38100" y="12700"/>
                  </a:lnTo>
                  <a:lnTo>
                    <a:pt x="38100" y="13970"/>
                  </a:lnTo>
                  <a:lnTo>
                    <a:pt x="35560" y="13970"/>
                  </a:lnTo>
                  <a:lnTo>
                    <a:pt x="35560" y="15240"/>
                  </a:lnTo>
                  <a:lnTo>
                    <a:pt x="33020" y="15240"/>
                  </a:lnTo>
                  <a:lnTo>
                    <a:pt x="33020" y="16510"/>
                  </a:lnTo>
                  <a:lnTo>
                    <a:pt x="30480" y="16510"/>
                  </a:lnTo>
                  <a:lnTo>
                    <a:pt x="30480" y="17780"/>
                  </a:lnTo>
                  <a:lnTo>
                    <a:pt x="27940" y="17780"/>
                  </a:lnTo>
                  <a:lnTo>
                    <a:pt x="27940" y="19050"/>
                  </a:lnTo>
                  <a:lnTo>
                    <a:pt x="26670" y="19050"/>
                  </a:lnTo>
                  <a:lnTo>
                    <a:pt x="26670" y="20320"/>
                  </a:lnTo>
                  <a:lnTo>
                    <a:pt x="25400" y="20320"/>
                  </a:lnTo>
                  <a:lnTo>
                    <a:pt x="25400" y="21590"/>
                  </a:lnTo>
                  <a:lnTo>
                    <a:pt x="22860" y="21590"/>
                  </a:lnTo>
                  <a:lnTo>
                    <a:pt x="22860" y="22860"/>
                  </a:lnTo>
                  <a:lnTo>
                    <a:pt x="21590" y="22860"/>
                  </a:lnTo>
                  <a:lnTo>
                    <a:pt x="21590" y="24130"/>
                  </a:lnTo>
                  <a:lnTo>
                    <a:pt x="20320" y="24130"/>
                  </a:lnTo>
                  <a:lnTo>
                    <a:pt x="20320" y="25400"/>
                  </a:lnTo>
                  <a:lnTo>
                    <a:pt x="19050" y="25400"/>
                  </a:lnTo>
                  <a:lnTo>
                    <a:pt x="19050" y="26670"/>
                  </a:lnTo>
                  <a:lnTo>
                    <a:pt x="17780" y="26670"/>
                  </a:lnTo>
                  <a:lnTo>
                    <a:pt x="17780" y="27940"/>
                  </a:lnTo>
                  <a:lnTo>
                    <a:pt x="15240" y="27940"/>
                  </a:lnTo>
                  <a:lnTo>
                    <a:pt x="15240" y="29210"/>
                  </a:lnTo>
                  <a:lnTo>
                    <a:pt x="13970" y="29210"/>
                  </a:lnTo>
                  <a:lnTo>
                    <a:pt x="13970" y="30480"/>
                  </a:lnTo>
                  <a:lnTo>
                    <a:pt x="12700" y="30480"/>
                  </a:lnTo>
                  <a:lnTo>
                    <a:pt x="12700" y="31750"/>
                  </a:lnTo>
                  <a:lnTo>
                    <a:pt x="11430" y="31750"/>
                  </a:lnTo>
                  <a:lnTo>
                    <a:pt x="11430" y="33020"/>
                  </a:lnTo>
                  <a:lnTo>
                    <a:pt x="10160" y="33020"/>
                  </a:lnTo>
                  <a:lnTo>
                    <a:pt x="10160" y="34290"/>
                  </a:lnTo>
                  <a:lnTo>
                    <a:pt x="7620" y="34290"/>
                  </a:lnTo>
                  <a:lnTo>
                    <a:pt x="7620" y="35560"/>
                  </a:lnTo>
                  <a:lnTo>
                    <a:pt x="6350" y="35560"/>
                  </a:lnTo>
                  <a:lnTo>
                    <a:pt x="6350" y="36830"/>
                  </a:lnTo>
                  <a:lnTo>
                    <a:pt x="5080" y="36830"/>
                  </a:lnTo>
                  <a:lnTo>
                    <a:pt x="5080" y="38100"/>
                  </a:lnTo>
                  <a:lnTo>
                    <a:pt x="3810" y="38100"/>
                  </a:lnTo>
                  <a:lnTo>
                    <a:pt x="3810" y="39370"/>
                  </a:lnTo>
                  <a:lnTo>
                    <a:pt x="2540" y="39370"/>
                  </a:lnTo>
                  <a:lnTo>
                    <a:pt x="2540" y="40640"/>
                  </a:lnTo>
                  <a:lnTo>
                    <a:pt x="1270" y="40640"/>
                  </a:lnTo>
                  <a:lnTo>
                    <a:pt x="1270" y="43180"/>
                  </a:lnTo>
                  <a:lnTo>
                    <a:pt x="0" y="43180"/>
                  </a:lnTo>
                  <a:lnTo>
                    <a:pt x="0" y="44450"/>
                  </a:lnTo>
                  <a:lnTo>
                    <a:pt x="160007" y="44450"/>
                  </a:lnTo>
                  <a:lnTo>
                    <a:pt x="160020" y="43180"/>
                  </a:lnTo>
                  <a:close/>
                </a:path>
              </a:pathLst>
            </a:custGeom>
            <a:solidFill>
              <a:srgbClr val="2B2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52770" y="3498849"/>
              <a:ext cx="189230" cy="22860"/>
            </a:xfrm>
            <a:custGeom>
              <a:avLst/>
              <a:gdLst/>
              <a:ahLst/>
              <a:cxnLst/>
              <a:rect l="l" t="t" r="r" b="b"/>
              <a:pathLst>
                <a:path w="189229" h="22860">
                  <a:moveTo>
                    <a:pt x="180340" y="3810"/>
                  </a:moveTo>
                  <a:lnTo>
                    <a:pt x="179070" y="3810"/>
                  </a:lnTo>
                  <a:lnTo>
                    <a:pt x="179070" y="2540"/>
                  </a:lnTo>
                  <a:lnTo>
                    <a:pt x="179070" y="1270"/>
                  </a:lnTo>
                  <a:lnTo>
                    <a:pt x="177787" y="1270"/>
                  </a:lnTo>
                  <a:lnTo>
                    <a:pt x="177800" y="0"/>
                  </a:lnTo>
                  <a:lnTo>
                    <a:pt x="16510" y="0"/>
                  </a:lnTo>
                  <a:lnTo>
                    <a:pt x="16510" y="1270"/>
                  </a:lnTo>
                  <a:lnTo>
                    <a:pt x="15240" y="1270"/>
                  </a:lnTo>
                  <a:lnTo>
                    <a:pt x="15240" y="2540"/>
                  </a:lnTo>
                  <a:lnTo>
                    <a:pt x="13970" y="2540"/>
                  </a:lnTo>
                  <a:lnTo>
                    <a:pt x="13970" y="3810"/>
                  </a:lnTo>
                  <a:lnTo>
                    <a:pt x="12700" y="3810"/>
                  </a:lnTo>
                  <a:lnTo>
                    <a:pt x="12700" y="5080"/>
                  </a:lnTo>
                  <a:lnTo>
                    <a:pt x="180340" y="5080"/>
                  </a:lnTo>
                  <a:lnTo>
                    <a:pt x="180340" y="3810"/>
                  </a:lnTo>
                  <a:close/>
                </a:path>
                <a:path w="189229" h="22860">
                  <a:moveTo>
                    <a:pt x="184150" y="8890"/>
                  </a:moveTo>
                  <a:lnTo>
                    <a:pt x="182880" y="8890"/>
                  </a:lnTo>
                  <a:lnTo>
                    <a:pt x="182880" y="7620"/>
                  </a:lnTo>
                  <a:lnTo>
                    <a:pt x="181610" y="7620"/>
                  </a:lnTo>
                  <a:lnTo>
                    <a:pt x="181610" y="5092"/>
                  </a:lnTo>
                  <a:lnTo>
                    <a:pt x="11430" y="5092"/>
                  </a:lnTo>
                  <a:lnTo>
                    <a:pt x="11430" y="7620"/>
                  </a:lnTo>
                  <a:lnTo>
                    <a:pt x="10160" y="7620"/>
                  </a:lnTo>
                  <a:lnTo>
                    <a:pt x="10160" y="8890"/>
                  </a:lnTo>
                  <a:lnTo>
                    <a:pt x="8890" y="8890"/>
                  </a:lnTo>
                  <a:lnTo>
                    <a:pt x="8890" y="10160"/>
                  </a:lnTo>
                  <a:lnTo>
                    <a:pt x="7620" y="10160"/>
                  </a:lnTo>
                  <a:lnTo>
                    <a:pt x="7620" y="11430"/>
                  </a:lnTo>
                  <a:lnTo>
                    <a:pt x="184137" y="11430"/>
                  </a:lnTo>
                  <a:lnTo>
                    <a:pt x="184137" y="10160"/>
                  </a:lnTo>
                  <a:lnTo>
                    <a:pt x="184150" y="8890"/>
                  </a:lnTo>
                  <a:close/>
                </a:path>
                <a:path w="189229" h="22860">
                  <a:moveTo>
                    <a:pt x="189230" y="21590"/>
                  </a:moveTo>
                  <a:lnTo>
                    <a:pt x="187960" y="21590"/>
                  </a:lnTo>
                  <a:lnTo>
                    <a:pt x="187960" y="20320"/>
                  </a:lnTo>
                  <a:lnTo>
                    <a:pt x="187960" y="19050"/>
                  </a:lnTo>
                  <a:lnTo>
                    <a:pt x="187960" y="17780"/>
                  </a:lnTo>
                  <a:lnTo>
                    <a:pt x="186690" y="17780"/>
                  </a:lnTo>
                  <a:lnTo>
                    <a:pt x="186690" y="16510"/>
                  </a:lnTo>
                  <a:lnTo>
                    <a:pt x="186690" y="15240"/>
                  </a:lnTo>
                  <a:lnTo>
                    <a:pt x="186690" y="13970"/>
                  </a:lnTo>
                  <a:lnTo>
                    <a:pt x="185420" y="13970"/>
                  </a:lnTo>
                  <a:lnTo>
                    <a:pt x="185420" y="11442"/>
                  </a:lnTo>
                  <a:lnTo>
                    <a:pt x="6350" y="11442"/>
                  </a:lnTo>
                  <a:lnTo>
                    <a:pt x="6350" y="13970"/>
                  </a:lnTo>
                  <a:lnTo>
                    <a:pt x="5080" y="13970"/>
                  </a:lnTo>
                  <a:lnTo>
                    <a:pt x="5080" y="15240"/>
                  </a:lnTo>
                  <a:lnTo>
                    <a:pt x="3810" y="15240"/>
                  </a:lnTo>
                  <a:lnTo>
                    <a:pt x="3810" y="16510"/>
                  </a:lnTo>
                  <a:lnTo>
                    <a:pt x="2540" y="16510"/>
                  </a:lnTo>
                  <a:lnTo>
                    <a:pt x="2540" y="17780"/>
                  </a:lnTo>
                  <a:lnTo>
                    <a:pt x="2540" y="19050"/>
                  </a:lnTo>
                  <a:lnTo>
                    <a:pt x="1270" y="19050"/>
                  </a:lnTo>
                  <a:lnTo>
                    <a:pt x="1270" y="20320"/>
                  </a:lnTo>
                  <a:lnTo>
                    <a:pt x="0" y="20320"/>
                  </a:lnTo>
                  <a:lnTo>
                    <a:pt x="0" y="21590"/>
                  </a:lnTo>
                  <a:lnTo>
                    <a:pt x="0" y="22860"/>
                  </a:lnTo>
                  <a:lnTo>
                    <a:pt x="189230" y="22860"/>
                  </a:lnTo>
                  <a:lnTo>
                    <a:pt x="189230" y="21590"/>
                  </a:lnTo>
                  <a:close/>
                </a:path>
              </a:pathLst>
            </a:custGeom>
            <a:solidFill>
              <a:srgbClr val="2A2A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40070" y="3521709"/>
              <a:ext cx="209550" cy="23495"/>
            </a:xfrm>
            <a:custGeom>
              <a:avLst/>
              <a:gdLst/>
              <a:ahLst/>
              <a:cxnLst/>
              <a:rect l="l" t="t" r="r" b="b"/>
              <a:pathLst>
                <a:path w="209550" h="23495">
                  <a:moveTo>
                    <a:pt x="209537" y="19050"/>
                  </a:moveTo>
                  <a:lnTo>
                    <a:pt x="208280" y="19050"/>
                  </a:lnTo>
                  <a:lnTo>
                    <a:pt x="208280" y="17780"/>
                  </a:lnTo>
                  <a:lnTo>
                    <a:pt x="208280" y="15240"/>
                  </a:lnTo>
                  <a:lnTo>
                    <a:pt x="207010" y="15240"/>
                  </a:lnTo>
                  <a:lnTo>
                    <a:pt x="207010" y="12700"/>
                  </a:lnTo>
                  <a:lnTo>
                    <a:pt x="205740" y="12700"/>
                  </a:lnTo>
                  <a:lnTo>
                    <a:pt x="205740" y="11430"/>
                  </a:lnTo>
                  <a:lnTo>
                    <a:pt x="205740" y="8890"/>
                  </a:lnTo>
                  <a:lnTo>
                    <a:pt x="204470" y="8890"/>
                  </a:lnTo>
                  <a:lnTo>
                    <a:pt x="204470" y="6350"/>
                  </a:lnTo>
                  <a:lnTo>
                    <a:pt x="204470" y="5080"/>
                  </a:lnTo>
                  <a:lnTo>
                    <a:pt x="203187" y="5080"/>
                  </a:lnTo>
                  <a:lnTo>
                    <a:pt x="203187" y="2540"/>
                  </a:lnTo>
                  <a:lnTo>
                    <a:pt x="201930" y="2540"/>
                  </a:lnTo>
                  <a:lnTo>
                    <a:pt x="201930" y="0"/>
                  </a:lnTo>
                  <a:lnTo>
                    <a:pt x="11430" y="0"/>
                  </a:lnTo>
                  <a:lnTo>
                    <a:pt x="11430" y="2540"/>
                  </a:lnTo>
                  <a:lnTo>
                    <a:pt x="10160" y="2540"/>
                  </a:lnTo>
                  <a:lnTo>
                    <a:pt x="10160" y="5080"/>
                  </a:lnTo>
                  <a:lnTo>
                    <a:pt x="8890" y="5080"/>
                  </a:lnTo>
                  <a:lnTo>
                    <a:pt x="8890" y="6350"/>
                  </a:lnTo>
                  <a:lnTo>
                    <a:pt x="7620" y="6350"/>
                  </a:lnTo>
                  <a:lnTo>
                    <a:pt x="7620" y="8890"/>
                  </a:lnTo>
                  <a:lnTo>
                    <a:pt x="6350" y="8890"/>
                  </a:lnTo>
                  <a:lnTo>
                    <a:pt x="6350" y="11430"/>
                  </a:lnTo>
                  <a:lnTo>
                    <a:pt x="5080" y="11430"/>
                  </a:lnTo>
                  <a:lnTo>
                    <a:pt x="5080" y="12700"/>
                  </a:lnTo>
                  <a:lnTo>
                    <a:pt x="3810" y="12700"/>
                  </a:lnTo>
                  <a:lnTo>
                    <a:pt x="3810" y="15240"/>
                  </a:lnTo>
                  <a:lnTo>
                    <a:pt x="2540" y="15240"/>
                  </a:lnTo>
                  <a:lnTo>
                    <a:pt x="2540" y="17780"/>
                  </a:lnTo>
                  <a:lnTo>
                    <a:pt x="1270" y="17780"/>
                  </a:lnTo>
                  <a:lnTo>
                    <a:pt x="1270" y="19050"/>
                  </a:lnTo>
                  <a:lnTo>
                    <a:pt x="1270" y="20320"/>
                  </a:lnTo>
                  <a:lnTo>
                    <a:pt x="209537" y="20320"/>
                  </a:lnTo>
                  <a:lnTo>
                    <a:pt x="209537" y="19050"/>
                  </a:lnTo>
                  <a:close/>
                </a:path>
                <a:path w="209550" h="23495">
                  <a:moveTo>
                    <a:pt x="209550" y="20332"/>
                  </a:moveTo>
                  <a:lnTo>
                    <a:pt x="0" y="20332"/>
                  </a:lnTo>
                  <a:lnTo>
                    <a:pt x="0" y="22872"/>
                  </a:lnTo>
                  <a:lnTo>
                    <a:pt x="209550" y="22872"/>
                  </a:lnTo>
                  <a:lnTo>
                    <a:pt x="209550" y="20332"/>
                  </a:lnTo>
                  <a:close/>
                </a:path>
              </a:pathLst>
            </a:custGeom>
            <a:solidFill>
              <a:srgbClr val="2A2A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29910" y="3544569"/>
              <a:ext cx="226060" cy="22860"/>
            </a:xfrm>
            <a:custGeom>
              <a:avLst/>
              <a:gdLst/>
              <a:ahLst/>
              <a:cxnLst/>
              <a:rect l="l" t="t" r="r" b="b"/>
              <a:pathLst>
                <a:path w="226060" h="22860">
                  <a:moveTo>
                    <a:pt x="226060" y="20320"/>
                  </a:moveTo>
                  <a:lnTo>
                    <a:pt x="226047" y="19050"/>
                  </a:lnTo>
                  <a:lnTo>
                    <a:pt x="224790" y="19050"/>
                  </a:lnTo>
                  <a:lnTo>
                    <a:pt x="224790" y="17780"/>
                  </a:lnTo>
                  <a:lnTo>
                    <a:pt x="224790" y="13970"/>
                  </a:lnTo>
                  <a:lnTo>
                    <a:pt x="224790" y="12700"/>
                  </a:lnTo>
                  <a:lnTo>
                    <a:pt x="223520" y="12700"/>
                  </a:lnTo>
                  <a:lnTo>
                    <a:pt x="223520" y="11430"/>
                  </a:lnTo>
                  <a:lnTo>
                    <a:pt x="223520" y="8890"/>
                  </a:lnTo>
                  <a:lnTo>
                    <a:pt x="223520" y="7620"/>
                  </a:lnTo>
                  <a:lnTo>
                    <a:pt x="222250" y="7620"/>
                  </a:lnTo>
                  <a:lnTo>
                    <a:pt x="222250" y="6350"/>
                  </a:lnTo>
                  <a:lnTo>
                    <a:pt x="222237" y="3810"/>
                  </a:lnTo>
                  <a:lnTo>
                    <a:pt x="220980" y="3810"/>
                  </a:lnTo>
                  <a:lnTo>
                    <a:pt x="220980" y="2540"/>
                  </a:lnTo>
                  <a:lnTo>
                    <a:pt x="220980" y="0"/>
                  </a:lnTo>
                  <a:lnTo>
                    <a:pt x="8890" y="0"/>
                  </a:lnTo>
                  <a:lnTo>
                    <a:pt x="8890" y="2540"/>
                  </a:lnTo>
                  <a:lnTo>
                    <a:pt x="7620" y="2540"/>
                  </a:lnTo>
                  <a:lnTo>
                    <a:pt x="7620" y="3810"/>
                  </a:lnTo>
                  <a:lnTo>
                    <a:pt x="7620" y="6350"/>
                  </a:lnTo>
                  <a:lnTo>
                    <a:pt x="6350" y="6350"/>
                  </a:lnTo>
                  <a:lnTo>
                    <a:pt x="6350" y="7620"/>
                  </a:lnTo>
                  <a:lnTo>
                    <a:pt x="6350" y="8890"/>
                  </a:lnTo>
                  <a:lnTo>
                    <a:pt x="5080" y="8890"/>
                  </a:lnTo>
                  <a:lnTo>
                    <a:pt x="5080" y="11430"/>
                  </a:lnTo>
                  <a:lnTo>
                    <a:pt x="3810" y="11430"/>
                  </a:lnTo>
                  <a:lnTo>
                    <a:pt x="3810" y="12700"/>
                  </a:lnTo>
                  <a:lnTo>
                    <a:pt x="3810" y="13970"/>
                  </a:lnTo>
                  <a:lnTo>
                    <a:pt x="2540" y="13970"/>
                  </a:lnTo>
                  <a:lnTo>
                    <a:pt x="2540" y="17780"/>
                  </a:lnTo>
                  <a:lnTo>
                    <a:pt x="1270" y="17780"/>
                  </a:lnTo>
                  <a:lnTo>
                    <a:pt x="1270" y="19050"/>
                  </a:lnTo>
                  <a:lnTo>
                    <a:pt x="1270" y="20320"/>
                  </a:lnTo>
                  <a:lnTo>
                    <a:pt x="0" y="20320"/>
                  </a:lnTo>
                  <a:lnTo>
                    <a:pt x="0" y="22860"/>
                  </a:lnTo>
                  <a:lnTo>
                    <a:pt x="226060" y="22860"/>
                  </a:lnTo>
                  <a:lnTo>
                    <a:pt x="226060" y="20320"/>
                  </a:lnTo>
                  <a:close/>
                </a:path>
              </a:pathLst>
            </a:custGeom>
            <a:solidFill>
              <a:srgbClr val="2929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22290" y="3567442"/>
              <a:ext cx="237490" cy="22860"/>
            </a:xfrm>
            <a:custGeom>
              <a:avLst/>
              <a:gdLst/>
              <a:ahLst/>
              <a:cxnLst/>
              <a:rect l="l" t="t" r="r" b="b"/>
              <a:pathLst>
                <a:path w="237489" h="22860">
                  <a:moveTo>
                    <a:pt x="237490" y="19050"/>
                  </a:moveTo>
                  <a:lnTo>
                    <a:pt x="0" y="19050"/>
                  </a:lnTo>
                  <a:lnTo>
                    <a:pt x="0" y="22847"/>
                  </a:lnTo>
                  <a:lnTo>
                    <a:pt x="237490" y="22847"/>
                  </a:lnTo>
                  <a:lnTo>
                    <a:pt x="237490" y="19050"/>
                  </a:lnTo>
                  <a:close/>
                </a:path>
                <a:path w="237489" h="22860">
                  <a:moveTo>
                    <a:pt x="237490" y="16497"/>
                  </a:moveTo>
                  <a:lnTo>
                    <a:pt x="236220" y="16497"/>
                  </a:lnTo>
                  <a:lnTo>
                    <a:pt x="236220" y="15227"/>
                  </a:lnTo>
                  <a:lnTo>
                    <a:pt x="236220" y="11417"/>
                  </a:lnTo>
                  <a:lnTo>
                    <a:pt x="236220" y="7607"/>
                  </a:lnTo>
                  <a:lnTo>
                    <a:pt x="234950" y="7607"/>
                  </a:lnTo>
                  <a:lnTo>
                    <a:pt x="234950" y="6337"/>
                  </a:lnTo>
                  <a:lnTo>
                    <a:pt x="234950" y="2527"/>
                  </a:lnTo>
                  <a:lnTo>
                    <a:pt x="233667" y="2527"/>
                  </a:lnTo>
                  <a:lnTo>
                    <a:pt x="233667" y="0"/>
                  </a:lnTo>
                  <a:lnTo>
                    <a:pt x="6350" y="0"/>
                  </a:lnTo>
                  <a:lnTo>
                    <a:pt x="6350" y="2527"/>
                  </a:lnTo>
                  <a:lnTo>
                    <a:pt x="5080" y="2527"/>
                  </a:lnTo>
                  <a:lnTo>
                    <a:pt x="5080" y="6337"/>
                  </a:lnTo>
                  <a:lnTo>
                    <a:pt x="3810" y="6337"/>
                  </a:lnTo>
                  <a:lnTo>
                    <a:pt x="3810" y="7607"/>
                  </a:lnTo>
                  <a:lnTo>
                    <a:pt x="3810" y="11417"/>
                  </a:lnTo>
                  <a:lnTo>
                    <a:pt x="2540" y="11417"/>
                  </a:lnTo>
                  <a:lnTo>
                    <a:pt x="2540" y="15227"/>
                  </a:lnTo>
                  <a:lnTo>
                    <a:pt x="1270" y="15227"/>
                  </a:lnTo>
                  <a:lnTo>
                    <a:pt x="1270" y="16497"/>
                  </a:lnTo>
                  <a:lnTo>
                    <a:pt x="1270" y="19037"/>
                  </a:lnTo>
                  <a:lnTo>
                    <a:pt x="237490" y="19037"/>
                  </a:lnTo>
                  <a:lnTo>
                    <a:pt x="237490" y="16497"/>
                  </a:lnTo>
                  <a:close/>
                </a:path>
              </a:pathLst>
            </a:custGeom>
            <a:solidFill>
              <a:srgbClr val="2929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15940" y="3590289"/>
              <a:ext cx="246379" cy="22860"/>
            </a:xfrm>
            <a:custGeom>
              <a:avLst/>
              <a:gdLst/>
              <a:ahLst/>
              <a:cxnLst/>
              <a:rect l="l" t="t" r="r" b="b"/>
              <a:pathLst>
                <a:path w="246379" h="22860">
                  <a:moveTo>
                    <a:pt x="245110" y="6350"/>
                  </a:moveTo>
                  <a:lnTo>
                    <a:pt x="243840" y="6350"/>
                  </a:lnTo>
                  <a:lnTo>
                    <a:pt x="243840" y="5080"/>
                  </a:lnTo>
                  <a:lnTo>
                    <a:pt x="243840" y="1270"/>
                  </a:lnTo>
                  <a:lnTo>
                    <a:pt x="243840" y="0"/>
                  </a:lnTo>
                  <a:lnTo>
                    <a:pt x="6350" y="0"/>
                  </a:lnTo>
                  <a:lnTo>
                    <a:pt x="6350" y="1270"/>
                  </a:lnTo>
                  <a:lnTo>
                    <a:pt x="5080" y="1270"/>
                  </a:lnTo>
                  <a:lnTo>
                    <a:pt x="5080" y="5080"/>
                  </a:lnTo>
                  <a:lnTo>
                    <a:pt x="3810" y="5080"/>
                  </a:lnTo>
                  <a:lnTo>
                    <a:pt x="3810" y="6350"/>
                  </a:lnTo>
                  <a:lnTo>
                    <a:pt x="3810" y="8890"/>
                  </a:lnTo>
                  <a:lnTo>
                    <a:pt x="2540" y="8890"/>
                  </a:lnTo>
                  <a:lnTo>
                    <a:pt x="2540" y="13970"/>
                  </a:lnTo>
                  <a:lnTo>
                    <a:pt x="1270" y="13970"/>
                  </a:lnTo>
                  <a:lnTo>
                    <a:pt x="1270" y="17780"/>
                  </a:lnTo>
                  <a:lnTo>
                    <a:pt x="0" y="17780"/>
                  </a:lnTo>
                  <a:lnTo>
                    <a:pt x="0" y="19050"/>
                  </a:lnTo>
                  <a:lnTo>
                    <a:pt x="0" y="20320"/>
                  </a:lnTo>
                  <a:lnTo>
                    <a:pt x="0" y="22860"/>
                  </a:lnTo>
                  <a:lnTo>
                    <a:pt x="113017" y="22860"/>
                  </a:lnTo>
                  <a:lnTo>
                    <a:pt x="113017" y="20320"/>
                  </a:lnTo>
                  <a:lnTo>
                    <a:pt x="114300" y="20320"/>
                  </a:lnTo>
                  <a:lnTo>
                    <a:pt x="114300" y="19050"/>
                  </a:lnTo>
                  <a:lnTo>
                    <a:pt x="116840" y="19050"/>
                  </a:lnTo>
                  <a:lnTo>
                    <a:pt x="116840" y="17780"/>
                  </a:lnTo>
                  <a:lnTo>
                    <a:pt x="120650" y="17780"/>
                  </a:lnTo>
                  <a:lnTo>
                    <a:pt x="120650" y="19050"/>
                  </a:lnTo>
                  <a:lnTo>
                    <a:pt x="245110" y="19050"/>
                  </a:lnTo>
                  <a:lnTo>
                    <a:pt x="245110" y="17780"/>
                  </a:lnTo>
                  <a:lnTo>
                    <a:pt x="245110" y="13970"/>
                  </a:lnTo>
                  <a:lnTo>
                    <a:pt x="245110" y="8890"/>
                  </a:lnTo>
                  <a:lnTo>
                    <a:pt x="245110" y="6350"/>
                  </a:lnTo>
                  <a:close/>
                </a:path>
                <a:path w="246379" h="22860">
                  <a:moveTo>
                    <a:pt x="246380" y="22860"/>
                  </a:moveTo>
                  <a:lnTo>
                    <a:pt x="246367" y="20320"/>
                  </a:lnTo>
                  <a:lnTo>
                    <a:pt x="245110" y="20320"/>
                  </a:lnTo>
                  <a:lnTo>
                    <a:pt x="245110" y="19062"/>
                  </a:lnTo>
                  <a:lnTo>
                    <a:pt x="124460" y="19062"/>
                  </a:lnTo>
                  <a:lnTo>
                    <a:pt x="124460" y="20320"/>
                  </a:lnTo>
                  <a:lnTo>
                    <a:pt x="127000" y="20320"/>
                  </a:lnTo>
                  <a:lnTo>
                    <a:pt x="127000" y="22860"/>
                  </a:lnTo>
                  <a:lnTo>
                    <a:pt x="246380" y="22860"/>
                  </a:lnTo>
                  <a:close/>
                </a:path>
              </a:pathLst>
            </a:custGeom>
            <a:solidFill>
              <a:srgbClr val="2828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10860" y="3613149"/>
              <a:ext cx="252729" cy="21590"/>
            </a:xfrm>
            <a:custGeom>
              <a:avLst/>
              <a:gdLst/>
              <a:ahLst/>
              <a:cxnLst/>
              <a:rect l="l" t="t" r="r" b="b"/>
              <a:pathLst>
                <a:path w="252729" h="21589">
                  <a:moveTo>
                    <a:pt x="115570" y="0"/>
                  </a:moveTo>
                  <a:lnTo>
                    <a:pt x="3810" y="0"/>
                  </a:lnTo>
                  <a:lnTo>
                    <a:pt x="3810" y="1270"/>
                  </a:lnTo>
                  <a:lnTo>
                    <a:pt x="3810" y="3810"/>
                  </a:lnTo>
                  <a:lnTo>
                    <a:pt x="3810" y="6350"/>
                  </a:lnTo>
                  <a:lnTo>
                    <a:pt x="2540" y="6350"/>
                  </a:lnTo>
                  <a:lnTo>
                    <a:pt x="2540" y="8890"/>
                  </a:lnTo>
                  <a:lnTo>
                    <a:pt x="2540" y="11430"/>
                  </a:lnTo>
                  <a:lnTo>
                    <a:pt x="2540" y="12700"/>
                  </a:lnTo>
                  <a:lnTo>
                    <a:pt x="1270" y="12700"/>
                  </a:lnTo>
                  <a:lnTo>
                    <a:pt x="1270" y="19050"/>
                  </a:lnTo>
                  <a:lnTo>
                    <a:pt x="1270" y="20320"/>
                  </a:lnTo>
                  <a:lnTo>
                    <a:pt x="0" y="20320"/>
                  </a:lnTo>
                  <a:lnTo>
                    <a:pt x="0" y="21590"/>
                  </a:lnTo>
                  <a:lnTo>
                    <a:pt x="107937" y="21590"/>
                  </a:lnTo>
                  <a:lnTo>
                    <a:pt x="107937" y="20320"/>
                  </a:lnTo>
                  <a:lnTo>
                    <a:pt x="107937" y="19050"/>
                  </a:lnTo>
                  <a:lnTo>
                    <a:pt x="109220" y="19050"/>
                  </a:lnTo>
                  <a:lnTo>
                    <a:pt x="109220" y="12700"/>
                  </a:lnTo>
                  <a:lnTo>
                    <a:pt x="109220" y="11430"/>
                  </a:lnTo>
                  <a:lnTo>
                    <a:pt x="110490" y="11430"/>
                  </a:lnTo>
                  <a:lnTo>
                    <a:pt x="110490" y="8890"/>
                  </a:lnTo>
                  <a:lnTo>
                    <a:pt x="111760" y="8890"/>
                  </a:lnTo>
                  <a:lnTo>
                    <a:pt x="111760" y="6350"/>
                  </a:lnTo>
                  <a:lnTo>
                    <a:pt x="113030" y="6350"/>
                  </a:lnTo>
                  <a:lnTo>
                    <a:pt x="113030" y="3810"/>
                  </a:lnTo>
                  <a:lnTo>
                    <a:pt x="114300" y="3810"/>
                  </a:lnTo>
                  <a:lnTo>
                    <a:pt x="114300" y="1270"/>
                  </a:lnTo>
                  <a:lnTo>
                    <a:pt x="115570" y="1270"/>
                  </a:lnTo>
                  <a:lnTo>
                    <a:pt x="115570" y="0"/>
                  </a:lnTo>
                  <a:close/>
                </a:path>
                <a:path w="252729" h="21589">
                  <a:moveTo>
                    <a:pt x="252730" y="20320"/>
                  </a:moveTo>
                  <a:lnTo>
                    <a:pt x="251447" y="20320"/>
                  </a:lnTo>
                  <a:lnTo>
                    <a:pt x="251447" y="16510"/>
                  </a:lnTo>
                  <a:lnTo>
                    <a:pt x="251460" y="10160"/>
                  </a:lnTo>
                  <a:lnTo>
                    <a:pt x="251460" y="8890"/>
                  </a:lnTo>
                  <a:lnTo>
                    <a:pt x="251460" y="6350"/>
                  </a:lnTo>
                  <a:lnTo>
                    <a:pt x="251447" y="1270"/>
                  </a:lnTo>
                  <a:lnTo>
                    <a:pt x="251460" y="0"/>
                  </a:lnTo>
                  <a:lnTo>
                    <a:pt x="133350" y="0"/>
                  </a:lnTo>
                  <a:lnTo>
                    <a:pt x="133350" y="1270"/>
                  </a:lnTo>
                  <a:lnTo>
                    <a:pt x="134620" y="1270"/>
                  </a:lnTo>
                  <a:lnTo>
                    <a:pt x="134620" y="6350"/>
                  </a:lnTo>
                  <a:lnTo>
                    <a:pt x="135890" y="6350"/>
                  </a:lnTo>
                  <a:lnTo>
                    <a:pt x="135890" y="8890"/>
                  </a:lnTo>
                  <a:lnTo>
                    <a:pt x="135890" y="10160"/>
                  </a:lnTo>
                  <a:lnTo>
                    <a:pt x="137160" y="10160"/>
                  </a:lnTo>
                  <a:lnTo>
                    <a:pt x="137160" y="16510"/>
                  </a:lnTo>
                  <a:lnTo>
                    <a:pt x="138430" y="16510"/>
                  </a:lnTo>
                  <a:lnTo>
                    <a:pt x="138430" y="20320"/>
                  </a:lnTo>
                  <a:lnTo>
                    <a:pt x="138430" y="21590"/>
                  </a:lnTo>
                  <a:lnTo>
                    <a:pt x="252730" y="21590"/>
                  </a:lnTo>
                  <a:lnTo>
                    <a:pt x="252730" y="20320"/>
                  </a:lnTo>
                  <a:close/>
                </a:path>
              </a:pathLst>
            </a:custGeom>
            <a:solidFill>
              <a:srgbClr val="2727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607050" y="3634739"/>
              <a:ext cx="256540" cy="22860"/>
            </a:xfrm>
            <a:custGeom>
              <a:avLst/>
              <a:gdLst/>
              <a:ahLst/>
              <a:cxnLst/>
              <a:rect l="l" t="t" r="r" b="b"/>
              <a:pathLst>
                <a:path w="256539" h="22860">
                  <a:moveTo>
                    <a:pt x="111760" y="5080"/>
                  </a:moveTo>
                  <a:lnTo>
                    <a:pt x="111747" y="0"/>
                  </a:lnTo>
                  <a:lnTo>
                    <a:pt x="3810" y="0"/>
                  </a:lnTo>
                  <a:lnTo>
                    <a:pt x="3810" y="5080"/>
                  </a:lnTo>
                  <a:lnTo>
                    <a:pt x="2540" y="5080"/>
                  </a:lnTo>
                  <a:lnTo>
                    <a:pt x="2540" y="6350"/>
                  </a:lnTo>
                  <a:lnTo>
                    <a:pt x="2540" y="11430"/>
                  </a:lnTo>
                  <a:lnTo>
                    <a:pt x="1270" y="11430"/>
                  </a:lnTo>
                  <a:lnTo>
                    <a:pt x="1270" y="17780"/>
                  </a:lnTo>
                  <a:lnTo>
                    <a:pt x="0" y="17780"/>
                  </a:lnTo>
                  <a:lnTo>
                    <a:pt x="0" y="22860"/>
                  </a:lnTo>
                  <a:lnTo>
                    <a:pt x="110490" y="22860"/>
                  </a:lnTo>
                  <a:lnTo>
                    <a:pt x="110490" y="17780"/>
                  </a:lnTo>
                  <a:lnTo>
                    <a:pt x="110490" y="11430"/>
                  </a:lnTo>
                  <a:lnTo>
                    <a:pt x="110490" y="6350"/>
                  </a:lnTo>
                  <a:lnTo>
                    <a:pt x="111760" y="6350"/>
                  </a:lnTo>
                  <a:lnTo>
                    <a:pt x="111760" y="5080"/>
                  </a:lnTo>
                  <a:close/>
                </a:path>
                <a:path w="256539" h="22860">
                  <a:moveTo>
                    <a:pt x="256540" y="0"/>
                  </a:moveTo>
                  <a:lnTo>
                    <a:pt x="142240" y="0"/>
                  </a:lnTo>
                  <a:lnTo>
                    <a:pt x="142240" y="22860"/>
                  </a:lnTo>
                  <a:lnTo>
                    <a:pt x="256540" y="22860"/>
                  </a:lnTo>
                  <a:lnTo>
                    <a:pt x="256540" y="0"/>
                  </a:lnTo>
                  <a:close/>
                </a:path>
              </a:pathLst>
            </a:custGeom>
            <a:solidFill>
              <a:srgbClr val="2727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604510" y="3657599"/>
              <a:ext cx="260350" cy="22860"/>
            </a:xfrm>
            <a:custGeom>
              <a:avLst/>
              <a:gdLst/>
              <a:ahLst/>
              <a:cxnLst/>
              <a:rect l="l" t="t" r="r" b="b"/>
              <a:pathLst>
                <a:path w="260350" h="22860">
                  <a:moveTo>
                    <a:pt x="113030" y="0"/>
                  </a:moveTo>
                  <a:lnTo>
                    <a:pt x="2540" y="0"/>
                  </a:lnTo>
                  <a:lnTo>
                    <a:pt x="2540" y="2540"/>
                  </a:lnTo>
                  <a:lnTo>
                    <a:pt x="1270" y="2540"/>
                  </a:lnTo>
                  <a:lnTo>
                    <a:pt x="1270" y="12700"/>
                  </a:lnTo>
                  <a:lnTo>
                    <a:pt x="0" y="12700"/>
                  </a:lnTo>
                  <a:lnTo>
                    <a:pt x="0" y="13970"/>
                  </a:lnTo>
                  <a:lnTo>
                    <a:pt x="0" y="22860"/>
                  </a:lnTo>
                  <a:lnTo>
                    <a:pt x="111760" y="22860"/>
                  </a:lnTo>
                  <a:lnTo>
                    <a:pt x="111760" y="13970"/>
                  </a:lnTo>
                  <a:lnTo>
                    <a:pt x="113030" y="13970"/>
                  </a:lnTo>
                  <a:lnTo>
                    <a:pt x="113030" y="12700"/>
                  </a:lnTo>
                  <a:lnTo>
                    <a:pt x="113030" y="2540"/>
                  </a:lnTo>
                  <a:lnTo>
                    <a:pt x="113030" y="0"/>
                  </a:lnTo>
                  <a:close/>
                </a:path>
                <a:path w="260350" h="22860">
                  <a:moveTo>
                    <a:pt x="260350" y="12700"/>
                  </a:moveTo>
                  <a:lnTo>
                    <a:pt x="259080" y="12700"/>
                  </a:lnTo>
                  <a:lnTo>
                    <a:pt x="259080" y="2540"/>
                  </a:lnTo>
                  <a:lnTo>
                    <a:pt x="259080" y="0"/>
                  </a:lnTo>
                  <a:lnTo>
                    <a:pt x="144780" y="0"/>
                  </a:lnTo>
                  <a:lnTo>
                    <a:pt x="144780" y="2540"/>
                  </a:lnTo>
                  <a:lnTo>
                    <a:pt x="146050" y="2540"/>
                  </a:lnTo>
                  <a:lnTo>
                    <a:pt x="146050" y="12700"/>
                  </a:lnTo>
                  <a:lnTo>
                    <a:pt x="146050" y="22860"/>
                  </a:lnTo>
                  <a:lnTo>
                    <a:pt x="260350" y="22860"/>
                  </a:lnTo>
                  <a:lnTo>
                    <a:pt x="260350" y="12700"/>
                  </a:lnTo>
                  <a:close/>
                </a:path>
              </a:pathLst>
            </a:custGeom>
            <a:solidFill>
              <a:srgbClr val="262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603240" y="3680459"/>
              <a:ext cx="261620" cy="22860"/>
            </a:xfrm>
            <a:custGeom>
              <a:avLst/>
              <a:gdLst/>
              <a:ahLst/>
              <a:cxnLst/>
              <a:rect l="l" t="t" r="r" b="b"/>
              <a:pathLst>
                <a:path w="261620" h="22860">
                  <a:moveTo>
                    <a:pt x="113030" y="0"/>
                  </a:moveTo>
                  <a:lnTo>
                    <a:pt x="1270" y="0"/>
                  </a:lnTo>
                  <a:lnTo>
                    <a:pt x="1270" y="3810"/>
                  </a:lnTo>
                  <a:lnTo>
                    <a:pt x="0" y="3810"/>
                  </a:lnTo>
                  <a:lnTo>
                    <a:pt x="0" y="22860"/>
                  </a:lnTo>
                  <a:lnTo>
                    <a:pt x="113030" y="22860"/>
                  </a:lnTo>
                  <a:lnTo>
                    <a:pt x="113030" y="3810"/>
                  </a:lnTo>
                  <a:lnTo>
                    <a:pt x="113030" y="0"/>
                  </a:lnTo>
                  <a:close/>
                </a:path>
                <a:path w="261620" h="22860">
                  <a:moveTo>
                    <a:pt x="261620" y="0"/>
                  </a:moveTo>
                  <a:lnTo>
                    <a:pt x="147320" y="0"/>
                  </a:lnTo>
                  <a:lnTo>
                    <a:pt x="147320" y="22860"/>
                  </a:lnTo>
                  <a:lnTo>
                    <a:pt x="261620" y="22860"/>
                  </a:lnTo>
                  <a:lnTo>
                    <a:pt x="261620" y="0"/>
                  </a:lnTo>
                  <a:close/>
                </a:path>
              </a:pathLst>
            </a:custGeom>
            <a:solidFill>
              <a:srgbClr val="2626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601970" y="3703319"/>
              <a:ext cx="262890" cy="22860"/>
            </a:xfrm>
            <a:custGeom>
              <a:avLst/>
              <a:gdLst/>
              <a:ahLst/>
              <a:cxnLst/>
              <a:rect l="l" t="t" r="r" b="b"/>
              <a:pathLst>
                <a:path w="262889" h="22860">
                  <a:moveTo>
                    <a:pt x="114300" y="0"/>
                  </a:moveTo>
                  <a:lnTo>
                    <a:pt x="1270" y="0"/>
                  </a:lnTo>
                  <a:lnTo>
                    <a:pt x="1270" y="5080"/>
                  </a:lnTo>
                  <a:lnTo>
                    <a:pt x="0" y="5080"/>
                  </a:lnTo>
                  <a:lnTo>
                    <a:pt x="0" y="22860"/>
                  </a:lnTo>
                  <a:lnTo>
                    <a:pt x="114300" y="22860"/>
                  </a:lnTo>
                  <a:lnTo>
                    <a:pt x="114300" y="5080"/>
                  </a:lnTo>
                  <a:lnTo>
                    <a:pt x="114300" y="0"/>
                  </a:lnTo>
                  <a:close/>
                </a:path>
                <a:path w="262889" h="22860">
                  <a:moveTo>
                    <a:pt x="262890" y="0"/>
                  </a:moveTo>
                  <a:lnTo>
                    <a:pt x="148590" y="0"/>
                  </a:lnTo>
                  <a:lnTo>
                    <a:pt x="148590" y="22860"/>
                  </a:lnTo>
                  <a:lnTo>
                    <a:pt x="262890" y="22860"/>
                  </a:lnTo>
                  <a:lnTo>
                    <a:pt x="262890" y="0"/>
                  </a:lnTo>
                  <a:close/>
                </a:path>
              </a:pathLst>
            </a:custGeom>
            <a:solidFill>
              <a:srgbClr val="2525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600700" y="3726179"/>
              <a:ext cx="264160" cy="22860"/>
            </a:xfrm>
            <a:custGeom>
              <a:avLst/>
              <a:gdLst/>
              <a:ahLst/>
              <a:cxnLst/>
              <a:rect l="l" t="t" r="r" b="b"/>
              <a:pathLst>
                <a:path w="264160" h="22860">
                  <a:moveTo>
                    <a:pt x="115570" y="0"/>
                  </a:moveTo>
                  <a:lnTo>
                    <a:pt x="1270" y="0"/>
                  </a:lnTo>
                  <a:lnTo>
                    <a:pt x="1270" y="19050"/>
                  </a:lnTo>
                  <a:lnTo>
                    <a:pt x="0" y="19050"/>
                  </a:lnTo>
                  <a:lnTo>
                    <a:pt x="0" y="22860"/>
                  </a:lnTo>
                  <a:lnTo>
                    <a:pt x="115570" y="22860"/>
                  </a:lnTo>
                  <a:lnTo>
                    <a:pt x="115570" y="19050"/>
                  </a:lnTo>
                  <a:lnTo>
                    <a:pt x="115570" y="0"/>
                  </a:lnTo>
                  <a:close/>
                </a:path>
                <a:path w="264160" h="22860">
                  <a:moveTo>
                    <a:pt x="264160" y="0"/>
                  </a:moveTo>
                  <a:lnTo>
                    <a:pt x="149860" y="0"/>
                  </a:lnTo>
                  <a:lnTo>
                    <a:pt x="149860" y="22860"/>
                  </a:lnTo>
                  <a:lnTo>
                    <a:pt x="264160" y="2286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2525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600700" y="3749039"/>
              <a:ext cx="264160" cy="22860"/>
            </a:xfrm>
            <a:custGeom>
              <a:avLst/>
              <a:gdLst/>
              <a:ahLst/>
              <a:cxnLst/>
              <a:rect l="l" t="t" r="r" b="b"/>
              <a:pathLst>
                <a:path w="264160" h="22860">
                  <a:moveTo>
                    <a:pt x="11557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115570" y="22860"/>
                  </a:lnTo>
                  <a:lnTo>
                    <a:pt x="115570" y="0"/>
                  </a:lnTo>
                  <a:close/>
                </a:path>
                <a:path w="264160" h="22860">
                  <a:moveTo>
                    <a:pt x="264160" y="0"/>
                  </a:moveTo>
                  <a:lnTo>
                    <a:pt x="149860" y="0"/>
                  </a:lnTo>
                  <a:lnTo>
                    <a:pt x="149860" y="22860"/>
                  </a:lnTo>
                  <a:lnTo>
                    <a:pt x="264160" y="2286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2424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00700" y="3771899"/>
              <a:ext cx="264160" cy="22860"/>
            </a:xfrm>
            <a:custGeom>
              <a:avLst/>
              <a:gdLst/>
              <a:ahLst/>
              <a:cxnLst/>
              <a:rect l="l" t="t" r="r" b="b"/>
              <a:pathLst>
                <a:path w="264160" h="22860">
                  <a:moveTo>
                    <a:pt x="11557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115570" y="22860"/>
                  </a:lnTo>
                  <a:lnTo>
                    <a:pt x="115570" y="0"/>
                  </a:lnTo>
                  <a:close/>
                </a:path>
                <a:path w="264160" h="22860">
                  <a:moveTo>
                    <a:pt x="264160" y="0"/>
                  </a:moveTo>
                  <a:lnTo>
                    <a:pt x="149860" y="0"/>
                  </a:lnTo>
                  <a:lnTo>
                    <a:pt x="149860" y="22860"/>
                  </a:lnTo>
                  <a:lnTo>
                    <a:pt x="264160" y="2286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232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600700" y="3794759"/>
              <a:ext cx="264160" cy="22860"/>
            </a:xfrm>
            <a:custGeom>
              <a:avLst/>
              <a:gdLst/>
              <a:ahLst/>
              <a:cxnLst/>
              <a:rect l="l" t="t" r="r" b="b"/>
              <a:pathLst>
                <a:path w="264160" h="22860">
                  <a:moveTo>
                    <a:pt x="11557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115570" y="22860"/>
                  </a:lnTo>
                  <a:lnTo>
                    <a:pt x="115570" y="0"/>
                  </a:lnTo>
                  <a:close/>
                </a:path>
                <a:path w="264160" h="22860">
                  <a:moveTo>
                    <a:pt x="264160" y="0"/>
                  </a:moveTo>
                  <a:lnTo>
                    <a:pt x="149860" y="0"/>
                  </a:lnTo>
                  <a:lnTo>
                    <a:pt x="149860" y="22860"/>
                  </a:lnTo>
                  <a:lnTo>
                    <a:pt x="264160" y="2286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2323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600700" y="3817619"/>
              <a:ext cx="264160" cy="21590"/>
            </a:xfrm>
            <a:custGeom>
              <a:avLst/>
              <a:gdLst/>
              <a:ahLst/>
              <a:cxnLst/>
              <a:rect l="l" t="t" r="r" b="b"/>
              <a:pathLst>
                <a:path w="264160" h="21589">
                  <a:moveTo>
                    <a:pt x="11557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115570" y="21590"/>
                  </a:lnTo>
                  <a:lnTo>
                    <a:pt x="115570" y="0"/>
                  </a:lnTo>
                  <a:close/>
                </a:path>
                <a:path w="264160" h="21589">
                  <a:moveTo>
                    <a:pt x="264160" y="0"/>
                  </a:moveTo>
                  <a:lnTo>
                    <a:pt x="149860" y="0"/>
                  </a:lnTo>
                  <a:lnTo>
                    <a:pt x="149860" y="21590"/>
                  </a:lnTo>
                  <a:lnTo>
                    <a:pt x="264160" y="2159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222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00700" y="3839209"/>
              <a:ext cx="264160" cy="22860"/>
            </a:xfrm>
            <a:custGeom>
              <a:avLst/>
              <a:gdLst/>
              <a:ahLst/>
              <a:cxnLst/>
              <a:rect l="l" t="t" r="r" b="b"/>
              <a:pathLst>
                <a:path w="264160" h="22860">
                  <a:moveTo>
                    <a:pt x="11557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115570" y="22860"/>
                  </a:lnTo>
                  <a:lnTo>
                    <a:pt x="115570" y="0"/>
                  </a:lnTo>
                  <a:close/>
                </a:path>
                <a:path w="264160" h="22860">
                  <a:moveTo>
                    <a:pt x="264160" y="0"/>
                  </a:moveTo>
                  <a:lnTo>
                    <a:pt x="149860" y="0"/>
                  </a:lnTo>
                  <a:lnTo>
                    <a:pt x="149860" y="22860"/>
                  </a:lnTo>
                  <a:lnTo>
                    <a:pt x="264160" y="2286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222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600700" y="3862069"/>
              <a:ext cx="264160" cy="22860"/>
            </a:xfrm>
            <a:custGeom>
              <a:avLst/>
              <a:gdLst/>
              <a:ahLst/>
              <a:cxnLst/>
              <a:rect l="l" t="t" r="r" b="b"/>
              <a:pathLst>
                <a:path w="264160" h="22860">
                  <a:moveTo>
                    <a:pt x="11557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115570" y="22860"/>
                  </a:lnTo>
                  <a:lnTo>
                    <a:pt x="115570" y="0"/>
                  </a:lnTo>
                  <a:close/>
                </a:path>
                <a:path w="264160" h="22860">
                  <a:moveTo>
                    <a:pt x="264160" y="0"/>
                  </a:moveTo>
                  <a:lnTo>
                    <a:pt x="149860" y="0"/>
                  </a:lnTo>
                  <a:lnTo>
                    <a:pt x="149860" y="22860"/>
                  </a:lnTo>
                  <a:lnTo>
                    <a:pt x="264160" y="2286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212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600700" y="3884929"/>
              <a:ext cx="264160" cy="22860"/>
            </a:xfrm>
            <a:custGeom>
              <a:avLst/>
              <a:gdLst/>
              <a:ahLst/>
              <a:cxnLst/>
              <a:rect l="l" t="t" r="r" b="b"/>
              <a:pathLst>
                <a:path w="264160" h="22860">
                  <a:moveTo>
                    <a:pt x="11557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115570" y="22860"/>
                  </a:lnTo>
                  <a:lnTo>
                    <a:pt x="115570" y="0"/>
                  </a:lnTo>
                  <a:close/>
                </a:path>
                <a:path w="264160" h="22860">
                  <a:moveTo>
                    <a:pt x="264160" y="0"/>
                  </a:moveTo>
                  <a:lnTo>
                    <a:pt x="149860" y="0"/>
                  </a:lnTo>
                  <a:lnTo>
                    <a:pt x="149860" y="22860"/>
                  </a:lnTo>
                  <a:lnTo>
                    <a:pt x="264160" y="2286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2121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00700" y="3907789"/>
              <a:ext cx="264160" cy="22860"/>
            </a:xfrm>
            <a:custGeom>
              <a:avLst/>
              <a:gdLst/>
              <a:ahLst/>
              <a:cxnLst/>
              <a:rect l="l" t="t" r="r" b="b"/>
              <a:pathLst>
                <a:path w="264160" h="22860">
                  <a:moveTo>
                    <a:pt x="11557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115570" y="22860"/>
                  </a:lnTo>
                  <a:lnTo>
                    <a:pt x="115570" y="0"/>
                  </a:lnTo>
                  <a:close/>
                </a:path>
                <a:path w="264160" h="22860">
                  <a:moveTo>
                    <a:pt x="264160" y="0"/>
                  </a:moveTo>
                  <a:lnTo>
                    <a:pt x="149860" y="0"/>
                  </a:lnTo>
                  <a:lnTo>
                    <a:pt x="149860" y="22860"/>
                  </a:lnTo>
                  <a:lnTo>
                    <a:pt x="264160" y="2286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202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00700" y="3930649"/>
              <a:ext cx="264160" cy="22860"/>
            </a:xfrm>
            <a:custGeom>
              <a:avLst/>
              <a:gdLst/>
              <a:ahLst/>
              <a:cxnLst/>
              <a:rect l="l" t="t" r="r" b="b"/>
              <a:pathLst>
                <a:path w="264160" h="22860">
                  <a:moveTo>
                    <a:pt x="11557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115570" y="22860"/>
                  </a:lnTo>
                  <a:lnTo>
                    <a:pt x="115570" y="0"/>
                  </a:lnTo>
                  <a:close/>
                </a:path>
                <a:path w="264160" h="22860">
                  <a:moveTo>
                    <a:pt x="264160" y="0"/>
                  </a:moveTo>
                  <a:lnTo>
                    <a:pt x="149860" y="0"/>
                  </a:lnTo>
                  <a:lnTo>
                    <a:pt x="149860" y="22860"/>
                  </a:lnTo>
                  <a:lnTo>
                    <a:pt x="264160" y="2286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1F1F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600700" y="3953509"/>
              <a:ext cx="264160" cy="22860"/>
            </a:xfrm>
            <a:custGeom>
              <a:avLst/>
              <a:gdLst/>
              <a:ahLst/>
              <a:cxnLst/>
              <a:rect l="l" t="t" r="r" b="b"/>
              <a:pathLst>
                <a:path w="264160" h="22860">
                  <a:moveTo>
                    <a:pt x="11557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115570" y="22860"/>
                  </a:lnTo>
                  <a:lnTo>
                    <a:pt x="115570" y="0"/>
                  </a:lnTo>
                  <a:close/>
                </a:path>
                <a:path w="264160" h="22860">
                  <a:moveTo>
                    <a:pt x="264160" y="0"/>
                  </a:moveTo>
                  <a:lnTo>
                    <a:pt x="149860" y="0"/>
                  </a:lnTo>
                  <a:lnTo>
                    <a:pt x="149860" y="22860"/>
                  </a:lnTo>
                  <a:lnTo>
                    <a:pt x="264160" y="2286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1F1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600700" y="3976369"/>
              <a:ext cx="264160" cy="45720"/>
            </a:xfrm>
            <a:custGeom>
              <a:avLst/>
              <a:gdLst/>
              <a:ahLst/>
              <a:cxnLst/>
              <a:rect l="l" t="t" r="r" b="b"/>
              <a:pathLst>
                <a:path w="264160" h="45720">
                  <a:moveTo>
                    <a:pt x="115570" y="39382"/>
                  </a:moveTo>
                  <a:lnTo>
                    <a:pt x="0" y="39382"/>
                  </a:lnTo>
                  <a:lnTo>
                    <a:pt x="0" y="45720"/>
                  </a:lnTo>
                  <a:lnTo>
                    <a:pt x="115570" y="45720"/>
                  </a:lnTo>
                  <a:lnTo>
                    <a:pt x="115570" y="39382"/>
                  </a:lnTo>
                  <a:close/>
                </a:path>
                <a:path w="264160" h="45720">
                  <a:moveTo>
                    <a:pt x="11557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0" y="39370"/>
                  </a:lnTo>
                  <a:lnTo>
                    <a:pt x="115570" y="39370"/>
                  </a:lnTo>
                  <a:lnTo>
                    <a:pt x="115570" y="22860"/>
                  </a:lnTo>
                  <a:lnTo>
                    <a:pt x="115570" y="0"/>
                  </a:lnTo>
                  <a:close/>
                </a:path>
                <a:path w="264160" h="45720">
                  <a:moveTo>
                    <a:pt x="264160" y="39382"/>
                  </a:moveTo>
                  <a:lnTo>
                    <a:pt x="149860" y="39382"/>
                  </a:lnTo>
                  <a:lnTo>
                    <a:pt x="149860" y="45720"/>
                  </a:lnTo>
                  <a:lnTo>
                    <a:pt x="264160" y="45720"/>
                  </a:lnTo>
                  <a:lnTo>
                    <a:pt x="264160" y="39382"/>
                  </a:lnTo>
                  <a:close/>
                </a:path>
                <a:path w="264160" h="45720">
                  <a:moveTo>
                    <a:pt x="264160" y="0"/>
                  </a:moveTo>
                  <a:lnTo>
                    <a:pt x="149860" y="0"/>
                  </a:lnTo>
                  <a:lnTo>
                    <a:pt x="149860" y="22860"/>
                  </a:lnTo>
                  <a:lnTo>
                    <a:pt x="149860" y="39370"/>
                  </a:lnTo>
                  <a:lnTo>
                    <a:pt x="264160" y="39370"/>
                  </a:lnTo>
                  <a:lnTo>
                    <a:pt x="264160" y="2286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1E1E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600700" y="4022089"/>
              <a:ext cx="264160" cy="21590"/>
            </a:xfrm>
            <a:custGeom>
              <a:avLst/>
              <a:gdLst/>
              <a:ahLst/>
              <a:cxnLst/>
              <a:rect l="l" t="t" r="r" b="b"/>
              <a:pathLst>
                <a:path w="264160" h="21589">
                  <a:moveTo>
                    <a:pt x="11557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115570" y="21590"/>
                  </a:lnTo>
                  <a:lnTo>
                    <a:pt x="115570" y="0"/>
                  </a:lnTo>
                  <a:close/>
                </a:path>
                <a:path w="264160" h="21589">
                  <a:moveTo>
                    <a:pt x="264160" y="0"/>
                  </a:moveTo>
                  <a:lnTo>
                    <a:pt x="149860" y="0"/>
                  </a:lnTo>
                  <a:lnTo>
                    <a:pt x="149860" y="21590"/>
                  </a:lnTo>
                  <a:lnTo>
                    <a:pt x="264160" y="2159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1D1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600700" y="4043679"/>
              <a:ext cx="264160" cy="22860"/>
            </a:xfrm>
            <a:custGeom>
              <a:avLst/>
              <a:gdLst/>
              <a:ahLst/>
              <a:cxnLst/>
              <a:rect l="l" t="t" r="r" b="b"/>
              <a:pathLst>
                <a:path w="264160" h="22860">
                  <a:moveTo>
                    <a:pt x="11557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115570" y="22860"/>
                  </a:lnTo>
                  <a:lnTo>
                    <a:pt x="115570" y="0"/>
                  </a:lnTo>
                  <a:close/>
                </a:path>
                <a:path w="264160" h="22860">
                  <a:moveTo>
                    <a:pt x="264160" y="0"/>
                  </a:moveTo>
                  <a:lnTo>
                    <a:pt x="149860" y="0"/>
                  </a:lnTo>
                  <a:lnTo>
                    <a:pt x="149860" y="22860"/>
                  </a:lnTo>
                  <a:lnTo>
                    <a:pt x="264160" y="2286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1D1D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600700" y="4066539"/>
              <a:ext cx="264160" cy="22860"/>
            </a:xfrm>
            <a:custGeom>
              <a:avLst/>
              <a:gdLst/>
              <a:ahLst/>
              <a:cxnLst/>
              <a:rect l="l" t="t" r="r" b="b"/>
              <a:pathLst>
                <a:path w="264160" h="22860">
                  <a:moveTo>
                    <a:pt x="11557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115570" y="22860"/>
                  </a:lnTo>
                  <a:lnTo>
                    <a:pt x="115570" y="0"/>
                  </a:lnTo>
                  <a:close/>
                </a:path>
                <a:path w="264160" h="22860">
                  <a:moveTo>
                    <a:pt x="264160" y="0"/>
                  </a:moveTo>
                  <a:lnTo>
                    <a:pt x="149860" y="0"/>
                  </a:lnTo>
                  <a:lnTo>
                    <a:pt x="149860" y="22860"/>
                  </a:lnTo>
                  <a:lnTo>
                    <a:pt x="264160" y="2286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1C1C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600700" y="4089399"/>
              <a:ext cx="264160" cy="22860"/>
            </a:xfrm>
            <a:custGeom>
              <a:avLst/>
              <a:gdLst/>
              <a:ahLst/>
              <a:cxnLst/>
              <a:rect l="l" t="t" r="r" b="b"/>
              <a:pathLst>
                <a:path w="264160" h="22860">
                  <a:moveTo>
                    <a:pt x="11557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115570" y="22860"/>
                  </a:lnTo>
                  <a:lnTo>
                    <a:pt x="115570" y="0"/>
                  </a:lnTo>
                  <a:close/>
                </a:path>
                <a:path w="264160" h="22860">
                  <a:moveTo>
                    <a:pt x="264160" y="0"/>
                  </a:moveTo>
                  <a:lnTo>
                    <a:pt x="149860" y="0"/>
                  </a:lnTo>
                  <a:lnTo>
                    <a:pt x="149860" y="5080"/>
                  </a:lnTo>
                  <a:lnTo>
                    <a:pt x="149860" y="22860"/>
                  </a:lnTo>
                  <a:lnTo>
                    <a:pt x="262890" y="22860"/>
                  </a:lnTo>
                  <a:lnTo>
                    <a:pt x="262890" y="5080"/>
                  </a:lnTo>
                  <a:lnTo>
                    <a:pt x="264160" y="508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1B1B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600700" y="4112259"/>
              <a:ext cx="262890" cy="22860"/>
            </a:xfrm>
            <a:custGeom>
              <a:avLst/>
              <a:gdLst/>
              <a:ahLst/>
              <a:cxnLst/>
              <a:rect l="l" t="t" r="r" b="b"/>
              <a:pathLst>
                <a:path w="262889" h="22860">
                  <a:moveTo>
                    <a:pt x="11557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115570" y="22860"/>
                  </a:lnTo>
                  <a:lnTo>
                    <a:pt x="115570" y="0"/>
                  </a:lnTo>
                  <a:close/>
                </a:path>
                <a:path w="262889" h="22860">
                  <a:moveTo>
                    <a:pt x="262890" y="0"/>
                  </a:moveTo>
                  <a:lnTo>
                    <a:pt x="149860" y="0"/>
                  </a:lnTo>
                  <a:lnTo>
                    <a:pt x="149860" y="20320"/>
                  </a:lnTo>
                  <a:lnTo>
                    <a:pt x="149860" y="22860"/>
                  </a:lnTo>
                  <a:lnTo>
                    <a:pt x="261620" y="22860"/>
                  </a:lnTo>
                  <a:lnTo>
                    <a:pt x="261620" y="20320"/>
                  </a:lnTo>
                  <a:lnTo>
                    <a:pt x="262890" y="20320"/>
                  </a:lnTo>
                  <a:lnTo>
                    <a:pt x="262890" y="0"/>
                  </a:lnTo>
                  <a:close/>
                </a:path>
              </a:pathLst>
            </a:custGeom>
            <a:solidFill>
              <a:srgbClr val="1B1B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600700" y="4135119"/>
              <a:ext cx="261620" cy="22860"/>
            </a:xfrm>
            <a:custGeom>
              <a:avLst/>
              <a:gdLst/>
              <a:ahLst/>
              <a:cxnLst/>
              <a:rect l="l" t="t" r="r" b="b"/>
              <a:pathLst>
                <a:path w="261620" h="22860">
                  <a:moveTo>
                    <a:pt x="11557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115570" y="22860"/>
                  </a:lnTo>
                  <a:lnTo>
                    <a:pt x="115570" y="0"/>
                  </a:lnTo>
                  <a:close/>
                </a:path>
                <a:path w="261620" h="22860">
                  <a:moveTo>
                    <a:pt x="261620" y="0"/>
                  </a:moveTo>
                  <a:lnTo>
                    <a:pt x="149860" y="0"/>
                  </a:lnTo>
                  <a:lnTo>
                    <a:pt x="149860" y="21590"/>
                  </a:lnTo>
                  <a:lnTo>
                    <a:pt x="148590" y="21590"/>
                  </a:lnTo>
                  <a:lnTo>
                    <a:pt x="148590" y="22860"/>
                  </a:lnTo>
                  <a:lnTo>
                    <a:pt x="261607" y="22860"/>
                  </a:lnTo>
                  <a:lnTo>
                    <a:pt x="261607" y="21590"/>
                  </a:lnTo>
                  <a:lnTo>
                    <a:pt x="261620" y="0"/>
                  </a:lnTo>
                  <a:close/>
                </a:path>
              </a:pathLst>
            </a:custGeom>
            <a:solidFill>
              <a:srgbClr val="1A1A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600700" y="4157979"/>
              <a:ext cx="261620" cy="22860"/>
            </a:xfrm>
            <a:custGeom>
              <a:avLst/>
              <a:gdLst/>
              <a:ahLst/>
              <a:cxnLst/>
              <a:rect l="l" t="t" r="r" b="b"/>
              <a:pathLst>
                <a:path w="261620" h="22860">
                  <a:moveTo>
                    <a:pt x="116840" y="13970"/>
                  </a:moveTo>
                  <a:lnTo>
                    <a:pt x="115570" y="13970"/>
                  </a:lnTo>
                  <a:lnTo>
                    <a:pt x="115570" y="12700"/>
                  </a:lnTo>
                  <a:lnTo>
                    <a:pt x="11557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1270" y="12700"/>
                  </a:lnTo>
                  <a:lnTo>
                    <a:pt x="1270" y="13970"/>
                  </a:lnTo>
                  <a:lnTo>
                    <a:pt x="1270" y="22860"/>
                  </a:lnTo>
                  <a:lnTo>
                    <a:pt x="116840" y="22860"/>
                  </a:lnTo>
                  <a:lnTo>
                    <a:pt x="116840" y="13970"/>
                  </a:lnTo>
                  <a:close/>
                </a:path>
                <a:path w="261620" h="22860">
                  <a:moveTo>
                    <a:pt x="261607" y="0"/>
                  </a:moveTo>
                  <a:lnTo>
                    <a:pt x="148590" y="0"/>
                  </a:lnTo>
                  <a:lnTo>
                    <a:pt x="148590" y="11430"/>
                  </a:lnTo>
                  <a:lnTo>
                    <a:pt x="148590" y="21590"/>
                  </a:lnTo>
                  <a:lnTo>
                    <a:pt x="148590" y="22860"/>
                  </a:lnTo>
                  <a:lnTo>
                    <a:pt x="259080" y="22860"/>
                  </a:lnTo>
                  <a:lnTo>
                    <a:pt x="259080" y="21590"/>
                  </a:lnTo>
                  <a:lnTo>
                    <a:pt x="260350" y="21590"/>
                  </a:lnTo>
                  <a:lnTo>
                    <a:pt x="260350" y="11430"/>
                  </a:lnTo>
                  <a:lnTo>
                    <a:pt x="261607" y="11430"/>
                  </a:lnTo>
                  <a:lnTo>
                    <a:pt x="261607" y="0"/>
                  </a:lnTo>
                  <a:close/>
                </a:path>
              </a:pathLst>
            </a:custGeom>
            <a:solidFill>
              <a:srgbClr val="1A1A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601970" y="4180839"/>
              <a:ext cx="257810" cy="22860"/>
            </a:xfrm>
            <a:custGeom>
              <a:avLst/>
              <a:gdLst/>
              <a:ahLst/>
              <a:cxnLst/>
              <a:rect l="l" t="t" r="r" b="b"/>
              <a:pathLst>
                <a:path w="257810" h="22860">
                  <a:moveTo>
                    <a:pt x="11557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115570" y="22860"/>
                  </a:lnTo>
                  <a:lnTo>
                    <a:pt x="115570" y="0"/>
                  </a:lnTo>
                  <a:close/>
                </a:path>
                <a:path w="257810" h="22860">
                  <a:moveTo>
                    <a:pt x="257810" y="0"/>
                  </a:moveTo>
                  <a:lnTo>
                    <a:pt x="147320" y="0"/>
                  </a:lnTo>
                  <a:lnTo>
                    <a:pt x="147320" y="6350"/>
                  </a:lnTo>
                  <a:lnTo>
                    <a:pt x="147320" y="12700"/>
                  </a:lnTo>
                  <a:lnTo>
                    <a:pt x="147320" y="16510"/>
                  </a:lnTo>
                  <a:lnTo>
                    <a:pt x="146050" y="16510"/>
                  </a:lnTo>
                  <a:lnTo>
                    <a:pt x="146050" y="20320"/>
                  </a:lnTo>
                  <a:lnTo>
                    <a:pt x="146050" y="22860"/>
                  </a:lnTo>
                  <a:lnTo>
                    <a:pt x="254000" y="22860"/>
                  </a:lnTo>
                  <a:lnTo>
                    <a:pt x="254000" y="20320"/>
                  </a:lnTo>
                  <a:lnTo>
                    <a:pt x="255270" y="20320"/>
                  </a:lnTo>
                  <a:lnTo>
                    <a:pt x="255270" y="16510"/>
                  </a:lnTo>
                  <a:lnTo>
                    <a:pt x="255270" y="12700"/>
                  </a:lnTo>
                  <a:lnTo>
                    <a:pt x="256540" y="12700"/>
                  </a:lnTo>
                  <a:lnTo>
                    <a:pt x="256540" y="6350"/>
                  </a:lnTo>
                  <a:lnTo>
                    <a:pt x="257810" y="6350"/>
                  </a:lnTo>
                  <a:lnTo>
                    <a:pt x="257810" y="0"/>
                  </a:lnTo>
                  <a:close/>
                </a:path>
              </a:pathLst>
            </a:custGeom>
            <a:solidFill>
              <a:srgbClr val="191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601970" y="4203699"/>
              <a:ext cx="254000" cy="22860"/>
            </a:xfrm>
            <a:custGeom>
              <a:avLst/>
              <a:gdLst/>
              <a:ahLst/>
              <a:cxnLst/>
              <a:rect l="l" t="t" r="r" b="b"/>
              <a:pathLst>
                <a:path w="254000" h="22860">
                  <a:moveTo>
                    <a:pt x="119380" y="20320"/>
                  </a:moveTo>
                  <a:lnTo>
                    <a:pt x="118110" y="20320"/>
                  </a:lnTo>
                  <a:lnTo>
                    <a:pt x="118110" y="15240"/>
                  </a:lnTo>
                  <a:lnTo>
                    <a:pt x="116840" y="15240"/>
                  </a:lnTo>
                  <a:lnTo>
                    <a:pt x="116840" y="5080"/>
                  </a:lnTo>
                  <a:lnTo>
                    <a:pt x="115570" y="5080"/>
                  </a:lnTo>
                  <a:lnTo>
                    <a:pt x="115570" y="3810"/>
                  </a:lnTo>
                  <a:lnTo>
                    <a:pt x="1155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1270" y="3810"/>
                  </a:lnTo>
                  <a:lnTo>
                    <a:pt x="1270" y="5080"/>
                  </a:lnTo>
                  <a:lnTo>
                    <a:pt x="1270" y="15240"/>
                  </a:lnTo>
                  <a:lnTo>
                    <a:pt x="1270" y="20320"/>
                  </a:lnTo>
                  <a:lnTo>
                    <a:pt x="1270" y="21590"/>
                  </a:lnTo>
                  <a:lnTo>
                    <a:pt x="119380" y="21590"/>
                  </a:lnTo>
                  <a:lnTo>
                    <a:pt x="119380" y="20320"/>
                  </a:lnTo>
                  <a:close/>
                </a:path>
                <a:path w="254000" h="22860">
                  <a:moveTo>
                    <a:pt x="120637" y="21602"/>
                  </a:moveTo>
                  <a:lnTo>
                    <a:pt x="1270" y="21602"/>
                  </a:lnTo>
                  <a:lnTo>
                    <a:pt x="1270" y="22860"/>
                  </a:lnTo>
                  <a:lnTo>
                    <a:pt x="120637" y="22860"/>
                  </a:lnTo>
                  <a:lnTo>
                    <a:pt x="120637" y="21602"/>
                  </a:lnTo>
                  <a:close/>
                </a:path>
                <a:path w="254000" h="22860">
                  <a:moveTo>
                    <a:pt x="250190" y="21602"/>
                  </a:moveTo>
                  <a:lnTo>
                    <a:pt x="138430" y="21602"/>
                  </a:lnTo>
                  <a:lnTo>
                    <a:pt x="138430" y="22860"/>
                  </a:lnTo>
                  <a:lnTo>
                    <a:pt x="250177" y="22860"/>
                  </a:lnTo>
                  <a:lnTo>
                    <a:pt x="250190" y="21602"/>
                  </a:lnTo>
                  <a:close/>
                </a:path>
                <a:path w="254000" h="22860">
                  <a:moveTo>
                    <a:pt x="254000" y="0"/>
                  </a:moveTo>
                  <a:lnTo>
                    <a:pt x="146050" y="0"/>
                  </a:lnTo>
                  <a:lnTo>
                    <a:pt x="146050" y="3810"/>
                  </a:lnTo>
                  <a:lnTo>
                    <a:pt x="144780" y="3810"/>
                  </a:lnTo>
                  <a:lnTo>
                    <a:pt x="144780" y="10160"/>
                  </a:lnTo>
                  <a:lnTo>
                    <a:pt x="143510" y="10160"/>
                  </a:lnTo>
                  <a:lnTo>
                    <a:pt x="143510" y="13970"/>
                  </a:lnTo>
                  <a:lnTo>
                    <a:pt x="142240" y="13970"/>
                  </a:lnTo>
                  <a:lnTo>
                    <a:pt x="142240" y="15240"/>
                  </a:lnTo>
                  <a:lnTo>
                    <a:pt x="142240" y="16510"/>
                  </a:lnTo>
                  <a:lnTo>
                    <a:pt x="142240" y="17780"/>
                  </a:lnTo>
                  <a:lnTo>
                    <a:pt x="140970" y="17780"/>
                  </a:lnTo>
                  <a:lnTo>
                    <a:pt x="140970" y="19050"/>
                  </a:lnTo>
                  <a:lnTo>
                    <a:pt x="139700" y="19050"/>
                  </a:lnTo>
                  <a:lnTo>
                    <a:pt x="139700" y="20320"/>
                  </a:lnTo>
                  <a:lnTo>
                    <a:pt x="138430" y="20320"/>
                  </a:lnTo>
                  <a:lnTo>
                    <a:pt x="138430" y="21590"/>
                  </a:lnTo>
                  <a:lnTo>
                    <a:pt x="250190" y="21590"/>
                  </a:lnTo>
                  <a:lnTo>
                    <a:pt x="250190" y="20320"/>
                  </a:lnTo>
                  <a:lnTo>
                    <a:pt x="250190" y="19050"/>
                  </a:lnTo>
                  <a:lnTo>
                    <a:pt x="250190" y="17780"/>
                  </a:lnTo>
                  <a:lnTo>
                    <a:pt x="250190" y="16510"/>
                  </a:lnTo>
                  <a:lnTo>
                    <a:pt x="251460" y="16510"/>
                  </a:lnTo>
                  <a:lnTo>
                    <a:pt x="251460" y="15240"/>
                  </a:lnTo>
                  <a:lnTo>
                    <a:pt x="251460" y="13970"/>
                  </a:lnTo>
                  <a:lnTo>
                    <a:pt x="251460" y="10160"/>
                  </a:lnTo>
                  <a:lnTo>
                    <a:pt x="252730" y="10160"/>
                  </a:lnTo>
                  <a:lnTo>
                    <a:pt x="252730" y="3810"/>
                  </a:lnTo>
                  <a:lnTo>
                    <a:pt x="254000" y="381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1919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603240" y="4226559"/>
              <a:ext cx="248920" cy="21590"/>
            </a:xfrm>
            <a:custGeom>
              <a:avLst/>
              <a:gdLst/>
              <a:ahLst/>
              <a:cxnLst/>
              <a:rect l="l" t="t" r="r" b="b"/>
              <a:pathLst>
                <a:path w="248920" h="21589">
                  <a:moveTo>
                    <a:pt x="246380" y="6350"/>
                  </a:moveTo>
                  <a:lnTo>
                    <a:pt x="128270" y="6350"/>
                  </a:lnTo>
                  <a:lnTo>
                    <a:pt x="128270" y="5080"/>
                  </a:lnTo>
                  <a:lnTo>
                    <a:pt x="125730" y="5080"/>
                  </a:lnTo>
                  <a:lnTo>
                    <a:pt x="125730" y="3810"/>
                  </a:lnTo>
                  <a:lnTo>
                    <a:pt x="124460" y="3810"/>
                  </a:lnTo>
                  <a:lnTo>
                    <a:pt x="124460" y="5080"/>
                  </a:lnTo>
                  <a:lnTo>
                    <a:pt x="123190" y="5080"/>
                  </a:lnTo>
                  <a:lnTo>
                    <a:pt x="123190" y="3810"/>
                  </a:lnTo>
                  <a:lnTo>
                    <a:pt x="120650" y="3810"/>
                  </a:lnTo>
                  <a:lnTo>
                    <a:pt x="120650" y="2540"/>
                  </a:lnTo>
                  <a:lnTo>
                    <a:pt x="120650" y="1270"/>
                  </a:lnTo>
                  <a:lnTo>
                    <a:pt x="119367" y="1270"/>
                  </a:lnTo>
                  <a:lnTo>
                    <a:pt x="119367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1270" y="2540"/>
                  </a:lnTo>
                  <a:lnTo>
                    <a:pt x="1270" y="3810"/>
                  </a:lnTo>
                  <a:lnTo>
                    <a:pt x="1270" y="5080"/>
                  </a:lnTo>
                  <a:lnTo>
                    <a:pt x="1270" y="6350"/>
                  </a:lnTo>
                  <a:lnTo>
                    <a:pt x="1270" y="10160"/>
                  </a:lnTo>
                  <a:lnTo>
                    <a:pt x="1270" y="15240"/>
                  </a:lnTo>
                  <a:lnTo>
                    <a:pt x="1270" y="16510"/>
                  </a:lnTo>
                  <a:lnTo>
                    <a:pt x="2540" y="16510"/>
                  </a:lnTo>
                  <a:lnTo>
                    <a:pt x="2540" y="19050"/>
                  </a:lnTo>
                  <a:lnTo>
                    <a:pt x="2540" y="21590"/>
                  </a:lnTo>
                  <a:lnTo>
                    <a:pt x="242557" y="21590"/>
                  </a:lnTo>
                  <a:lnTo>
                    <a:pt x="242557" y="19050"/>
                  </a:lnTo>
                  <a:lnTo>
                    <a:pt x="243840" y="19050"/>
                  </a:lnTo>
                  <a:lnTo>
                    <a:pt x="243840" y="16510"/>
                  </a:lnTo>
                  <a:lnTo>
                    <a:pt x="243840" y="15240"/>
                  </a:lnTo>
                  <a:lnTo>
                    <a:pt x="245110" y="15240"/>
                  </a:lnTo>
                  <a:lnTo>
                    <a:pt x="245110" y="10160"/>
                  </a:lnTo>
                  <a:lnTo>
                    <a:pt x="246380" y="10160"/>
                  </a:lnTo>
                  <a:lnTo>
                    <a:pt x="246380" y="6350"/>
                  </a:lnTo>
                  <a:close/>
                </a:path>
                <a:path w="248920" h="21589">
                  <a:moveTo>
                    <a:pt x="248907" y="0"/>
                  </a:moveTo>
                  <a:lnTo>
                    <a:pt x="135890" y="0"/>
                  </a:lnTo>
                  <a:lnTo>
                    <a:pt x="135890" y="1270"/>
                  </a:lnTo>
                  <a:lnTo>
                    <a:pt x="134620" y="1270"/>
                  </a:lnTo>
                  <a:lnTo>
                    <a:pt x="134620" y="2540"/>
                  </a:lnTo>
                  <a:lnTo>
                    <a:pt x="133350" y="2540"/>
                  </a:lnTo>
                  <a:lnTo>
                    <a:pt x="133350" y="3810"/>
                  </a:lnTo>
                  <a:lnTo>
                    <a:pt x="132080" y="3810"/>
                  </a:lnTo>
                  <a:lnTo>
                    <a:pt x="132080" y="5080"/>
                  </a:lnTo>
                  <a:lnTo>
                    <a:pt x="247650" y="5080"/>
                  </a:lnTo>
                  <a:lnTo>
                    <a:pt x="247650" y="3810"/>
                  </a:lnTo>
                  <a:lnTo>
                    <a:pt x="247650" y="2540"/>
                  </a:lnTo>
                  <a:lnTo>
                    <a:pt x="247650" y="1270"/>
                  </a:lnTo>
                  <a:lnTo>
                    <a:pt x="248907" y="1270"/>
                  </a:lnTo>
                  <a:lnTo>
                    <a:pt x="248907" y="0"/>
                  </a:lnTo>
                  <a:close/>
                </a:path>
              </a:pathLst>
            </a:custGeom>
            <a:solidFill>
              <a:srgbClr val="181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605780" y="4248150"/>
              <a:ext cx="240029" cy="22860"/>
            </a:xfrm>
            <a:custGeom>
              <a:avLst/>
              <a:gdLst/>
              <a:ahLst/>
              <a:cxnLst/>
              <a:rect l="l" t="t" r="r" b="b"/>
              <a:pathLst>
                <a:path w="240029" h="22860">
                  <a:moveTo>
                    <a:pt x="240017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270" y="3810"/>
                  </a:lnTo>
                  <a:lnTo>
                    <a:pt x="1270" y="6350"/>
                  </a:lnTo>
                  <a:lnTo>
                    <a:pt x="1270" y="10160"/>
                  </a:lnTo>
                  <a:lnTo>
                    <a:pt x="2540" y="10160"/>
                  </a:lnTo>
                  <a:lnTo>
                    <a:pt x="2540" y="12700"/>
                  </a:lnTo>
                  <a:lnTo>
                    <a:pt x="2540" y="16510"/>
                  </a:lnTo>
                  <a:lnTo>
                    <a:pt x="3810" y="16510"/>
                  </a:lnTo>
                  <a:lnTo>
                    <a:pt x="3810" y="19050"/>
                  </a:lnTo>
                  <a:lnTo>
                    <a:pt x="3810" y="22860"/>
                  </a:lnTo>
                  <a:lnTo>
                    <a:pt x="232410" y="22860"/>
                  </a:lnTo>
                  <a:lnTo>
                    <a:pt x="232410" y="19050"/>
                  </a:lnTo>
                  <a:lnTo>
                    <a:pt x="233680" y="19050"/>
                  </a:lnTo>
                  <a:lnTo>
                    <a:pt x="233680" y="16510"/>
                  </a:lnTo>
                  <a:lnTo>
                    <a:pt x="234950" y="16510"/>
                  </a:lnTo>
                  <a:lnTo>
                    <a:pt x="234950" y="12700"/>
                  </a:lnTo>
                  <a:lnTo>
                    <a:pt x="236220" y="12700"/>
                  </a:lnTo>
                  <a:lnTo>
                    <a:pt x="236220" y="10160"/>
                  </a:lnTo>
                  <a:lnTo>
                    <a:pt x="237490" y="10160"/>
                  </a:lnTo>
                  <a:lnTo>
                    <a:pt x="237490" y="6350"/>
                  </a:lnTo>
                  <a:lnTo>
                    <a:pt x="238760" y="6350"/>
                  </a:lnTo>
                  <a:lnTo>
                    <a:pt x="238760" y="3810"/>
                  </a:lnTo>
                  <a:lnTo>
                    <a:pt x="238760" y="1270"/>
                  </a:lnTo>
                  <a:lnTo>
                    <a:pt x="240017" y="1270"/>
                  </a:lnTo>
                  <a:lnTo>
                    <a:pt x="240017" y="0"/>
                  </a:lnTo>
                  <a:close/>
                </a:path>
              </a:pathLst>
            </a:custGeom>
            <a:solidFill>
              <a:srgbClr val="171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610860" y="4271009"/>
              <a:ext cx="226060" cy="22860"/>
            </a:xfrm>
            <a:custGeom>
              <a:avLst/>
              <a:gdLst/>
              <a:ahLst/>
              <a:cxnLst/>
              <a:rect l="l" t="t" r="r" b="b"/>
              <a:pathLst>
                <a:path w="226060" h="22860">
                  <a:moveTo>
                    <a:pt x="22606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6350"/>
                  </a:lnTo>
                  <a:lnTo>
                    <a:pt x="1270" y="6350"/>
                  </a:lnTo>
                  <a:lnTo>
                    <a:pt x="1270" y="7620"/>
                  </a:lnTo>
                  <a:lnTo>
                    <a:pt x="1270" y="11430"/>
                  </a:lnTo>
                  <a:lnTo>
                    <a:pt x="2540" y="11430"/>
                  </a:lnTo>
                  <a:lnTo>
                    <a:pt x="2540" y="13970"/>
                  </a:lnTo>
                  <a:lnTo>
                    <a:pt x="2540" y="16510"/>
                  </a:lnTo>
                  <a:lnTo>
                    <a:pt x="3810" y="16510"/>
                  </a:lnTo>
                  <a:lnTo>
                    <a:pt x="3810" y="19050"/>
                  </a:lnTo>
                  <a:lnTo>
                    <a:pt x="3810" y="20320"/>
                  </a:lnTo>
                  <a:lnTo>
                    <a:pt x="5080" y="20320"/>
                  </a:lnTo>
                  <a:lnTo>
                    <a:pt x="5080" y="21590"/>
                  </a:lnTo>
                  <a:lnTo>
                    <a:pt x="5080" y="22860"/>
                  </a:lnTo>
                  <a:lnTo>
                    <a:pt x="217170" y="22860"/>
                  </a:lnTo>
                  <a:lnTo>
                    <a:pt x="217170" y="21590"/>
                  </a:lnTo>
                  <a:lnTo>
                    <a:pt x="218440" y="21590"/>
                  </a:lnTo>
                  <a:lnTo>
                    <a:pt x="218440" y="20320"/>
                  </a:lnTo>
                  <a:lnTo>
                    <a:pt x="218440" y="19050"/>
                  </a:lnTo>
                  <a:lnTo>
                    <a:pt x="219710" y="19050"/>
                  </a:lnTo>
                  <a:lnTo>
                    <a:pt x="219710" y="16510"/>
                  </a:lnTo>
                  <a:lnTo>
                    <a:pt x="220980" y="16510"/>
                  </a:lnTo>
                  <a:lnTo>
                    <a:pt x="220980" y="13970"/>
                  </a:lnTo>
                  <a:lnTo>
                    <a:pt x="222250" y="13970"/>
                  </a:lnTo>
                  <a:lnTo>
                    <a:pt x="222250" y="11430"/>
                  </a:lnTo>
                  <a:lnTo>
                    <a:pt x="223520" y="11430"/>
                  </a:lnTo>
                  <a:lnTo>
                    <a:pt x="223520" y="7620"/>
                  </a:lnTo>
                  <a:lnTo>
                    <a:pt x="224790" y="7620"/>
                  </a:lnTo>
                  <a:lnTo>
                    <a:pt x="224790" y="6350"/>
                  </a:lnTo>
                  <a:lnTo>
                    <a:pt x="224790" y="3810"/>
                  </a:lnTo>
                  <a:lnTo>
                    <a:pt x="226060" y="3810"/>
                  </a:lnTo>
                  <a:lnTo>
                    <a:pt x="226060" y="0"/>
                  </a:lnTo>
                  <a:close/>
                </a:path>
              </a:pathLst>
            </a:custGeom>
            <a:solidFill>
              <a:srgbClr val="1717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615940" y="4293869"/>
              <a:ext cx="212090" cy="22860"/>
            </a:xfrm>
            <a:custGeom>
              <a:avLst/>
              <a:gdLst/>
              <a:ahLst/>
              <a:cxnLst/>
              <a:rect l="l" t="t" r="r" b="b"/>
              <a:pathLst>
                <a:path w="212089" h="22860">
                  <a:moveTo>
                    <a:pt x="200660" y="19062"/>
                  </a:moveTo>
                  <a:lnTo>
                    <a:pt x="6350" y="19062"/>
                  </a:lnTo>
                  <a:lnTo>
                    <a:pt x="6350" y="21590"/>
                  </a:lnTo>
                  <a:lnTo>
                    <a:pt x="7620" y="21590"/>
                  </a:lnTo>
                  <a:lnTo>
                    <a:pt x="7620" y="22860"/>
                  </a:lnTo>
                  <a:lnTo>
                    <a:pt x="199390" y="22860"/>
                  </a:lnTo>
                  <a:lnTo>
                    <a:pt x="199390" y="21590"/>
                  </a:lnTo>
                  <a:lnTo>
                    <a:pt x="200660" y="21590"/>
                  </a:lnTo>
                  <a:lnTo>
                    <a:pt x="200660" y="19062"/>
                  </a:lnTo>
                  <a:close/>
                </a:path>
                <a:path w="212089" h="22860">
                  <a:moveTo>
                    <a:pt x="21209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3810"/>
                  </a:lnTo>
                  <a:lnTo>
                    <a:pt x="1270" y="6350"/>
                  </a:lnTo>
                  <a:lnTo>
                    <a:pt x="2540" y="6350"/>
                  </a:lnTo>
                  <a:lnTo>
                    <a:pt x="2540" y="8890"/>
                  </a:lnTo>
                  <a:lnTo>
                    <a:pt x="2540" y="11430"/>
                  </a:lnTo>
                  <a:lnTo>
                    <a:pt x="3810" y="11430"/>
                  </a:lnTo>
                  <a:lnTo>
                    <a:pt x="3810" y="12700"/>
                  </a:lnTo>
                  <a:lnTo>
                    <a:pt x="3810" y="15240"/>
                  </a:lnTo>
                  <a:lnTo>
                    <a:pt x="3810" y="16510"/>
                  </a:lnTo>
                  <a:lnTo>
                    <a:pt x="5080" y="16510"/>
                  </a:lnTo>
                  <a:lnTo>
                    <a:pt x="5080" y="17780"/>
                  </a:lnTo>
                  <a:lnTo>
                    <a:pt x="5080" y="19050"/>
                  </a:lnTo>
                  <a:lnTo>
                    <a:pt x="201930" y="19050"/>
                  </a:lnTo>
                  <a:lnTo>
                    <a:pt x="201930" y="17780"/>
                  </a:lnTo>
                  <a:lnTo>
                    <a:pt x="203200" y="17780"/>
                  </a:lnTo>
                  <a:lnTo>
                    <a:pt x="203200" y="16510"/>
                  </a:lnTo>
                  <a:lnTo>
                    <a:pt x="203200" y="15240"/>
                  </a:lnTo>
                  <a:lnTo>
                    <a:pt x="204470" y="15240"/>
                  </a:lnTo>
                  <a:lnTo>
                    <a:pt x="204470" y="12700"/>
                  </a:lnTo>
                  <a:lnTo>
                    <a:pt x="205740" y="12700"/>
                  </a:lnTo>
                  <a:lnTo>
                    <a:pt x="205740" y="11430"/>
                  </a:lnTo>
                  <a:lnTo>
                    <a:pt x="207010" y="11430"/>
                  </a:lnTo>
                  <a:lnTo>
                    <a:pt x="207010" y="8890"/>
                  </a:lnTo>
                  <a:lnTo>
                    <a:pt x="208267" y="8890"/>
                  </a:lnTo>
                  <a:lnTo>
                    <a:pt x="208267" y="6350"/>
                  </a:lnTo>
                  <a:lnTo>
                    <a:pt x="209550" y="6350"/>
                  </a:lnTo>
                  <a:lnTo>
                    <a:pt x="209550" y="3810"/>
                  </a:lnTo>
                  <a:lnTo>
                    <a:pt x="210820" y="3810"/>
                  </a:lnTo>
                  <a:lnTo>
                    <a:pt x="210820" y="1270"/>
                  </a:lnTo>
                  <a:lnTo>
                    <a:pt x="212090" y="1270"/>
                  </a:lnTo>
                  <a:lnTo>
                    <a:pt x="212090" y="0"/>
                  </a:lnTo>
                  <a:close/>
                </a:path>
              </a:pathLst>
            </a:custGeom>
            <a:solidFill>
              <a:srgbClr val="1616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623560" y="4316729"/>
              <a:ext cx="191770" cy="22860"/>
            </a:xfrm>
            <a:custGeom>
              <a:avLst/>
              <a:gdLst/>
              <a:ahLst/>
              <a:cxnLst/>
              <a:rect l="l" t="t" r="r" b="b"/>
              <a:pathLst>
                <a:path w="191770" h="22860">
                  <a:moveTo>
                    <a:pt x="179070" y="16522"/>
                  </a:moveTo>
                  <a:lnTo>
                    <a:pt x="7620" y="16522"/>
                  </a:lnTo>
                  <a:lnTo>
                    <a:pt x="7620" y="17780"/>
                  </a:lnTo>
                  <a:lnTo>
                    <a:pt x="8890" y="17780"/>
                  </a:lnTo>
                  <a:lnTo>
                    <a:pt x="8890" y="20320"/>
                  </a:lnTo>
                  <a:lnTo>
                    <a:pt x="10160" y="20320"/>
                  </a:lnTo>
                  <a:lnTo>
                    <a:pt x="10160" y="21590"/>
                  </a:lnTo>
                  <a:lnTo>
                    <a:pt x="11430" y="21590"/>
                  </a:lnTo>
                  <a:lnTo>
                    <a:pt x="11430" y="22860"/>
                  </a:lnTo>
                  <a:lnTo>
                    <a:pt x="175247" y="22860"/>
                  </a:lnTo>
                  <a:lnTo>
                    <a:pt x="175247" y="21590"/>
                  </a:lnTo>
                  <a:lnTo>
                    <a:pt x="176530" y="21590"/>
                  </a:lnTo>
                  <a:lnTo>
                    <a:pt x="176530" y="20320"/>
                  </a:lnTo>
                  <a:lnTo>
                    <a:pt x="177800" y="20320"/>
                  </a:lnTo>
                  <a:lnTo>
                    <a:pt x="177800" y="17780"/>
                  </a:lnTo>
                  <a:lnTo>
                    <a:pt x="179070" y="17780"/>
                  </a:lnTo>
                  <a:lnTo>
                    <a:pt x="179070" y="16522"/>
                  </a:lnTo>
                  <a:close/>
                </a:path>
                <a:path w="191770" h="22860">
                  <a:moveTo>
                    <a:pt x="19177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3810"/>
                  </a:lnTo>
                  <a:lnTo>
                    <a:pt x="2540" y="3810"/>
                  </a:lnTo>
                  <a:lnTo>
                    <a:pt x="2540" y="5080"/>
                  </a:lnTo>
                  <a:lnTo>
                    <a:pt x="2540" y="6350"/>
                  </a:lnTo>
                  <a:lnTo>
                    <a:pt x="2540" y="7620"/>
                  </a:lnTo>
                  <a:lnTo>
                    <a:pt x="3810" y="7620"/>
                  </a:lnTo>
                  <a:lnTo>
                    <a:pt x="3810" y="8890"/>
                  </a:lnTo>
                  <a:lnTo>
                    <a:pt x="3810" y="10160"/>
                  </a:lnTo>
                  <a:lnTo>
                    <a:pt x="5080" y="10160"/>
                  </a:lnTo>
                  <a:lnTo>
                    <a:pt x="5080" y="11430"/>
                  </a:lnTo>
                  <a:lnTo>
                    <a:pt x="5080" y="12700"/>
                  </a:lnTo>
                  <a:lnTo>
                    <a:pt x="6350" y="12700"/>
                  </a:lnTo>
                  <a:lnTo>
                    <a:pt x="6350" y="13970"/>
                  </a:lnTo>
                  <a:lnTo>
                    <a:pt x="6350" y="15240"/>
                  </a:lnTo>
                  <a:lnTo>
                    <a:pt x="7620" y="15240"/>
                  </a:lnTo>
                  <a:lnTo>
                    <a:pt x="7620" y="16510"/>
                  </a:lnTo>
                  <a:lnTo>
                    <a:pt x="180340" y="16510"/>
                  </a:lnTo>
                  <a:lnTo>
                    <a:pt x="180340" y="15240"/>
                  </a:lnTo>
                  <a:lnTo>
                    <a:pt x="181610" y="15240"/>
                  </a:lnTo>
                  <a:lnTo>
                    <a:pt x="181610" y="13970"/>
                  </a:lnTo>
                  <a:lnTo>
                    <a:pt x="182880" y="13970"/>
                  </a:lnTo>
                  <a:lnTo>
                    <a:pt x="182880" y="12700"/>
                  </a:lnTo>
                  <a:lnTo>
                    <a:pt x="182880" y="11430"/>
                  </a:lnTo>
                  <a:lnTo>
                    <a:pt x="184150" y="11430"/>
                  </a:lnTo>
                  <a:lnTo>
                    <a:pt x="184150" y="10160"/>
                  </a:lnTo>
                  <a:lnTo>
                    <a:pt x="185420" y="10160"/>
                  </a:lnTo>
                  <a:lnTo>
                    <a:pt x="185420" y="8890"/>
                  </a:lnTo>
                  <a:lnTo>
                    <a:pt x="186690" y="8890"/>
                  </a:lnTo>
                  <a:lnTo>
                    <a:pt x="186690" y="7620"/>
                  </a:lnTo>
                  <a:lnTo>
                    <a:pt x="186690" y="6350"/>
                  </a:lnTo>
                  <a:lnTo>
                    <a:pt x="187960" y="6350"/>
                  </a:lnTo>
                  <a:lnTo>
                    <a:pt x="187960" y="5080"/>
                  </a:lnTo>
                  <a:lnTo>
                    <a:pt x="189230" y="5080"/>
                  </a:lnTo>
                  <a:lnTo>
                    <a:pt x="189230" y="3810"/>
                  </a:lnTo>
                  <a:lnTo>
                    <a:pt x="190487" y="3810"/>
                  </a:lnTo>
                  <a:lnTo>
                    <a:pt x="190487" y="1270"/>
                  </a:lnTo>
                  <a:lnTo>
                    <a:pt x="191770" y="1270"/>
                  </a:lnTo>
                  <a:lnTo>
                    <a:pt x="191770" y="0"/>
                  </a:lnTo>
                  <a:close/>
                </a:path>
              </a:pathLst>
            </a:custGeom>
            <a:solidFill>
              <a:srgbClr val="1616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634990" y="4339602"/>
              <a:ext cx="162560" cy="22860"/>
            </a:xfrm>
            <a:custGeom>
              <a:avLst/>
              <a:gdLst/>
              <a:ahLst/>
              <a:cxnLst/>
              <a:rect l="l" t="t" r="r" b="b"/>
              <a:pathLst>
                <a:path w="162560" h="22860">
                  <a:moveTo>
                    <a:pt x="143510" y="19050"/>
                  </a:moveTo>
                  <a:lnTo>
                    <a:pt x="15240" y="19050"/>
                  </a:lnTo>
                  <a:lnTo>
                    <a:pt x="15240" y="20307"/>
                  </a:lnTo>
                  <a:lnTo>
                    <a:pt x="16510" y="20307"/>
                  </a:lnTo>
                  <a:lnTo>
                    <a:pt x="16510" y="21577"/>
                  </a:lnTo>
                  <a:lnTo>
                    <a:pt x="17780" y="21577"/>
                  </a:lnTo>
                  <a:lnTo>
                    <a:pt x="17780" y="22847"/>
                  </a:lnTo>
                  <a:lnTo>
                    <a:pt x="139700" y="22847"/>
                  </a:lnTo>
                  <a:lnTo>
                    <a:pt x="139700" y="21577"/>
                  </a:lnTo>
                  <a:lnTo>
                    <a:pt x="140970" y="21577"/>
                  </a:lnTo>
                  <a:lnTo>
                    <a:pt x="140970" y="20307"/>
                  </a:lnTo>
                  <a:lnTo>
                    <a:pt x="143510" y="20307"/>
                  </a:lnTo>
                  <a:lnTo>
                    <a:pt x="143510" y="19050"/>
                  </a:lnTo>
                  <a:close/>
                </a:path>
                <a:path w="162560" h="22860">
                  <a:moveTo>
                    <a:pt x="151130" y="12700"/>
                  </a:moveTo>
                  <a:lnTo>
                    <a:pt x="7620" y="12700"/>
                  </a:lnTo>
                  <a:lnTo>
                    <a:pt x="7620" y="13957"/>
                  </a:lnTo>
                  <a:lnTo>
                    <a:pt x="8890" y="13957"/>
                  </a:lnTo>
                  <a:lnTo>
                    <a:pt x="8890" y="15227"/>
                  </a:lnTo>
                  <a:lnTo>
                    <a:pt x="10160" y="15227"/>
                  </a:lnTo>
                  <a:lnTo>
                    <a:pt x="10160" y="16497"/>
                  </a:lnTo>
                  <a:lnTo>
                    <a:pt x="12700" y="16497"/>
                  </a:lnTo>
                  <a:lnTo>
                    <a:pt x="12700" y="17767"/>
                  </a:lnTo>
                  <a:lnTo>
                    <a:pt x="13970" y="17767"/>
                  </a:lnTo>
                  <a:lnTo>
                    <a:pt x="13970" y="19037"/>
                  </a:lnTo>
                  <a:lnTo>
                    <a:pt x="144780" y="19037"/>
                  </a:lnTo>
                  <a:lnTo>
                    <a:pt x="144780" y="17767"/>
                  </a:lnTo>
                  <a:lnTo>
                    <a:pt x="146050" y="17767"/>
                  </a:lnTo>
                  <a:lnTo>
                    <a:pt x="146050" y="16497"/>
                  </a:lnTo>
                  <a:lnTo>
                    <a:pt x="148590" y="16497"/>
                  </a:lnTo>
                  <a:lnTo>
                    <a:pt x="148590" y="15227"/>
                  </a:lnTo>
                  <a:lnTo>
                    <a:pt x="149860" y="15227"/>
                  </a:lnTo>
                  <a:lnTo>
                    <a:pt x="149860" y="13957"/>
                  </a:lnTo>
                  <a:lnTo>
                    <a:pt x="151130" y="13957"/>
                  </a:lnTo>
                  <a:lnTo>
                    <a:pt x="151130" y="12700"/>
                  </a:lnTo>
                  <a:close/>
                </a:path>
                <a:path w="162560" h="22860">
                  <a:moveTo>
                    <a:pt x="162560" y="0"/>
                  </a:moveTo>
                  <a:lnTo>
                    <a:pt x="0" y="0"/>
                  </a:lnTo>
                  <a:lnTo>
                    <a:pt x="0" y="1257"/>
                  </a:lnTo>
                  <a:lnTo>
                    <a:pt x="1270" y="1257"/>
                  </a:lnTo>
                  <a:lnTo>
                    <a:pt x="1270" y="2527"/>
                  </a:lnTo>
                  <a:lnTo>
                    <a:pt x="2540" y="2527"/>
                  </a:lnTo>
                  <a:lnTo>
                    <a:pt x="2540" y="5067"/>
                  </a:lnTo>
                  <a:lnTo>
                    <a:pt x="3810" y="5067"/>
                  </a:lnTo>
                  <a:lnTo>
                    <a:pt x="3810" y="6337"/>
                  </a:lnTo>
                  <a:lnTo>
                    <a:pt x="5080" y="6337"/>
                  </a:lnTo>
                  <a:lnTo>
                    <a:pt x="5080" y="7607"/>
                  </a:lnTo>
                  <a:lnTo>
                    <a:pt x="5080" y="8877"/>
                  </a:lnTo>
                  <a:lnTo>
                    <a:pt x="6350" y="8877"/>
                  </a:lnTo>
                  <a:lnTo>
                    <a:pt x="6350" y="10147"/>
                  </a:lnTo>
                  <a:lnTo>
                    <a:pt x="6350" y="11417"/>
                  </a:lnTo>
                  <a:lnTo>
                    <a:pt x="7620" y="11417"/>
                  </a:lnTo>
                  <a:lnTo>
                    <a:pt x="7620" y="12687"/>
                  </a:lnTo>
                  <a:lnTo>
                    <a:pt x="152400" y="12687"/>
                  </a:lnTo>
                  <a:lnTo>
                    <a:pt x="152400" y="11417"/>
                  </a:lnTo>
                  <a:lnTo>
                    <a:pt x="153670" y="11417"/>
                  </a:lnTo>
                  <a:lnTo>
                    <a:pt x="153670" y="10147"/>
                  </a:lnTo>
                  <a:lnTo>
                    <a:pt x="154940" y="10147"/>
                  </a:lnTo>
                  <a:lnTo>
                    <a:pt x="154940" y="8877"/>
                  </a:lnTo>
                  <a:lnTo>
                    <a:pt x="156210" y="8877"/>
                  </a:lnTo>
                  <a:lnTo>
                    <a:pt x="156210" y="7607"/>
                  </a:lnTo>
                  <a:lnTo>
                    <a:pt x="157480" y="7607"/>
                  </a:lnTo>
                  <a:lnTo>
                    <a:pt x="157480" y="6337"/>
                  </a:lnTo>
                  <a:lnTo>
                    <a:pt x="158750" y="6337"/>
                  </a:lnTo>
                  <a:lnTo>
                    <a:pt x="158750" y="5067"/>
                  </a:lnTo>
                  <a:lnTo>
                    <a:pt x="160007" y="5067"/>
                  </a:lnTo>
                  <a:lnTo>
                    <a:pt x="160007" y="2527"/>
                  </a:lnTo>
                  <a:lnTo>
                    <a:pt x="161290" y="2527"/>
                  </a:lnTo>
                  <a:lnTo>
                    <a:pt x="161290" y="1257"/>
                  </a:lnTo>
                  <a:lnTo>
                    <a:pt x="162560" y="1257"/>
                  </a:lnTo>
                  <a:lnTo>
                    <a:pt x="162560" y="0"/>
                  </a:lnTo>
                  <a:close/>
                </a:path>
              </a:pathLst>
            </a:custGeom>
            <a:solidFill>
              <a:srgbClr val="1515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654040" y="4362450"/>
              <a:ext cx="118110" cy="22860"/>
            </a:xfrm>
            <a:custGeom>
              <a:avLst/>
              <a:gdLst/>
              <a:ahLst/>
              <a:cxnLst/>
              <a:rect l="l" t="t" r="r" b="b"/>
              <a:pathLst>
                <a:path w="118110" h="22860">
                  <a:moveTo>
                    <a:pt x="63500" y="21602"/>
                  </a:moveTo>
                  <a:lnTo>
                    <a:pt x="45720" y="21602"/>
                  </a:lnTo>
                  <a:lnTo>
                    <a:pt x="45720" y="22860"/>
                  </a:lnTo>
                  <a:lnTo>
                    <a:pt x="63500" y="22860"/>
                  </a:lnTo>
                  <a:lnTo>
                    <a:pt x="63500" y="21602"/>
                  </a:lnTo>
                  <a:close/>
                </a:path>
                <a:path w="118110" h="22860">
                  <a:moveTo>
                    <a:pt x="88900" y="15252"/>
                  </a:moveTo>
                  <a:lnTo>
                    <a:pt x="22860" y="15252"/>
                  </a:lnTo>
                  <a:lnTo>
                    <a:pt x="22860" y="16510"/>
                  </a:lnTo>
                  <a:lnTo>
                    <a:pt x="26670" y="16510"/>
                  </a:lnTo>
                  <a:lnTo>
                    <a:pt x="26670" y="17780"/>
                  </a:lnTo>
                  <a:lnTo>
                    <a:pt x="29210" y="17780"/>
                  </a:lnTo>
                  <a:lnTo>
                    <a:pt x="29210" y="19050"/>
                  </a:lnTo>
                  <a:lnTo>
                    <a:pt x="35560" y="19050"/>
                  </a:lnTo>
                  <a:lnTo>
                    <a:pt x="35560" y="20320"/>
                  </a:lnTo>
                  <a:lnTo>
                    <a:pt x="38100" y="20320"/>
                  </a:lnTo>
                  <a:lnTo>
                    <a:pt x="38100" y="21590"/>
                  </a:lnTo>
                  <a:lnTo>
                    <a:pt x="71120" y="21590"/>
                  </a:lnTo>
                  <a:lnTo>
                    <a:pt x="71120" y="20320"/>
                  </a:lnTo>
                  <a:lnTo>
                    <a:pt x="77470" y="20320"/>
                  </a:lnTo>
                  <a:lnTo>
                    <a:pt x="77470" y="19050"/>
                  </a:lnTo>
                  <a:lnTo>
                    <a:pt x="80010" y="19050"/>
                  </a:lnTo>
                  <a:lnTo>
                    <a:pt x="80010" y="17780"/>
                  </a:lnTo>
                  <a:lnTo>
                    <a:pt x="86360" y="17780"/>
                  </a:lnTo>
                  <a:lnTo>
                    <a:pt x="86360" y="16510"/>
                  </a:lnTo>
                  <a:lnTo>
                    <a:pt x="88900" y="16510"/>
                  </a:lnTo>
                  <a:lnTo>
                    <a:pt x="88900" y="15252"/>
                  </a:lnTo>
                  <a:close/>
                </a:path>
                <a:path w="118110" h="22860">
                  <a:moveTo>
                    <a:pt x="104140" y="8902"/>
                  </a:moveTo>
                  <a:lnTo>
                    <a:pt x="8890" y="8902"/>
                  </a:lnTo>
                  <a:lnTo>
                    <a:pt x="8890" y="10160"/>
                  </a:lnTo>
                  <a:lnTo>
                    <a:pt x="11430" y="10160"/>
                  </a:lnTo>
                  <a:lnTo>
                    <a:pt x="11430" y="11430"/>
                  </a:lnTo>
                  <a:lnTo>
                    <a:pt x="13970" y="11430"/>
                  </a:lnTo>
                  <a:lnTo>
                    <a:pt x="13970" y="12700"/>
                  </a:lnTo>
                  <a:lnTo>
                    <a:pt x="15240" y="12700"/>
                  </a:lnTo>
                  <a:lnTo>
                    <a:pt x="15240" y="13970"/>
                  </a:lnTo>
                  <a:lnTo>
                    <a:pt x="20320" y="13970"/>
                  </a:lnTo>
                  <a:lnTo>
                    <a:pt x="20320" y="15240"/>
                  </a:lnTo>
                  <a:lnTo>
                    <a:pt x="92710" y="15240"/>
                  </a:lnTo>
                  <a:lnTo>
                    <a:pt x="92710" y="13970"/>
                  </a:lnTo>
                  <a:lnTo>
                    <a:pt x="95250" y="13970"/>
                  </a:lnTo>
                  <a:lnTo>
                    <a:pt x="95250" y="12700"/>
                  </a:lnTo>
                  <a:lnTo>
                    <a:pt x="97790" y="12700"/>
                  </a:lnTo>
                  <a:lnTo>
                    <a:pt x="97790" y="11430"/>
                  </a:lnTo>
                  <a:lnTo>
                    <a:pt x="101600" y="11430"/>
                  </a:lnTo>
                  <a:lnTo>
                    <a:pt x="101600" y="10160"/>
                  </a:lnTo>
                  <a:lnTo>
                    <a:pt x="104140" y="10160"/>
                  </a:lnTo>
                  <a:lnTo>
                    <a:pt x="104140" y="8902"/>
                  </a:lnTo>
                  <a:close/>
                </a:path>
                <a:path w="118110" h="22860">
                  <a:moveTo>
                    <a:pt x="114300" y="2552"/>
                  </a:moveTo>
                  <a:lnTo>
                    <a:pt x="2540" y="2552"/>
                  </a:lnTo>
                  <a:lnTo>
                    <a:pt x="2540" y="3810"/>
                  </a:lnTo>
                  <a:lnTo>
                    <a:pt x="3810" y="3810"/>
                  </a:lnTo>
                  <a:lnTo>
                    <a:pt x="3810" y="5080"/>
                  </a:lnTo>
                  <a:lnTo>
                    <a:pt x="5080" y="5080"/>
                  </a:lnTo>
                  <a:lnTo>
                    <a:pt x="5080" y="6350"/>
                  </a:lnTo>
                  <a:lnTo>
                    <a:pt x="6350" y="6350"/>
                  </a:lnTo>
                  <a:lnTo>
                    <a:pt x="6350" y="7620"/>
                  </a:lnTo>
                  <a:lnTo>
                    <a:pt x="7620" y="7620"/>
                  </a:lnTo>
                  <a:lnTo>
                    <a:pt x="7620" y="8890"/>
                  </a:lnTo>
                  <a:lnTo>
                    <a:pt x="106680" y="8890"/>
                  </a:lnTo>
                  <a:lnTo>
                    <a:pt x="106680" y="7620"/>
                  </a:lnTo>
                  <a:lnTo>
                    <a:pt x="109220" y="7620"/>
                  </a:lnTo>
                  <a:lnTo>
                    <a:pt x="109220" y="6350"/>
                  </a:lnTo>
                  <a:lnTo>
                    <a:pt x="110490" y="6350"/>
                  </a:lnTo>
                  <a:lnTo>
                    <a:pt x="110490" y="5080"/>
                  </a:lnTo>
                  <a:lnTo>
                    <a:pt x="113030" y="5080"/>
                  </a:lnTo>
                  <a:lnTo>
                    <a:pt x="113030" y="3810"/>
                  </a:lnTo>
                  <a:lnTo>
                    <a:pt x="114300" y="3810"/>
                  </a:lnTo>
                  <a:lnTo>
                    <a:pt x="114300" y="2552"/>
                  </a:lnTo>
                  <a:close/>
                </a:path>
                <a:path w="118110" h="22860">
                  <a:moveTo>
                    <a:pt x="1181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116840" y="2540"/>
                  </a:lnTo>
                  <a:lnTo>
                    <a:pt x="116840" y="1270"/>
                  </a:lnTo>
                  <a:lnTo>
                    <a:pt x="118110" y="1270"/>
                  </a:lnTo>
                  <a:lnTo>
                    <a:pt x="118110" y="0"/>
                  </a:lnTo>
                  <a:close/>
                </a:path>
              </a:pathLst>
            </a:custGeom>
            <a:solidFill>
              <a:srgbClr val="1515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652770" y="3958589"/>
              <a:ext cx="215900" cy="430530"/>
            </a:xfrm>
            <a:custGeom>
              <a:avLst/>
              <a:gdLst/>
              <a:ahLst/>
              <a:cxnLst/>
              <a:rect l="l" t="t" r="r" b="b"/>
              <a:pathLst>
                <a:path w="215900" h="430529">
                  <a:moveTo>
                    <a:pt x="215900" y="0"/>
                  </a:moveTo>
                  <a:lnTo>
                    <a:pt x="207010" y="0"/>
                  </a:lnTo>
                  <a:lnTo>
                    <a:pt x="205740" y="114300"/>
                  </a:lnTo>
                  <a:lnTo>
                    <a:pt x="205740" y="157480"/>
                  </a:lnTo>
                  <a:lnTo>
                    <a:pt x="204508" y="189255"/>
                  </a:lnTo>
                  <a:lnTo>
                    <a:pt x="203200" y="203200"/>
                  </a:lnTo>
                  <a:lnTo>
                    <a:pt x="201930" y="217170"/>
                  </a:lnTo>
                  <a:lnTo>
                    <a:pt x="199390" y="229870"/>
                  </a:lnTo>
                  <a:lnTo>
                    <a:pt x="198120" y="243840"/>
                  </a:lnTo>
                  <a:lnTo>
                    <a:pt x="194310" y="256540"/>
                  </a:lnTo>
                  <a:lnTo>
                    <a:pt x="191770" y="270510"/>
                  </a:lnTo>
                  <a:lnTo>
                    <a:pt x="187960" y="283210"/>
                  </a:lnTo>
                  <a:lnTo>
                    <a:pt x="184150" y="295910"/>
                  </a:lnTo>
                  <a:lnTo>
                    <a:pt x="180657" y="307555"/>
                  </a:lnTo>
                  <a:lnTo>
                    <a:pt x="180340" y="307340"/>
                  </a:lnTo>
                  <a:lnTo>
                    <a:pt x="175260" y="318770"/>
                  </a:lnTo>
                  <a:lnTo>
                    <a:pt x="171450" y="330200"/>
                  </a:lnTo>
                  <a:lnTo>
                    <a:pt x="165100" y="340360"/>
                  </a:lnTo>
                  <a:lnTo>
                    <a:pt x="166065" y="340855"/>
                  </a:lnTo>
                  <a:lnTo>
                    <a:pt x="160020" y="350520"/>
                  </a:lnTo>
                  <a:lnTo>
                    <a:pt x="154940" y="359410"/>
                  </a:lnTo>
                  <a:lnTo>
                    <a:pt x="147320" y="368300"/>
                  </a:lnTo>
                  <a:lnTo>
                    <a:pt x="141490" y="376453"/>
                  </a:lnTo>
                  <a:lnTo>
                    <a:pt x="140970" y="375920"/>
                  </a:lnTo>
                  <a:lnTo>
                    <a:pt x="134620" y="383540"/>
                  </a:lnTo>
                  <a:lnTo>
                    <a:pt x="127000" y="391160"/>
                  </a:lnTo>
                  <a:lnTo>
                    <a:pt x="119380" y="397510"/>
                  </a:lnTo>
                  <a:lnTo>
                    <a:pt x="111760" y="402590"/>
                  </a:lnTo>
                  <a:lnTo>
                    <a:pt x="112039" y="403021"/>
                  </a:lnTo>
                  <a:lnTo>
                    <a:pt x="104140" y="406400"/>
                  </a:lnTo>
                  <a:lnTo>
                    <a:pt x="104140" y="407670"/>
                  </a:lnTo>
                  <a:lnTo>
                    <a:pt x="95250" y="411480"/>
                  </a:lnTo>
                  <a:lnTo>
                    <a:pt x="95529" y="411911"/>
                  </a:lnTo>
                  <a:lnTo>
                    <a:pt x="87630" y="415290"/>
                  </a:lnTo>
                  <a:lnTo>
                    <a:pt x="78740" y="417830"/>
                  </a:lnTo>
                  <a:lnTo>
                    <a:pt x="71120" y="419100"/>
                  </a:lnTo>
                  <a:lnTo>
                    <a:pt x="69850" y="419100"/>
                  </a:lnTo>
                  <a:lnTo>
                    <a:pt x="62230" y="420370"/>
                  </a:lnTo>
                  <a:lnTo>
                    <a:pt x="54610" y="420370"/>
                  </a:lnTo>
                  <a:lnTo>
                    <a:pt x="46990" y="420370"/>
                  </a:lnTo>
                  <a:lnTo>
                    <a:pt x="39370" y="419100"/>
                  </a:lnTo>
                  <a:lnTo>
                    <a:pt x="31750" y="417830"/>
                  </a:lnTo>
                  <a:lnTo>
                    <a:pt x="25400" y="415290"/>
                  </a:lnTo>
                  <a:lnTo>
                    <a:pt x="19050" y="411480"/>
                  </a:lnTo>
                  <a:lnTo>
                    <a:pt x="18592" y="412394"/>
                  </a:lnTo>
                  <a:lnTo>
                    <a:pt x="12700" y="407670"/>
                  </a:lnTo>
                  <a:lnTo>
                    <a:pt x="12268" y="408520"/>
                  </a:lnTo>
                  <a:lnTo>
                    <a:pt x="6350" y="402590"/>
                  </a:lnTo>
                  <a:lnTo>
                    <a:pt x="3810" y="406400"/>
                  </a:lnTo>
                  <a:lnTo>
                    <a:pt x="0" y="410210"/>
                  </a:lnTo>
                  <a:lnTo>
                    <a:pt x="6350" y="415290"/>
                  </a:lnTo>
                  <a:lnTo>
                    <a:pt x="6350" y="416560"/>
                  </a:lnTo>
                  <a:lnTo>
                    <a:pt x="7620" y="416560"/>
                  </a:lnTo>
                  <a:lnTo>
                    <a:pt x="13970" y="420370"/>
                  </a:lnTo>
                  <a:lnTo>
                    <a:pt x="21590" y="424180"/>
                  </a:lnTo>
                  <a:lnTo>
                    <a:pt x="22860" y="424180"/>
                  </a:lnTo>
                  <a:lnTo>
                    <a:pt x="29210" y="426720"/>
                  </a:lnTo>
                  <a:lnTo>
                    <a:pt x="38100" y="429260"/>
                  </a:lnTo>
                  <a:lnTo>
                    <a:pt x="45720" y="430530"/>
                  </a:lnTo>
                  <a:lnTo>
                    <a:pt x="46990" y="430530"/>
                  </a:lnTo>
                  <a:lnTo>
                    <a:pt x="54610" y="430530"/>
                  </a:lnTo>
                  <a:lnTo>
                    <a:pt x="63500" y="430530"/>
                  </a:lnTo>
                  <a:lnTo>
                    <a:pt x="72390" y="427990"/>
                  </a:lnTo>
                  <a:lnTo>
                    <a:pt x="80010" y="426720"/>
                  </a:lnTo>
                  <a:lnTo>
                    <a:pt x="81280" y="426720"/>
                  </a:lnTo>
                  <a:lnTo>
                    <a:pt x="90170" y="422910"/>
                  </a:lnTo>
                  <a:lnTo>
                    <a:pt x="99060" y="420370"/>
                  </a:lnTo>
                  <a:lnTo>
                    <a:pt x="100330" y="419100"/>
                  </a:lnTo>
                  <a:lnTo>
                    <a:pt x="107950" y="415290"/>
                  </a:lnTo>
                  <a:lnTo>
                    <a:pt x="116840" y="411480"/>
                  </a:lnTo>
                  <a:lnTo>
                    <a:pt x="116840" y="410210"/>
                  </a:lnTo>
                  <a:lnTo>
                    <a:pt x="118110" y="410210"/>
                  </a:lnTo>
                  <a:lnTo>
                    <a:pt x="125730" y="405130"/>
                  </a:lnTo>
                  <a:lnTo>
                    <a:pt x="133350" y="397510"/>
                  </a:lnTo>
                  <a:lnTo>
                    <a:pt x="140970" y="391160"/>
                  </a:lnTo>
                  <a:lnTo>
                    <a:pt x="148590" y="383540"/>
                  </a:lnTo>
                  <a:lnTo>
                    <a:pt x="148590" y="382270"/>
                  </a:lnTo>
                  <a:lnTo>
                    <a:pt x="154940" y="374650"/>
                  </a:lnTo>
                  <a:lnTo>
                    <a:pt x="162560" y="365760"/>
                  </a:lnTo>
                  <a:lnTo>
                    <a:pt x="162560" y="364490"/>
                  </a:lnTo>
                  <a:lnTo>
                    <a:pt x="167640" y="355600"/>
                  </a:lnTo>
                  <a:lnTo>
                    <a:pt x="173990" y="345440"/>
                  </a:lnTo>
                  <a:lnTo>
                    <a:pt x="179070" y="334010"/>
                  </a:lnTo>
                  <a:lnTo>
                    <a:pt x="184150" y="322580"/>
                  </a:lnTo>
                  <a:lnTo>
                    <a:pt x="189230" y="311150"/>
                  </a:lnTo>
                  <a:lnTo>
                    <a:pt x="193040" y="298450"/>
                  </a:lnTo>
                  <a:lnTo>
                    <a:pt x="196850" y="285750"/>
                  </a:lnTo>
                  <a:lnTo>
                    <a:pt x="198120" y="285750"/>
                  </a:lnTo>
                  <a:lnTo>
                    <a:pt x="200660" y="273050"/>
                  </a:lnTo>
                  <a:lnTo>
                    <a:pt x="204470" y="259080"/>
                  </a:lnTo>
                  <a:lnTo>
                    <a:pt x="207010" y="246380"/>
                  </a:lnTo>
                  <a:lnTo>
                    <a:pt x="207010" y="245110"/>
                  </a:lnTo>
                  <a:lnTo>
                    <a:pt x="209550" y="232410"/>
                  </a:lnTo>
                  <a:lnTo>
                    <a:pt x="210820" y="218440"/>
                  </a:lnTo>
                  <a:lnTo>
                    <a:pt x="212090" y="204470"/>
                  </a:lnTo>
                  <a:lnTo>
                    <a:pt x="213360" y="190500"/>
                  </a:lnTo>
                  <a:lnTo>
                    <a:pt x="214630" y="157480"/>
                  </a:lnTo>
                  <a:lnTo>
                    <a:pt x="215900" y="114300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98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595620" y="3497579"/>
              <a:ext cx="74930" cy="871219"/>
            </a:xfrm>
            <a:custGeom>
              <a:avLst/>
              <a:gdLst/>
              <a:ahLst/>
              <a:cxnLst/>
              <a:rect l="l" t="t" r="r" b="b"/>
              <a:pathLst>
                <a:path w="74929" h="871220">
                  <a:moveTo>
                    <a:pt x="74930" y="6350"/>
                  </a:moveTo>
                  <a:lnTo>
                    <a:pt x="72390" y="2540"/>
                  </a:lnTo>
                  <a:lnTo>
                    <a:pt x="68580" y="0"/>
                  </a:lnTo>
                  <a:lnTo>
                    <a:pt x="60960" y="8890"/>
                  </a:lnTo>
                  <a:lnTo>
                    <a:pt x="54610" y="16510"/>
                  </a:lnTo>
                  <a:lnTo>
                    <a:pt x="54610" y="17780"/>
                  </a:lnTo>
                  <a:lnTo>
                    <a:pt x="48260" y="26670"/>
                  </a:lnTo>
                  <a:lnTo>
                    <a:pt x="48260" y="27940"/>
                  </a:lnTo>
                  <a:lnTo>
                    <a:pt x="43180" y="38100"/>
                  </a:lnTo>
                  <a:lnTo>
                    <a:pt x="36830" y="48260"/>
                  </a:lnTo>
                  <a:lnTo>
                    <a:pt x="31750" y="59702"/>
                  </a:lnTo>
                  <a:lnTo>
                    <a:pt x="27940" y="71120"/>
                  </a:lnTo>
                  <a:lnTo>
                    <a:pt x="27940" y="72402"/>
                  </a:lnTo>
                  <a:lnTo>
                    <a:pt x="22860" y="83820"/>
                  </a:lnTo>
                  <a:lnTo>
                    <a:pt x="19050" y="96520"/>
                  </a:lnTo>
                  <a:lnTo>
                    <a:pt x="19050" y="97802"/>
                  </a:lnTo>
                  <a:lnTo>
                    <a:pt x="15240" y="110490"/>
                  </a:lnTo>
                  <a:lnTo>
                    <a:pt x="12700" y="123190"/>
                  </a:lnTo>
                  <a:lnTo>
                    <a:pt x="10160" y="137160"/>
                  </a:lnTo>
                  <a:lnTo>
                    <a:pt x="7620" y="151130"/>
                  </a:lnTo>
                  <a:lnTo>
                    <a:pt x="6350" y="163830"/>
                  </a:lnTo>
                  <a:lnTo>
                    <a:pt x="5080" y="177800"/>
                  </a:lnTo>
                  <a:lnTo>
                    <a:pt x="3810" y="191770"/>
                  </a:lnTo>
                  <a:lnTo>
                    <a:pt x="2540" y="226060"/>
                  </a:lnTo>
                  <a:lnTo>
                    <a:pt x="1270" y="267970"/>
                  </a:lnTo>
                  <a:lnTo>
                    <a:pt x="0" y="382270"/>
                  </a:lnTo>
                  <a:lnTo>
                    <a:pt x="0" y="534670"/>
                  </a:lnTo>
                  <a:lnTo>
                    <a:pt x="0" y="737870"/>
                  </a:lnTo>
                  <a:lnTo>
                    <a:pt x="5080" y="737870"/>
                  </a:lnTo>
                  <a:lnTo>
                    <a:pt x="6350" y="751840"/>
                  </a:lnTo>
                  <a:lnTo>
                    <a:pt x="7620" y="764540"/>
                  </a:lnTo>
                  <a:lnTo>
                    <a:pt x="10160" y="775970"/>
                  </a:lnTo>
                  <a:lnTo>
                    <a:pt x="10160" y="777240"/>
                  </a:lnTo>
                  <a:lnTo>
                    <a:pt x="12700" y="788670"/>
                  </a:lnTo>
                  <a:lnTo>
                    <a:pt x="13970" y="788670"/>
                  </a:lnTo>
                  <a:lnTo>
                    <a:pt x="16510" y="800100"/>
                  </a:lnTo>
                  <a:lnTo>
                    <a:pt x="20320" y="811530"/>
                  </a:lnTo>
                  <a:lnTo>
                    <a:pt x="24130" y="821690"/>
                  </a:lnTo>
                  <a:lnTo>
                    <a:pt x="29210" y="831850"/>
                  </a:lnTo>
                  <a:lnTo>
                    <a:pt x="29210" y="833120"/>
                  </a:lnTo>
                  <a:lnTo>
                    <a:pt x="34290" y="840740"/>
                  </a:lnTo>
                  <a:lnTo>
                    <a:pt x="34290" y="842010"/>
                  </a:lnTo>
                  <a:lnTo>
                    <a:pt x="39370" y="849630"/>
                  </a:lnTo>
                  <a:lnTo>
                    <a:pt x="44450" y="858520"/>
                  </a:lnTo>
                  <a:lnTo>
                    <a:pt x="45720" y="858520"/>
                  </a:lnTo>
                  <a:lnTo>
                    <a:pt x="50800" y="864870"/>
                  </a:lnTo>
                  <a:lnTo>
                    <a:pt x="57150" y="871220"/>
                  </a:lnTo>
                  <a:lnTo>
                    <a:pt x="60960" y="867410"/>
                  </a:lnTo>
                  <a:lnTo>
                    <a:pt x="63500" y="864870"/>
                  </a:lnTo>
                  <a:lnTo>
                    <a:pt x="57150" y="858520"/>
                  </a:lnTo>
                  <a:lnTo>
                    <a:pt x="52070" y="852170"/>
                  </a:lnTo>
                  <a:lnTo>
                    <a:pt x="51600" y="852639"/>
                  </a:lnTo>
                  <a:lnTo>
                    <a:pt x="46990" y="844550"/>
                  </a:lnTo>
                  <a:lnTo>
                    <a:pt x="41910" y="836930"/>
                  </a:lnTo>
                  <a:lnTo>
                    <a:pt x="37109" y="828535"/>
                  </a:lnTo>
                  <a:lnTo>
                    <a:pt x="38100" y="828040"/>
                  </a:lnTo>
                  <a:lnTo>
                    <a:pt x="33020" y="817880"/>
                  </a:lnTo>
                  <a:lnTo>
                    <a:pt x="29210" y="807720"/>
                  </a:lnTo>
                  <a:lnTo>
                    <a:pt x="28841" y="807910"/>
                  </a:lnTo>
                  <a:lnTo>
                    <a:pt x="25400" y="797560"/>
                  </a:lnTo>
                  <a:lnTo>
                    <a:pt x="21678" y="786434"/>
                  </a:lnTo>
                  <a:lnTo>
                    <a:pt x="22860" y="786130"/>
                  </a:lnTo>
                  <a:lnTo>
                    <a:pt x="19050" y="774700"/>
                  </a:lnTo>
                  <a:lnTo>
                    <a:pt x="17780" y="763270"/>
                  </a:lnTo>
                  <a:lnTo>
                    <a:pt x="15240" y="750570"/>
                  </a:lnTo>
                  <a:lnTo>
                    <a:pt x="13970" y="737870"/>
                  </a:lnTo>
                  <a:lnTo>
                    <a:pt x="13957" y="534670"/>
                  </a:lnTo>
                  <a:lnTo>
                    <a:pt x="10160" y="534670"/>
                  </a:lnTo>
                  <a:lnTo>
                    <a:pt x="10160" y="382270"/>
                  </a:lnTo>
                  <a:lnTo>
                    <a:pt x="10160" y="267970"/>
                  </a:lnTo>
                  <a:lnTo>
                    <a:pt x="11430" y="226060"/>
                  </a:lnTo>
                  <a:lnTo>
                    <a:pt x="12700" y="193040"/>
                  </a:lnTo>
                  <a:lnTo>
                    <a:pt x="13970" y="179070"/>
                  </a:lnTo>
                  <a:lnTo>
                    <a:pt x="15240" y="165100"/>
                  </a:lnTo>
                  <a:lnTo>
                    <a:pt x="16510" y="152400"/>
                  </a:lnTo>
                  <a:lnTo>
                    <a:pt x="18821" y="139636"/>
                  </a:lnTo>
                  <a:lnTo>
                    <a:pt x="19050" y="139700"/>
                  </a:lnTo>
                  <a:lnTo>
                    <a:pt x="21590" y="125730"/>
                  </a:lnTo>
                  <a:lnTo>
                    <a:pt x="25400" y="113030"/>
                  </a:lnTo>
                  <a:lnTo>
                    <a:pt x="29210" y="99060"/>
                  </a:lnTo>
                  <a:lnTo>
                    <a:pt x="28321" y="99060"/>
                  </a:lnTo>
                  <a:lnTo>
                    <a:pt x="31750" y="87630"/>
                  </a:lnTo>
                  <a:lnTo>
                    <a:pt x="36830" y="74930"/>
                  </a:lnTo>
                  <a:lnTo>
                    <a:pt x="40640" y="63500"/>
                  </a:lnTo>
                  <a:lnTo>
                    <a:pt x="45275" y="53060"/>
                  </a:lnTo>
                  <a:lnTo>
                    <a:pt x="45720" y="53352"/>
                  </a:lnTo>
                  <a:lnTo>
                    <a:pt x="50800" y="41910"/>
                  </a:lnTo>
                  <a:lnTo>
                    <a:pt x="57150" y="31750"/>
                  </a:lnTo>
                  <a:lnTo>
                    <a:pt x="62230" y="22860"/>
                  </a:lnTo>
                  <a:lnTo>
                    <a:pt x="68580" y="13970"/>
                  </a:lnTo>
                  <a:lnTo>
                    <a:pt x="74930" y="6350"/>
                  </a:lnTo>
                  <a:close/>
                </a:path>
              </a:pathLst>
            </a:custGeom>
            <a:solidFill>
              <a:srgbClr val="98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664200" y="3449319"/>
              <a:ext cx="204470" cy="509270"/>
            </a:xfrm>
            <a:custGeom>
              <a:avLst/>
              <a:gdLst/>
              <a:ahLst/>
              <a:cxnLst/>
              <a:rect l="l" t="t" r="r" b="b"/>
              <a:pathLst>
                <a:path w="204470" h="509270">
                  <a:moveTo>
                    <a:pt x="204470" y="241300"/>
                  </a:moveTo>
                  <a:lnTo>
                    <a:pt x="203200" y="199390"/>
                  </a:lnTo>
                  <a:lnTo>
                    <a:pt x="201930" y="167640"/>
                  </a:lnTo>
                  <a:lnTo>
                    <a:pt x="200660" y="153670"/>
                  </a:lnTo>
                  <a:lnTo>
                    <a:pt x="199390" y="140970"/>
                  </a:lnTo>
                  <a:lnTo>
                    <a:pt x="199390" y="139712"/>
                  </a:lnTo>
                  <a:lnTo>
                    <a:pt x="196850" y="128270"/>
                  </a:lnTo>
                  <a:lnTo>
                    <a:pt x="194310" y="115570"/>
                  </a:lnTo>
                  <a:lnTo>
                    <a:pt x="191770" y="102870"/>
                  </a:lnTo>
                  <a:lnTo>
                    <a:pt x="189230" y="91440"/>
                  </a:lnTo>
                  <a:lnTo>
                    <a:pt x="185420" y="80010"/>
                  </a:lnTo>
                  <a:lnTo>
                    <a:pt x="181610" y="69850"/>
                  </a:lnTo>
                  <a:lnTo>
                    <a:pt x="176530" y="59690"/>
                  </a:lnTo>
                  <a:lnTo>
                    <a:pt x="172720" y="50800"/>
                  </a:lnTo>
                  <a:lnTo>
                    <a:pt x="171450" y="50800"/>
                  </a:lnTo>
                  <a:lnTo>
                    <a:pt x="166370" y="41910"/>
                  </a:lnTo>
                  <a:lnTo>
                    <a:pt x="166370" y="40640"/>
                  </a:lnTo>
                  <a:lnTo>
                    <a:pt x="160020" y="34290"/>
                  </a:lnTo>
                  <a:lnTo>
                    <a:pt x="154940" y="26670"/>
                  </a:lnTo>
                  <a:lnTo>
                    <a:pt x="153670" y="26670"/>
                  </a:lnTo>
                  <a:lnTo>
                    <a:pt x="148590" y="20320"/>
                  </a:lnTo>
                  <a:lnTo>
                    <a:pt x="147320" y="20320"/>
                  </a:lnTo>
                  <a:lnTo>
                    <a:pt x="140970" y="15240"/>
                  </a:lnTo>
                  <a:lnTo>
                    <a:pt x="133350" y="11430"/>
                  </a:lnTo>
                  <a:lnTo>
                    <a:pt x="127000" y="7620"/>
                  </a:lnTo>
                  <a:lnTo>
                    <a:pt x="127000" y="6350"/>
                  </a:lnTo>
                  <a:lnTo>
                    <a:pt x="125730" y="6350"/>
                  </a:lnTo>
                  <a:lnTo>
                    <a:pt x="118110" y="5080"/>
                  </a:lnTo>
                  <a:lnTo>
                    <a:pt x="111760" y="2540"/>
                  </a:lnTo>
                  <a:lnTo>
                    <a:pt x="110490" y="2540"/>
                  </a:lnTo>
                  <a:lnTo>
                    <a:pt x="102870" y="0"/>
                  </a:lnTo>
                  <a:lnTo>
                    <a:pt x="101600" y="0"/>
                  </a:lnTo>
                  <a:lnTo>
                    <a:pt x="93980" y="0"/>
                  </a:lnTo>
                  <a:lnTo>
                    <a:pt x="92710" y="0"/>
                  </a:lnTo>
                  <a:lnTo>
                    <a:pt x="85090" y="1270"/>
                  </a:lnTo>
                  <a:lnTo>
                    <a:pt x="76200" y="2540"/>
                  </a:lnTo>
                  <a:lnTo>
                    <a:pt x="67310" y="3810"/>
                  </a:lnTo>
                  <a:lnTo>
                    <a:pt x="67310" y="5080"/>
                  </a:lnTo>
                  <a:lnTo>
                    <a:pt x="57150" y="7620"/>
                  </a:lnTo>
                  <a:lnTo>
                    <a:pt x="48260" y="11430"/>
                  </a:lnTo>
                  <a:lnTo>
                    <a:pt x="39370" y="15240"/>
                  </a:lnTo>
                  <a:lnTo>
                    <a:pt x="31750" y="20320"/>
                  </a:lnTo>
                  <a:lnTo>
                    <a:pt x="30480" y="20320"/>
                  </a:lnTo>
                  <a:lnTo>
                    <a:pt x="22860" y="26670"/>
                  </a:lnTo>
                  <a:lnTo>
                    <a:pt x="15240" y="33020"/>
                  </a:lnTo>
                  <a:lnTo>
                    <a:pt x="13970" y="33020"/>
                  </a:lnTo>
                  <a:lnTo>
                    <a:pt x="7620" y="40640"/>
                  </a:lnTo>
                  <a:lnTo>
                    <a:pt x="6350" y="40640"/>
                  </a:lnTo>
                  <a:lnTo>
                    <a:pt x="0" y="48260"/>
                  </a:lnTo>
                  <a:lnTo>
                    <a:pt x="3810" y="50800"/>
                  </a:lnTo>
                  <a:lnTo>
                    <a:pt x="6350" y="54610"/>
                  </a:lnTo>
                  <a:lnTo>
                    <a:pt x="13970" y="46990"/>
                  </a:lnTo>
                  <a:lnTo>
                    <a:pt x="19837" y="39941"/>
                  </a:lnTo>
                  <a:lnTo>
                    <a:pt x="20320" y="40640"/>
                  </a:lnTo>
                  <a:lnTo>
                    <a:pt x="27940" y="34290"/>
                  </a:lnTo>
                  <a:lnTo>
                    <a:pt x="36830" y="27940"/>
                  </a:lnTo>
                  <a:lnTo>
                    <a:pt x="36449" y="27559"/>
                  </a:lnTo>
                  <a:lnTo>
                    <a:pt x="44450" y="24130"/>
                  </a:lnTo>
                  <a:lnTo>
                    <a:pt x="52070" y="19050"/>
                  </a:lnTo>
                  <a:lnTo>
                    <a:pt x="60960" y="16510"/>
                  </a:lnTo>
                  <a:lnTo>
                    <a:pt x="69557" y="12827"/>
                  </a:lnTo>
                  <a:lnTo>
                    <a:pt x="69850" y="13970"/>
                  </a:lnTo>
                  <a:lnTo>
                    <a:pt x="78740" y="11430"/>
                  </a:lnTo>
                  <a:lnTo>
                    <a:pt x="78676" y="11264"/>
                  </a:lnTo>
                  <a:lnTo>
                    <a:pt x="86360" y="10160"/>
                  </a:lnTo>
                  <a:lnTo>
                    <a:pt x="93980" y="10160"/>
                  </a:lnTo>
                  <a:lnTo>
                    <a:pt x="101600" y="10160"/>
                  </a:lnTo>
                  <a:lnTo>
                    <a:pt x="108000" y="11226"/>
                  </a:lnTo>
                  <a:lnTo>
                    <a:pt x="107950" y="11430"/>
                  </a:lnTo>
                  <a:lnTo>
                    <a:pt x="115570" y="12700"/>
                  </a:lnTo>
                  <a:lnTo>
                    <a:pt x="122148" y="14897"/>
                  </a:lnTo>
                  <a:lnTo>
                    <a:pt x="121920" y="15240"/>
                  </a:lnTo>
                  <a:lnTo>
                    <a:pt x="129540" y="19050"/>
                  </a:lnTo>
                  <a:lnTo>
                    <a:pt x="135890" y="24130"/>
                  </a:lnTo>
                  <a:lnTo>
                    <a:pt x="142240" y="27940"/>
                  </a:lnTo>
                  <a:lnTo>
                    <a:pt x="142697" y="27254"/>
                  </a:lnTo>
                  <a:lnTo>
                    <a:pt x="147320" y="33020"/>
                  </a:lnTo>
                  <a:lnTo>
                    <a:pt x="153670" y="40640"/>
                  </a:lnTo>
                  <a:lnTo>
                    <a:pt x="158750" y="46990"/>
                  </a:lnTo>
                  <a:lnTo>
                    <a:pt x="163830" y="55880"/>
                  </a:lnTo>
                  <a:lnTo>
                    <a:pt x="164249" y="55600"/>
                  </a:lnTo>
                  <a:lnTo>
                    <a:pt x="167640" y="63500"/>
                  </a:lnTo>
                  <a:lnTo>
                    <a:pt x="172720" y="73660"/>
                  </a:lnTo>
                  <a:lnTo>
                    <a:pt x="176530" y="83820"/>
                  </a:lnTo>
                  <a:lnTo>
                    <a:pt x="180340" y="93980"/>
                  </a:lnTo>
                  <a:lnTo>
                    <a:pt x="182880" y="105410"/>
                  </a:lnTo>
                  <a:lnTo>
                    <a:pt x="185420" y="118110"/>
                  </a:lnTo>
                  <a:lnTo>
                    <a:pt x="187960" y="129540"/>
                  </a:lnTo>
                  <a:lnTo>
                    <a:pt x="189230" y="142240"/>
                  </a:lnTo>
                  <a:lnTo>
                    <a:pt x="189445" y="142189"/>
                  </a:lnTo>
                  <a:lnTo>
                    <a:pt x="191770" y="154940"/>
                  </a:lnTo>
                  <a:lnTo>
                    <a:pt x="191770" y="167640"/>
                  </a:lnTo>
                  <a:lnTo>
                    <a:pt x="194310" y="199390"/>
                  </a:lnTo>
                  <a:lnTo>
                    <a:pt x="194310" y="241300"/>
                  </a:lnTo>
                  <a:lnTo>
                    <a:pt x="195580" y="358140"/>
                  </a:lnTo>
                  <a:lnTo>
                    <a:pt x="195580" y="509270"/>
                  </a:lnTo>
                  <a:lnTo>
                    <a:pt x="204470" y="509270"/>
                  </a:lnTo>
                  <a:lnTo>
                    <a:pt x="204470" y="358140"/>
                  </a:lnTo>
                  <a:lnTo>
                    <a:pt x="204470" y="241300"/>
                  </a:lnTo>
                  <a:close/>
                </a:path>
              </a:pathLst>
            </a:custGeom>
            <a:solidFill>
              <a:srgbClr val="98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716270" y="3601732"/>
              <a:ext cx="152400" cy="356870"/>
            </a:xfrm>
            <a:custGeom>
              <a:avLst/>
              <a:gdLst/>
              <a:ahLst/>
              <a:cxnLst/>
              <a:rect l="l" t="t" r="r" b="b"/>
              <a:pathLst>
                <a:path w="152400" h="356870">
                  <a:moveTo>
                    <a:pt x="39370" y="97777"/>
                  </a:moveTo>
                  <a:lnTo>
                    <a:pt x="38100" y="68567"/>
                  </a:lnTo>
                  <a:lnTo>
                    <a:pt x="38100" y="46977"/>
                  </a:lnTo>
                  <a:lnTo>
                    <a:pt x="38100" y="38087"/>
                  </a:lnTo>
                  <a:lnTo>
                    <a:pt x="36830" y="30467"/>
                  </a:lnTo>
                  <a:lnTo>
                    <a:pt x="36830" y="29197"/>
                  </a:lnTo>
                  <a:lnTo>
                    <a:pt x="35560" y="22847"/>
                  </a:lnTo>
                  <a:lnTo>
                    <a:pt x="35560" y="21577"/>
                  </a:lnTo>
                  <a:lnTo>
                    <a:pt x="35560" y="19037"/>
                  </a:lnTo>
                  <a:lnTo>
                    <a:pt x="35560" y="16497"/>
                  </a:lnTo>
                  <a:lnTo>
                    <a:pt x="34290" y="15227"/>
                  </a:lnTo>
                  <a:lnTo>
                    <a:pt x="34290" y="13957"/>
                  </a:lnTo>
                  <a:lnTo>
                    <a:pt x="34290" y="12687"/>
                  </a:lnTo>
                  <a:lnTo>
                    <a:pt x="33020" y="12687"/>
                  </a:lnTo>
                  <a:lnTo>
                    <a:pt x="33020" y="11417"/>
                  </a:lnTo>
                  <a:lnTo>
                    <a:pt x="33020" y="10147"/>
                  </a:lnTo>
                  <a:lnTo>
                    <a:pt x="32537" y="10464"/>
                  </a:lnTo>
                  <a:lnTo>
                    <a:pt x="31750" y="8877"/>
                  </a:lnTo>
                  <a:lnTo>
                    <a:pt x="31750" y="7607"/>
                  </a:lnTo>
                  <a:lnTo>
                    <a:pt x="30480" y="6337"/>
                  </a:lnTo>
                  <a:lnTo>
                    <a:pt x="29210" y="5067"/>
                  </a:lnTo>
                  <a:lnTo>
                    <a:pt x="29210" y="3797"/>
                  </a:lnTo>
                  <a:lnTo>
                    <a:pt x="27940" y="3797"/>
                  </a:lnTo>
                  <a:lnTo>
                    <a:pt x="26670" y="3797"/>
                  </a:lnTo>
                  <a:lnTo>
                    <a:pt x="26670" y="2527"/>
                  </a:lnTo>
                  <a:lnTo>
                    <a:pt x="25400" y="2527"/>
                  </a:lnTo>
                  <a:lnTo>
                    <a:pt x="24130" y="1257"/>
                  </a:lnTo>
                  <a:lnTo>
                    <a:pt x="22860" y="1257"/>
                  </a:lnTo>
                  <a:lnTo>
                    <a:pt x="21590" y="1257"/>
                  </a:lnTo>
                  <a:lnTo>
                    <a:pt x="20320" y="1257"/>
                  </a:lnTo>
                  <a:lnTo>
                    <a:pt x="19050" y="0"/>
                  </a:lnTo>
                  <a:lnTo>
                    <a:pt x="16510" y="1257"/>
                  </a:lnTo>
                  <a:lnTo>
                    <a:pt x="15240" y="1257"/>
                  </a:lnTo>
                  <a:lnTo>
                    <a:pt x="13970" y="2527"/>
                  </a:lnTo>
                  <a:lnTo>
                    <a:pt x="12700" y="2527"/>
                  </a:lnTo>
                  <a:lnTo>
                    <a:pt x="11430" y="3797"/>
                  </a:lnTo>
                  <a:lnTo>
                    <a:pt x="10160" y="5067"/>
                  </a:lnTo>
                  <a:lnTo>
                    <a:pt x="8890" y="6337"/>
                  </a:lnTo>
                  <a:lnTo>
                    <a:pt x="7620" y="6337"/>
                  </a:lnTo>
                  <a:lnTo>
                    <a:pt x="6350" y="7607"/>
                  </a:lnTo>
                  <a:lnTo>
                    <a:pt x="6350" y="8877"/>
                  </a:lnTo>
                  <a:lnTo>
                    <a:pt x="5080" y="8877"/>
                  </a:lnTo>
                  <a:lnTo>
                    <a:pt x="5842" y="9385"/>
                  </a:lnTo>
                  <a:lnTo>
                    <a:pt x="5080" y="10147"/>
                  </a:lnTo>
                  <a:lnTo>
                    <a:pt x="3810" y="10147"/>
                  </a:lnTo>
                  <a:lnTo>
                    <a:pt x="3810" y="11417"/>
                  </a:lnTo>
                  <a:lnTo>
                    <a:pt x="2540" y="11417"/>
                  </a:lnTo>
                  <a:lnTo>
                    <a:pt x="2540" y="13957"/>
                  </a:lnTo>
                  <a:lnTo>
                    <a:pt x="1270" y="15227"/>
                  </a:lnTo>
                  <a:lnTo>
                    <a:pt x="0" y="15227"/>
                  </a:lnTo>
                  <a:lnTo>
                    <a:pt x="0" y="16497"/>
                  </a:lnTo>
                  <a:lnTo>
                    <a:pt x="0" y="19037"/>
                  </a:lnTo>
                  <a:lnTo>
                    <a:pt x="5080" y="19037"/>
                  </a:lnTo>
                  <a:lnTo>
                    <a:pt x="6159" y="19405"/>
                  </a:lnTo>
                  <a:lnTo>
                    <a:pt x="7620" y="21577"/>
                  </a:lnTo>
                  <a:lnTo>
                    <a:pt x="8890" y="20307"/>
                  </a:lnTo>
                  <a:lnTo>
                    <a:pt x="10160" y="20307"/>
                  </a:lnTo>
                  <a:lnTo>
                    <a:pt x="10160" y="19037"/>
                  </a:lnTo>
                  <a:lnTo>
                    <a:pt x="11430" y="17767"/>
                  </a:lnTo>
                  <a:lnTo>
                    <a:pt x="11430" y="16497"/>
                  </a:lnTo>
                  <a:lnTo>
                    <a:pt x="12700" y="15227"/>
                  </a:lnTo>
                  <a:lnTo>
                    <a:pt x="13970" y="13957"/>
                  </a:lnTo>
                  <a:lnTo>
                    <a:pt x="15240" y="12687"/>
                  </a:lnTo>
                  <a:lnTo>
                    <a:pt x="16510" y="11417"/>
                  </a:lnTo>
                  <a:lnTo>
                    <a:pt x="17627" y="10858"/>
                  </a:lnTo>
                  <a:lnTo>
                    <a:pt x="17780" y="11417"/>
                  </a:lnTo>
                  <a:lnTo>
                    <a:pt x="19050" y="10147"/>
                  </a:lnTo>
                  <a:lnTo>
                    <a:pt x="20320" y="11417"/>
                  </a:lnTo>
                  <a:lnTo>
                    <a:pt x="21590" y="11417"/>
                  </a:lnTo>
                  <a:lnTo>
                    <a:pt x="22860" y="12687"/>
                  </a:lnTo>
                  <a:lnTo>
                    <a:pt x="24130" y="13957"/>
                  </a:lnTo>
                  <a:lnTo>
                    <a:pt x="24130" y="15227"/>
                  </a:lnTo>
                  <a:lnTo>
                    <a:pt x="25400" y="16497"/>
                  </a:lnTo>
                  <a:lnTo>
                    <a:pt x="25400" y="17767"/>
                  </a:lnTo>
                  <a:lnTo>
                    <a:pt x="26670" y="20307"/>
                  </a:lnTo>
                  <a:lnTo>
                    <a:pt x="26670" y="22847"/>
                  </a:lnTo>
                  <a:lnTo>
                    <a:pt x="26670" y="25387"/>
                  </a:lnTo>
                  <a:lnTo>
                    <a:pt x="27940" y="30467"/>
                  </a:lnTo>
                  <a:lnTo>
                    <a:pt x="27940" y="38087"/>
                  </a:lnTo>
                  <a:lnTo>
                    <a:pt x="29210" y="46977"/>
                  </a:lnTo>
                  <a:lnTo>
                    <a:pt x="29210" y="68567"/>
                  </a:lnTo>
                  <a:lnTo>
                    <a:pt x="29210" y="97777"/>
                  </a:lnTo>
                  <a:lnTo>
                    <a:pt x="39370" y="97777"/>
                  </a:lnTo>
                  <a:close/>
                </a:path>
                <a:path w="152400" h="356870">
                  <a:moveTo>
                    <a:pt x="152400" y="205727"/>
                  </a:moveTo>
                  <a:lnTo>
                    <a:pt x="143510" y="205727"/>
                  </a:lnTo>
                  <a:lnTo>
                    <a:pt x="143510" y="356857"/>
                  </a:lnTo>
                  <a:lnTo>
                    <a:pt x="148590" y="356857"/>
                  </a:lnTo>
                  <a:lnTo>
                    <a:pt x="152400" y="356857"/>
                  </a:lnTo>
                  <a:lnTo>
                    <a:pt x="152400" y="205727"/>
                  </a:lnTo>
                  <a:close/>
                </a:path>
              </a:pathLst>
            </a:custGeom>
            <a:solidFill>
              <a:srgbClr val="98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709920" y="3618229"/>
              <a:ext cx="25400" cy="618490"/>
            </a:xfrm>
            <a:custGeom>
              <a:avLst/>
              <a:gdLst/>
              <a:ahLst/>
              <a:cxnLst/>
              <a:rect l="l" t="t" r="r" b="b"/>
              <a:pathLst>
                <a:path w="25400" h="618489">
                  <a:moveTo>
                    <a:pt x="25400" y="617220"/>
                  </a:moveTo>
                  <a:lnTo>
                    <a:pt x="22860" y="607060"/>
                  </a:lnTo>
                  <a:lnTo>
                    <a:pt x="21590" y="608330"/>
                  </a:lnTo>
                  <a:lnTo>
                    <a:pt x="20320" y="608330"/>
                  </a:lnTo>
                  <a:lnTo>
                    <a:pt x="19050" y="608330"/>
                  </a:lnTo>
                  <a:lnTo>
                    <a:pt x="17780" y="607060"/>
                  </a:lnTo>
                  <a:lnTo>
                    <a:pt x="17145" y="607695"/>
                  </a:lnTo>
                  <a:lnTo>
                    <a:pt x="16510" y="607060"/>
                  </a:lnTo>
                  <a:lnTo>
                    <a:pt x="15659" y="606221"/>
                  </a:lnTo>
                  <a:lnTo>
                    <a:pt x="16510" y="605790"/>
                  </a:lnTo>
                  <a:lnTo>
                    <a:pt x="15240" y="604520"/>
                  </a:lnTo>
                  <a:lnTo>
                    <a:pt x="13970" y="603250"/>
                  </a:lnTo>
                  <a:lnTo>
                    <a:pt x="13970" y="601980"/>
                  </a:lnTo>
                  <a:lnTo>
                    <a:pt x="13970" y="600710"/>
                  </a:lnTo>
                  <a:lnTo>
                    <a:pt x="12700" y="599440"/>
                  </a:lnTo>
                  <a:lnTo>
                    <a:pt x="12700" y="598170"/>
                  </a:lnTo>
                  <a:lnTo>
                    <a:pt x="12700" y="595630"/>
                  </a:lnTo>
                  <a:lnTo>
                    <a:pt x="11430" y="591820"/>
                  </a:lnTo>
                  <a:lnTo>
                    <a:pt x="11430" y="586740"/>
                  </a:lnTo>
                  <a:lnTo>
                    <a:pt x="11430" y="585470"/>
                  </a:lnTo>
                  <a:lnTo>
                    <a:pt x="11430" y="576580"/>
                  </a:lnTo>
                  <a:lnTo>
                    <a:pt x="10160" y="566420"/>
                  </a:lnTo>
                  <a:lnTo>
                    <a:pt x="10160" y="46990"/>
                  </a:lnTo>
                  <a:lnTo>
                    <a:pt x="11430" y="35560"/>
                  </a:lnTo>
                  <a:lnTo>
                    <a:pt x="11430" y="26670"/>
                  </a:lnTo>
                  <a:lnTo>
                    <a:pt x="11430" y="19050"/>
                  </a:lnTo>
                  <a:lnTo>
                    <a:pt x="12306" y="16421"/>
                  </a:lnTo>
                  <a:lnTo>
                    <a:pt x="12700" y="16510"/>
                  </a:lnTo>
                  <a:lnTo>
                    <a:pt x="12700" y="15240"/>
                  </a:lnTo>
                  <a:lnTo>
                    <a:pt x="12700" y="12700"/>
                  </a:lnTo>
                  <a:lnTo>
                    <a:pt x="13970" y="10160"/>
                  </a:lnTo>
                  <a:lnTo>
                    <a:pt x="13398" y="10020"/>
                  </a:lnTo>
                  <a:lnTo>
                    <a:pt x="13970" y="8890"/>
                  </a:lnTo>
                  <a:lnTo>
                    <a:pt x="13970" y="7620"/>
                  </a:lnTo>
                  <a:lnTo>
                    <a:pt x="13970" y="6350"/>
                  </a:lnTo>
                  <a:lnTo>
                    <a:pt x="15240" y="5080"/>
                  </a:lnTo>
                  <a:lnTo>
                    <a:pt x="15240" y="3810"/>
                  </a:lnTo>
                  <a:lnTo>
                    <a:pt x="16510" y="2540"/>
                  </a:lnTo>
                  <a:lnTo>
                    <a:pt x="6350" y="0"/>
                  </a:lnTo>
                  <a:lnTo>
                    <a:pt x="6350" y="1270"/>
                  </a:lnTo>
                  <a:lnTo>
                    <a:pt x="6350" y="2540"/>
                  </a:lnTo>
                  <a:lnTo>
                    <a:pt x="6350" y="3810"/>
                  </a:lnTo>
                  <a:lnTo>
                    <a:pt x="5080" y="5080"/>
                  </a:lnTo>
                  <a:lnTo>
                    <a:pt x="3810" y="7620"/>
                  </a:lnTo>
                  <a:lnTo>
                    <a:pt x="3810" y="8890"/>
                  </a:lnTo>
                  <a:lnTo>
                    <a:pt x="3810" y="10160"/>
                  </a:lnTo>
                  <a:lnTo>
                    <a:pt x="2540" y="13970"/>
                  </a:lnTo>
                  <a:lnTo>
                    <a:pt x="2540" y="17780"/>
                  </a:lnTo>
                  <a:lnTo>
                    <a:pt x="1270" y="26670"/>
                  </a:lnTo>
                  <a:lnTo>
                    <a:pt x="1270" y="35560"/>
                  </a:lnTo>
                  <a:lnTo>
                    <a:pt x="1270" y="46990"/>
                  </a:lnTo>
                  <a:lnTo>
                    <a:pt x="1270" y="59690"/>
                  </a:lnTo>
                  <a:lnTo>
                    <a:pt x="0" y="91440"/>
                  </a:lnTo>
                  <a:lnTo>
                    <a:pt x="0" y="504190"/>
                  </a:lnTo>
                  <a:lnTo>
                    <a:pt x="1270" y="539750"/>
                  </a:lnTo>
                  <a:lnTo>
                    <a:pt x="1270" y="566420"/>
                  </a:lnTo>
                  <a:lnTo>
                    <a:pt x="1270" y="576580"/>
                  </a:lnTo>
                  <a:lnTo>
                    <a:pt x="1270" y="577850"/>
                  </a:lnTo>
                  <a:lnTo>
                    <a:pt x="1270" y="586740"/>
                  </a:lnTo>
                  <a:lnTo>
                    <a:pt x="2540" y="593090"/>
                  </a:lnTo>
                  <a:lnTo>
                    <a:pt x="2540" y="594360"/>
                  </a:lnTo>
                  <a:lnTo>
                    <a:pt x="2540" y="596900"/>
                  </a:lnTo>
                  <a:lnTo>
                    <a:pt x="3810" y="599440"/>
                  </a:lnTo>
                  <a:lnTo>
                    <a:pt x="3810" y="601980"/>
                  </a:lnTo>
                  <a:lnTo>
                    <a:pt x="4445" y="603250"/>
                  </a:lnTo>
                  <a:lnTo>
                    <a:pt x="3810" y="603250"/>
                  </a:lnTo>
                  <a:lnTo>
                    <a:pt x="5080" y="605790"/>
                  </a:lnTo>
                  <a:lnTo>
                    <a:pt x="5080" y="607060"/>
                  </a:lnTo>
                  <a:lnTo>
                    <a:pt x="6350" y="608330"/>
                  </a:lnTo>
                  <a:lnTo>
                    <a:pt x="6350" y="609600"/>
                  </a:lnTo>
                  <a:lnTo>
                    <a:pt x="7620" y="610870"/>
                  </a:lnTo>
                  <a:lnTo>
                    <a:pt x="8458" y="611720"/>
                  </a:lnTo>
                  <a:lnTo>
                    <a:pt x="7620" y="612140"/>
                  </a:lnTo>
                  <a:lnTo>
                    <a:pt x="8890" y="613410"/>
                  </a:lnTo>
                  <a:lnTo>
                    <a:pt x="11430" y="615950"/>
                  </a:lnTo>
                  <a:lnTo>
                    <a:pt x="12700" y="615950"/>
                  </a:lnTo>
                  <a:lnTo>
                    <a:pt x="13970" y="617220"/>
                  </a:lnTo>
                  <a:lnTo>
                    <a:pt x="15240" y="617220"/>
                  </a:lnTo>
                  <a:lnTo>
                    <a:pt x="16510" y="618490"/>
                  </a:lnTo>
                  <a:lnTo>
                    <a:pt x="17348" y="617651"/>
                  </a:lnTo>
                  <a:lnTo>
                    <a:pt x="19050" y="618490"/>
                  </a:lnTo>
                  <a:lnTo>
                    <a:pt x="21590" y="618490"/>
                  </a:lnTo>
                  <a:lnTo>
                    <a:pt x="22860" y="617220"/>
                  </a:lnTo>
                  <a:lnTo>
                    <a:pt x="25400" y="617220"/>
                  </a:lnTo>
                  <a:close/>
                </a:path>
              </a:pathLst>
            </a:custGeom>
            <a:solidFill>
              <a:srgbClr val="98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731510" y="3699509"/>
              <a:ext cx="24130" cy="535940"/>
            </a:xfrm>
            <a:custGeom>
              <a:avLst/>
              <a:gdLst/>
              <a:ahLst/>
              <a:cxnLst/>
              <a:rect l="l" t="t" r="r" b="b"/>
              <a:pathLst>
                <a:path w="24129" h="535939">
                  <a:moveTo>
                    <a:pt x="24130" y="0"/>
                  </a:moveTo>
                  <a:lnTo>
                    <a:pt x="19050" y="0"/>
                  </a:lnTo>
                  <a:lnTo>
                    <a:pt x="13970" y="0"/>
                  </a:lnTo>
                  <a:lnTo>
                    <a:pt x="13970" y="406400"/>
                  </a:lnTo>
                  <a:lnTo>
                    <a:pt x="13970" y="441960"/>
                  </a:lnTo>
                  <a:lnTo>
                    <a:pt x="13970" y="469900"/>
                  </a:lnTo>
                  <a:lnTo>
                    <a:pt x="12700" y="481330"/>
                  </a:lnTo>
                  <a:lnTo>
                    <a:pt x="12700" y="482600"/>
                  </a:lnTo>
                  <a:lnTo>
                    <a:pt x="12700" y="491490"/>
                  </a:lnTo>
                  <a:lnTo>
                    <a:pt x="11430" y="500380"/>
                  </a:lnTo>
                  <a:lnTo>
                    <a:pt x="11430" y="502920"/>
                  </a:lnTo>
                  <a:lnTo>
                    <a:pt x="11430" y="505460"/>
                  </a:lnTo>
                  <a:lnTo>
                    <a:pt x="11430" y="508000"/>
                  </a:lnTo>
                  <a:lnTo>
                    <a:pt x="10160" y="510540"/>
                  </a:lnTo>
                  <a:lnTo>
                    <a:pt x="10160" y="513080"/>
                  </a:lnTo>
                  <a:lnTo>
                    <a:pt x="9398" y="514604"/>
                  </a:lnTo>
                  <a:lnTo>
                    <a:pt x="8890" y="514350"/>
                  </a:lnTo>
                  <a:lnTo>
                    <a:pt x="8890" y="515620"/>
                  </a:lnTo>
                  <a:lnTo>
                    <a:pt x="8890" y="516890"/>
                  </a:lnTo>
                  <a:lnTo>
                    <a:pt x="7620" y="519430"/>
                  </a:lnTo>
                  <a:lnTo>
                    <a:pt x="6350" y="519430"/>
                  </a:lnTo>
                  <a:lnTo>
                    <a:pt x="6350" y="521970"/>
                  </a:lnTo>
                  <a:lnTo>
                    <a:pt x="5080" y="523240"/>
                  </a:lnTo>
                  <a:lnTo>
                    <a:pt x="4445" y="523875"/>
                  </a:lnTo>
                  <a:lnTo>
                    <a:pt x="3810" y="523240"/>
                  </a:lnTo>
                  <a:lnTo>
                    <a:pt x="2540" y="524510"/>
                  </a:lnTo>
                  <a:lnTo>
                    <a:pt x="1270" y="525780"/>
                  </a:lnTo>
                  <a:lnTo>
                    <a:pt x="0" y="527050"/>
                  </a:lnTo>
                  <a:lnTo>
                    <a:pt x="1270" y="530860"/>
                  </a:lnTo>
                  <a:lnTo>
                    <a:pt x="1270" y="535940"/>
                  </a:lnTo>
                  <a:lnTo>
                    <a:pt x="3810" y="535940"/>
                  </a:lnTo>
                  <a:lnTo>
                    <a:pt x="5080" y="534670"/>
                  </a:lnTo>
                  <a:lnTo>
                    <a:pt x="6350" y="534670"/>
                  </a:lnTo>
                  <a:lnTo>
                    <a:pt x="6350" y="533400"/>
                  </a:lnTo>
                  <a:lnTo>
                    <a:pt x="7620" y="532130"/>
                  </a:lnTo>
                  <a:lnTo>
                    <a:pt x="8890" y="532130"/>
                  </a:lnTo>
                  <a:lnTo>
                    <a:pt x="10160" y="530860"/>
                  </a:lnTo>
                  <a:lnTo>
                    <a:pt x="11430" y="529590"/>
                  </a:lnTo>
                  <a:lnTo>
                    <a:pt x="12268" y="527900"/>
                  </a:lnTo>
                  <a:lnTo>
                    <a:pt x="12700" y="528320"/>
                  </a:lnTo>
                  <a:lnTo>
                    <a:pt x="13970" y="527050"/>
                  </a:lnTo>
                  <a:lnTo>
                    <a:pt x="13970" y="525780"/>
                  </a:lnTo>
                  <a:lnTo>
                    <a:pt x="15240" y="525780"/>
                  </a:lnTo>
                  <a:lnTo>
                    <a:pt x="15240" y="524510"/>
                  </a:lnTo>
                  <a:lnTo>
                    <a:pt x="16510" y="523240"/>
                  </a:lnTo>
                  <a:lnTo>
                    <a:pt x="16510" y="521970"/>
                  </a:lnTo>
                  <a:lnTo>
                    <a:pt x="17780" y="519430"/>
                  </a:lnTo>
                  <a:lnTo>
                    <a:pt x="17780" y="518160"/>
                  </a:lnTo>
                  <a:lnTo>
                    <a:pt x="19050" y="515620"/>
                  </a:lnTo>
                  <a:lnTo>
                    <a:pt x="19050" y="514350"/>
                  </a:lnTo>
                  <a:lnTo>
                    <a:pt x="19050" y="513080"/>
                  </a:lnTo>
                  <a:lnTo>
                    <a:pt x="20320" y="509270"/>
                  </a:lnTo>
                  <a:lnTo>
                    <a:pt x="20320" y="506730"/>
                  </a:lnTo>
                  <a:lnTo>
                    <a:pt x="20320" y="504190"/>
                  </a:lnTo>
                  <a:lnTo>
                    <a:pt x="21590" y="501650"/>
                  </a:lnTo>
                  <a:lnTo>
                    <a:pt x="21590" y="500380"/>
                  </a:lnTo>
                  <a:lnTo>
                    <a:pt x="21590" y="492760"/>
                  </a:lnTo>
                  <a:lnTo>
                    <a:pt x="22860" y="482600"/>
                  </a:lnTo>
                  <a:lnTo>
                    <a:pt x="22860" y="471170"/>
                  </a:lnTo>
                  <a:lnTo>
                    <a:pt x="22860" y="441960"/>
                  </a:lnTo>
                  <a:lnTo>
                    <a:pt x="24130" y="406400"/>
                  </a:lnTo>
                  <a:lnTo>
                    <a:pt x="24130" y="0"/>
                  </a:lnTo>
                  <a:close/>
                </a:path>
              </a:pathLst>
            </a:custGeom>
            <a:solidFill>
              <a:srgbClr val="98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980430" y="3531869"/>
              <a:ext cx="97790" cy="36830"/>
            </a:xfrm>
            <a:custGeom>
              <a:avLst/>
              <a:gdLst/>
              <a:ahLst/>
              <a:cxnLst/>
              <a:rect l="l" t="t" r="r" b="b"/>
              <a:pathLst>
                <a:path w="97789" h="36829">
                  <a:moveTo>
                    <a:pt x="34290" y="26670"/>
                  </a:moveTo>
                  <a:lnTo>
                    <a:pt x="33020" y="26670"/>
                  </a:lnTo>
                  <a:lnTo>
                    <a:pt x="33020" y="27940"/>
                  </a:lnTo>
                  <a:lnTo>
                    <a:pt x="26670" y="27940"/>
                  </a:lnTo>
                  <a:lnTo>
                    <a:pt x="26670" y="29210"/>
                  </a:lnTo>
                  <a:lnTo>
                    <a:pt x="22860" y="29210"/>
                  </a:lnTo>
                  <a:lnTo>
                    <a:pt x="22860" y="30480"/>
                  </a:lnTo>
                  <a:lnTo>
                    <a:pt x="17780" y="30480"/>
                  </a:lnTo>
                  <a:lnTo>
                    <a:pt x="17780" y="31762"/>
                  </a:lnTo>
                  <a:lnTo>
                    <a:pt x="12700" y="31762"/>
                  </a:lnTo>
                  <a:lnTo>
                    <a:pt x="12700" y="33020"/>
                  </a:lnTo>
                  <a:lnTo>
                    <a:pt x="8890" y="33020"/>
                  </a:lnTo>
                  <a:lnTo>
                    <a:pt x="8890" y="34290"/>
                  </a:lnTo>
                  <a:lnTo>
                    <a:pt x="3810" y="34290"/>
                  </a:lnTo>
                  <a:lnTo>
                    <a:pt x="3810" y="35560"/>
                  </a:lnTo>
                  <a:lnTo>
                    <a:pt x="0" y="35560"/>
                  </a:lnTo>
                  <a:lnTo>
                    <a:pt x="0" y="36830"/>
                  </a:lnTo>
                  <a:lnTo>
                    <a:pt x="34290" y="36830"/>
                  </a:lnTo>
                  <a:lnTo>
                    <a:pt x="34290" y="26670"/>
                  </a:lnTo>
                  <a:close/>
                </a:path>
                <a:path w="97789" h="36829">
                  <a:moveTo>
                    <a:pt x="97790" y="0"/>
                  </a:moveTo>
                  <a:lnTo>
                    <a:pt x="69850" y="17780"/>
                  </a:lnTo>
                  <a:lnTo>
                    <a:pt x="69850" y="19062"/>
                  </a:lnTo>
                  <a:lnTo>
                    <a:pt x="68580" y="19062"/>
                  </a:lnTo>
                  <a:lnTo>
                    <a:pt x="68580" y="21590"/>
                  </a:lnTo>
                  <a:lnTo>
                    <a:pt x="67310" y="21590"/>
                  </a:lnTo>
                  <a:lnTo>
                    <a:pt x="67310" y="22860"/>
                  </a:lnTo>
                  <a:lnTo>
                    <a:pt x="66040" y="22860"/>
                  </a:lnTo>
                  <a:lnTo>
                    <a:pt x="66040" y="24130"/>
                  </a:lnTo>
                  <a:lnTo>
                    <a:pt x="64770" y="24130"/>
                  </a:lnTo>
                  <a:lnTo>
                    <a:pt x="64770" y="26670"/>
                  </a:lnTo>
                  <a:lnTo>
                    <a:pt x="63500" y="26670"/>
                  </a:lnTo>
                  <a:lnTo>
                    <a:pt x="63500" y="29210"/>
                  </a:lnTo>
                  <a:lnTo>
                    <a:pt x="62230" y="29210"/>
                  </a:lnTo>
                  <a:lnTo>
                    <a:pt x="62230" y="30480"/>
                  </a:lnTo>
                  <a:lnTo>
                    <a:pt x="60960" y="30480"/>
                  </a:lnTo>
                  <a:lnTo>
                    <a:pt x="60960" y="33020"/>
                  </a:lnTo>
                  <a:lnTo>
                    <a:pt x="59690" y="33020"/>
                  </a:lnTo>
                  <a:lnTo>
                    <a:pt x="59690" y="34290"/>
                  </a:lnTo>
                  <a:lnTo>
                    <a:pt x="58420" y="34290"/>
                  </a:lnTo>
                  <a:lnTo>
                    <a:pt x="58420" y="36830"/>
                  </a:lnTo>
                  <a:lnTo>
                    <a:pt x="97790" y="36830"/>
                  </a:lnTo>
                  <a:lnTo>
                    <a:pt x="97790" y="17780"/>
                  </a:lnTo>
                  <a:lnTo>
                    <a:pt x="97790" y="0"/>
                  </a:lnTo>
                  <a:close/>
                </a:path>
              </a:pathLst>
            </a:custGeom>
            <a:solidFill>
              <a:srgbClr val="2B2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911850" y="3568700"/>
              <a:ext cx="166370" cy="19050"/>
            </a:xfrm>
            <a:custGeom>
              <a:avLst/>
              <a:gdLst/>
              <a:ahLst/>
              <a:cxnLst/>
              <a:rect l="l" t="t" r="r" b="b"/>
              <a:pathLst>
                <a:path w="166370" h="19050">
                  <a:moveTo>
                    <a:pt x="166370" y="0"/>
                  </a:moveTo>
                  <a:lnTo>
                    <a:pt x="125729" y="0"/>
                  </a:lnTo>
                  <a:lnTo>
                    <a:pt x="125729" y="2539"/>
                  </a:lnTo>
                  <a:lnTo>
                    <a:pt x="124460" y="2539"/>
                  </a:lnTo>
                  <a:lnTo>
                    <a:pt x="124460" y="5079"/>
                  </a:lnTo>
                  <a:lnTo>
                    <a:pt x="123189" y="5079"/>
                  </a:lnTo>
                  <a:lnTo>
                    <a:pt x="123189" y="7620"/>
                  </a:lnTo>
                  <a:lnTo>
                    <a:pt x="121920" y="7620"/>
                  </a:lnTo>
                  <a:lnTo>
                    <a:pt x="121920" y="10160"/>
                  </a:lnTo>
                  <a:lnTo>
                    <a:pt x="120650" y="10160"/>
                  </a:lnTo>
                  <a:lnTo>
                    <a:pt x="120650" y="12700"/>
                  </a:lnTo>
                  <a:lnTo>
                    <a:pt x="119379" y="12700"/>
                  </a:lnTo>
                  <a:lnTo>
                    <a:pt x="119379" y="13970"/>
                  </a:lnTo>
                  <a:lnTo>
                    <a:pt x="118110" y="13970"/>
                  </a:lnTo>
                  <a:lnTo>
                    <a:pt x="118110" y="16510"/>
                  </a:lnTo>
                  <a:lnTo>
                    <a:pt x="116839" y="16510"/>
                  </a:lnTo>
                  <a:lnTo>
                    <a:pt x="116839" y="19050"/>
                  </a:lnTo>
                  <a:lnTo>
                    <a:pt x="166370" y="19050"/>
                  </a:lnTo>
                  <a:lnTo>
                    <a:pt x="166370" y="0"/>
                  </a:lnTo>
                  <a:close/>
                </a:path>
                <a:path w="166370" h="19050">
                  <a:moveTo>
                    <a:pt x="101600" y="2539"/>
                  </a:moveTo>
                  <a:lnTo>
                    <a:pt x="54610" y="2539"/>
                  </a:lnTo>
                  <a:lnTo>
                    <a:pt x="54610" y="3810"/>
                  </a:lnTo>
                  <a:lnTo>
                    <a:pt x="49529" y="3810"/>
                  </a:lnTo>
                  <a:lnTo>
                    <a:pt x="49529" y="5079"/>
                  </a:lnTo>
                  <a:lnTo>
                    <a:pt x="45720" y="5079"/>
                  </a:lnTo>
                  <a:lnTo>
                    <a:pt x="45720" y="6350"/>
                  </a:lnTo>
                  <a:lnTo>
                    <a:pt x="40639" y="6350"/>
                  </a:lnTo>
                  <a:lnTo>
                    <a:pt x="40639" y="7620"/>
                  </a:lnTo>
                  <a:lnTo>
                    <a:pt x="36829" y="7620"/>
                  </a:lnTo>
                  <a:lnTo>
                    <a:pt x="36829" y="8889"/>
                  </a:lnTo>
                  <a:lnTo>
                    <a:pt x="31750" y="8889"/>
                  </a:lnTo>
                  <a:lnTo>
                    <a:pt x="31750" y="10160"/>
                  </a:lnTo>
                  <a:lnTo>
                    <a:pt x="26670" y="10160"/>
                  </a:lnTo>
                  <a:lnTo>
                    <a:pt x="26670" y="11429"/>
                  </a:lnTo>
                  <a:lnTo>
                    <a:pt x="22860" y="11429"/>
                  </a:lnTo>
                  <a:lnTo>
                    <a:pt x="22860" y="12700"/>
                  </a:lnTo>
                  <a:lnTo>
                    <a:pt x="17779" y="12700"/>
                  </a:lnTo>
                  <a:lnTo>
                    <a:pt x="17779" y="13970"/>
                  </a:lnTo>
                  <a:lnTo>
                    <a:pt x="13970" y="13970"/>
                  </a:lnTo>
                  <a:lnTo>
                    <a:pt x="13970" y="15239"/>
                  </a:lnTo>
                  <a:lnTo>
                    <a:pt x="8889" y="15239"/>
                  </a:lnTo>
                  <a:lnTo>
                    <a:pt x="8889" y="16510"/>
                  </a:lnTo>
                  <a:lnTo>
                    <a:pt x="3810" y="16510"/>
                  </a:lnTo>
                  <a:lnTo>
                    <a:pt x="3810" y="17779"/>
                  </a:lnTo>
                  <a:lnTo>
                    <a:pt x="0" y="17779"/>
                  </a:lnTo>
                  <a:lnTo>
                    <a:pt x="0" y="19050"/>
                  </a:lnTo>
                  <a:lnTo>
                    <a:pt x="101600" y="19050"/>
                  </a:lnTo>
                  <a:lnTo>
                    <a:pt x="101600" y="2539"/>
                  </a:lnTo>
                  <a:close/>
                </a:path>
                <a:path w="166370" h="19050">
                  <a:moveTo>
                    <a:pt x="102870" y="0"/>
                  </a:moveTo>
                  <a:lnTo>
                    <a:pt x="63500" y="0"/>
                  </a:lnTo>
                  <a:lnTo>
                    <a:pt x="63500" y="1270"/>
                  </a:lnTo>
                  <a:lnTo>
                    <a:pt x="58420" y="1270"/>
                  </a:lnTo>
                  <a:lnTo>
                    <a:pt x="58420" y="2539"/>
                  </a:lnTo>
                  <a:lnTo>
                    <a:pt x="102870" y="2539"/>
                  </a:lnTo>
                  <a:lnTo>
                    <a:pt x="102870" y="0"/>
                  </a:lnTo>
                  <a:close/>
                </a:path>
              </a:pathLst>
            </a:custGeom>
            <a:solidFill>
              <a:srgbClr val="2A2A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904230" y="3587749"/>
              <a:ext cx="173990" cy="19050"/>
            </a:xfrm>
            <a:custGeom>
              <a:avLst/>
              <a:gdLst/>
              <a:ahLst/>
              <a:cxnLst/>
              <a:rect l="l" t="t" r="r" b="b"/>
              <a:pathLst>
                <a:path w="173989" h="19050">
                  <a:moveTo>
                    <a:pt x="107950" y="11442"/>
                  </a:moveTo>
                  <a:lnTo>
                    <a:pt x="0" y="11442"/>
                  </a:lnTo>
                  <a:lnTo>
                    <a:pt x="0" y="19050"/>
                  </a:lnTo>
                  <a:lnTo>
                    <a:pt x="107950" y="19050"/>
                  </a:lnTo>
                  <a:lnTo>
                    <a:pt x="107950" y="11442"/>
                  </a:lnTo>
                  <a:close/>
                </a:path>
                <a:path w="173989" h="19050">
                  <a:moveTo>
                    <a:pt x="109220" y="0"/>
                  </a:moveTo>
                  <a:lnTo>
                    <a:pt x="2540" y="0"/>
                  </a:lnTo>
                  <a:lnTo>
                    <a:pt x="2540" y="1270"/>
                  </a:lnTo>
                  <a:lnTo>
                    <a:pt x="0" y="1270"/>
                  </a:lnTo>
                  <a:lnTo>
                    <a:pt x="0" y="7620"/>
                  </a:lnTo>
                  <a:lnTo>
                    <a:pt x="0" y="11430"/>
                  </a:lnTo>
                  <a:lnTo>
                    <a:pt x="107950" y="11430"/>
                  </a:lnTo>
                  <a:lnTo>
                    <a:pt x="107950" y="7620"/>
                  </a:lnTo>
                  <a:lnTo>
                    <a:pt x="109220" y="7620"/>
                  </a:lnTo>
                  <a:lnTo>
                    <a:pt x="109220" y="1270"/>
                  </a:lnTo>
                  <a:lnTo>
                    <a:pt x="109220" y="0"/>
                  </a:lnTo>
                  <a:close/>
                </a:path>
                <a:path w="173989" h="19050">
                  <a:moveTo>
                    <a:pt x="173990" y="0"/>
                  </a:moveTo>
                  <a:lnTo>
                    <a:pt x="123190" y="0"/>
                  </a:lnTo>
                  <a:lnTo>
                    <a:pt x="123190" y="3810"/>
                  </a:lnTo>
                  <a:lnTo>
                    <a:pt x="121920" y="3810"/>
                  </a:lnTo>
                  <a:lnTo>
                    <a:pt x="121920" y="6350"/>
                  </a:lnTo>
                  <a:lnTo>
                    <a:pt x="120650" y="6350"/>
                  </a:lnTo>
                  <a:lnTo>
                    <a:pt x="120650" y="11430"/>
                  </a:lnTo>
                  <a:lnTo>
                    <a:pt x="119380" y="11430"/>
                  </a:lnTo>
                  <a:lnTo>
                    <a:pt x="119380" y="16510"/>
                  </a:lnTo>
                  <a:lnTo>
                    <a:pt x="118110" y="16510"/>
                  </a:lnTo>
                  <a:lnTo>
                    <a:pt x="118110" y="19050"/>
                  </a:lnTo>
                  <a:lnTo>
                    <a:pt x="173990" y="19050"/>
                  </a:lnTo>
                  <a:lnTo>
                    <a:pt x="173990" y="16510"/>
                  </a:lnTo>
                  <a:lnTo>
                    <a:pt x="173990" y="11430"/>
                  </a:lnTo>
                  <a:lnTo>
                    <a:pt x="173990" y="6350"/>
                  </a:lnTo>
                  <a:lnTo>
                    <a:pt x="173990" y="3810"/>
                  </a:lnTo>
                  <a:lnTo>
                    <a:pt x="173990" y="0"/>
                  </a:lnTo>
                  <a:close/>
                </a:path>
              </a:pathLst>
            </a:custGeom>
            <a:solidFill>
              <a:srgbClr val="2A2A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904230" y="3606799"/>
              <a:ext cx="173990" cy="19050"/>
            </a:xfrm>
            <a:custGeom>
              <a:avLst/>
              <a:gdLst/>
              <a:ahLst/>
              <a:cxnLst/>
              <a:rect l="l" t="t" r="r" b="b"/>
              <a:pathLst>
                <a:path w="173989" h="19050">
                  <a:moveTo>
                    <a:pt x="10795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0" y="19050"/>
                  </a:lnTo>
                  <a:lnTo>
                    <a:pt x="106667" y="19050"/>
                  </a:lnTo>
                  <a:lnTo>
                    <a:pt x="106667" y="12700"/>
                  </a:lnTo>
                  <a:lnTo>
                    <a:pt x="107950" y="12700"/>
                  </a:lnTo>
                  <a:lnTo>
                    <a:pt x="107950" y="0"/>
                  </a:lnTo>
                  <a:close/>
                </a:path>
                <a:path w="173989" h="19050">
                  <a:moveTo>
                    <a:pt x="173990" y="0"/>
                  </a:moveTo>
                  <a:lnTo>
                    <a:pt x="118110" y="0"/>
                  </a:lnTo>
                  <a:lnTo>
                    <a:pt x="118110" y="1270"/>
                  </a:lnTo>
                  <a:lnTo>
                    <a:pt x="116840" y="1270"/>
                  </a:lnTo>
                  <a:lnTo>
                    <a:pt x="116840" y="5080"/>
                  </a:lnTo>
                  <a:lnTo>
                    <a:pt x="115570" y="5080"/>
                  </a:lnTo>
                  <a:lnTo>
                    <a:pt x="115570" y="8890"/>
                  </a:lnTo>
                  <a:lnTo>
                    <a:pt x="114300" y="8890"/>
                  </a:lnTo>
                  <a:lnTo>
                    <a:pt x="114300" y="12700"/>
                  </a:lnTo>
                  <a:lnTo>
                    <a:pt x="113030" y="12700"/>
                  </a:lnTo>
                  <a:lnTo>
                    <a:pt x="113030" y="17780"/>
                  </a:lnTo>
                  <a:lnTo>
                    <a:pt x="111760" y="17780"/>
                  </a:lnTo>
                  <a:lnTo>
                    <a:pt x="111760" y="19050"/>
                  </a:lnTo>
                  <a:lnTo>
                    <a:pt x="173990" y="19050"/>
                  </a:lnTo>
                  <a:lnTo>
                    <a:pt x="173990" y="17780"/>
                  </a:lnTo>
                  <a:lnTo>
                    <a:pt x="173990" y="12700"/>
                  </a:lnTo>
                  <a:lnTo>
                    <a:pt x="173990" y="8890"/>
                  </a:lnTo>
                  <a:lnTo>
                    <a:pt x="173990" y="5080"/>
                  </a:lnTo>
                  <a:lnTo>
                    <a:pt x="173990" y="1270"/>
                  </a:lnTo>
                  <a:lnTo>
                    <a:pt x="173990" y="0"/>
                  </a:lnTo>
                  <a:close/>
                </a:path>
              </a:pathLst>
            </a:custGeom>
            <a:solidFill>
              <a:srgbClr val="2929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904230" y="3625849"/>
              <a:ext cx="173990" cy="19050"/>
            </a:xfrm>
            <a:custGeom>
              <a:avLst/>
              <a:gdLst/>
              <a:ahLst/>
              <a:cxnLst/>
              <a:rect l="l" t="t" r="r" b="b"/>
              <a:pathLst>
                <a:path w="173989" h="19050">
                  <a:moveTo>
                    <a:pt x="106667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0" y="19050"/>
                  </a:lnTo>
                  <a:lnTo>
                    <a:pt x="105410" y="19050"/>
                  </a:lnTo>
                  <a:lnTo>
                    <a:pt x="105410" y="17780"/>
                  </a:lnTo>
                  <a:lnTo>
                    <a:pt x="106667" y="17780"/>
                  </a:lnTo>
                  <a:lnTo>
                    <a:pt x="106667" y="0"/>
                  </a:lnTo>
                  <a:close/>
                </a:path>
                <a:path w="173989" h="19050">
                  <a:moveTo>
                    <a:pt x="173990" y="0"/>
                  </a:moveTo>
                  <a:lnTo>
                    <a:pt x="111760" y="0"/>
                  </a:lnTo>
                  <a:lnTo>
                    <a:pt x="111760" y="2540"/>
                  </a:lnTo>
                  <a:lnTo>
                    <a:pt x="110490" y="2540"/>
                  </a:lnTo>
                  <a:lnTo>
                    <a:pt x="110490" y="7620"/>
                  </a:lnTo>
                  <a:lnTo>
                    <a:pt x="109220" y="7620"/>
                  </a:lnTo>
                  <a:lnTo>
                    <a:pt x="109220" y="12700"/>
                  </a:lnTo>
                  <a:lnTo>
                    <a:pt x="107950" y="12700"/>
                  </a:lnTo>
                  <a:lnTo>
                    <a:pt x="107950" y="17780"/>
                  </a:lnTo>
                  <a:lnTo>
                    <a:pt x="106667" y="17780"/>
                  </a:lnTo>
                  <a:lnTo>
                    <a:pt x="106667" y="19050"/>
                  </a:lnTo>
                  <a:lnTo>
                    <a:pt x="173990" y="19050"/>
                  </a:lnTo>
                  <a:lnTo>
                    <a:pt x="173990" y="17780"/>
                  </a:lnTo>
                  <a:lnTo>
                    <a:pt x="173990" y="12700"/>
                  </a:lnTo>
                  <a:lnTo>
                    <a:pt x="173990" y="7620"/>
                  </a:lnTo>
                  <a:lnTo>
                    <a:pt x="173990" y="2540"/>
                  </a:lnTo>
                  <a:lnTo>
                    <a:pt x="173990" y="0"/>
                  </a:lnTo>
                  <a:close/>
                </a:path>
              </a:pathLst>
            </a:custGeom>
            <a:solidFill>
              <a:srgbClr val="2929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904230" y="3644899"/>
              <a:ext cx="173990" cy="19050"/>
            </a:xfrm>
            <a:custGeom>
              <a:avLst/>
              <a:gdLst/>
              <a:ahLst/>
              <a:cxnLst/>
              <a:rect l="l" t="t" r="r" b="b"/>
              <a:pathLst>
                <a:path w="173989" h="19050">
                  <a:moveTo>
                    <a:pt x="173990" y="0"/>
                  </a:moveTo>
                  <a:lnTo>
                    <a:pt x="106667" y="0"/>
                  </a:lnTo>
                  <a:lnTo>
                    <a:pt x="106680" y="3810"/>
                  </a:lnTo>
                  <a:lnTo>
                    <a:pt x="105410" y="3810"/>
                  </a:lnTo>
                  <a:lnTo>
                    <a:pt x="10541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9050"/>
                  </a:lnTo>
                  <a:lnTo>
                    <a:pt x="173990" y="19050"/>
                  </a:lnTo>
                  <a:lnTo>
                    <a:pt x="173990" y="3810"/>
                  </a:lnTo>
                  <a:lnTo>
                    <a:pt x="173990" y="0"/>
                  </a:lnTo>
                  <a:close/>
                </a:path>
              </a:pathLst>
            </a:custGeom>
            <a:solidFill>
              <a:srgbClr val="2828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904230" y="3663950"/>
              <a:ext cx="173990" cy="19050"/>
            </a:xfrm>
            <a:custGeom>
              <a:avLst/>
              <a:gdLst/>
              <a:ahLst/>
              <a:cxnLst/>
              <a:rect l="l" t="t" r="r" b="b"/>
              <a:pathLst>
                <a:path w="173989" h="19050">
                  <a:moveTo>
                    <a:pt x="0" y="19050"/>
                  </a:moveTo>
                  <a:lnTo>
                    <a:pt x="0" y="0"/>
                  </a:lnTo>
                  <a:lnTo>
                    <a:pt x="173990" y="0"/>
                  </a:lnTo>
                  <a:lnTo>
                    <a:pt x="17399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2727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904230" y="3683000"/>
              <a:ext cx="173990" cy="19050"/>
            </a:xfrm>
            <a:custGeom>
              <a:avLst/>
              <a:gdLst/>
              <a:ahLst/>
              <a:cxnLst/>
              <a:rect l="l" t="t" r="r" b="b"/>
              <a:pathLst>
                <a:path w="173989" h="19050">
                  <a:moveTo>
                    <a:pt x="0" y="19050"/>
                  </a:moveTo>
                  <a:lnTo>
                    <a:pt x="0" y="0"/>
                  </a:lnTo>
                  <a:lnTo>
                    <a:pt x="173990" y="0"/>
                  </a:lnTo>
                  <a:lnTo>
                    <a:pt x="17399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2727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904230" y="3702050"/>
              <a:ext cx="173990" cy="19050"/>
            </a:xfrm>
            <a:custGeom>
              <a:avLst/>
              <a:gdLst/>
              <a:ahLst/>
              <a:cxnLst/>
              <a:rect l="l" t="t" r="r" b="b"/>
              <a:pathLst>
                <a:path w="173989" h="19050">
                  <a:moveTo>
                    <a:pt x="0" y="19050"/>
                  </a:moveTo>
                  <a:lnTo>
                    <a:pt x="0" y="0"/>
                  </a:lnTo>
                  <a:lnTo>
                    <a:pt x="173990" y="0"/>
                  </a:lnTo>
                  <a:lnTo>
                    <a:pt x="17399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262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904230" y="3721100"/>
              <a:ext cx="173990" cy="20320"/>
            </a:xfrm>
            <a:custGeom>
              <a:avLst/>
              <a:gdLst/>
              <a:ahLst/>
              <a:cxnLst/>
              <a:rect l="l" t="t" r="r" b="b"/>
              <a:pathLst>
                <a:path w="173989" h="20320">
                  <a:moveTo>
                    <a:pt x="0" y="20319"/>
                  </a:moveTo>
                  <a:lnTo>
                    <a:pt x="0" y="0"/>
                  </a:lnTo>
                  <a:lnTo>
                    <a:pt x="173990" y="0"/>
                  </a:lnTo>
                  <a:lnTo>
                    <a:pt x="173990" y="20319"/>
                  </a:lnTo>
                  <a:lnTo>
                    <a:pt x="0" y="20319"/>
                  </a:lnTo>
                  <a:close/>
                </a:path>
              </a:pathLst>
            </a:custGeom>
            <a:solidFill>
              <a:srgbClr val="2626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904230" y="3741420"/>
              <a:ext cx="173990" cy="19050"/>
            </a:xfrm>
            <a:custGeom>
              <a:avLst/>
              <a:gdLst/>
              <a:ahLst/>
              <a:cxnLst/>
              <a:rect l="l" t="t" r="r" b="b"/>
              <a:pathLst>
                <a:path w="173989" h="19050">
                  <a:moveTo>
                    <a:pt x="0" y="19049"/>
                  </a:moveTo>
                  <a:lnTo>
                    <a:pt x="0" y="0"/>
                  </a:lnTo>
                  <a:lnTo>
                    <a:pt x="173990" y="0"/>
                  </a:lnTo>
                  <a:lnTo>
                    <a:pt x="173990" y="19049"/>
                  </a:lnTo>
                  <a:lnTo>
                    <a:pt x="0" y="19049"/>
                  </a:lnTo>
                  <a:close/>
                </a:path>
              </a:pathLst>
            </a:custGeom>
            <a:solidFill>
              <a:srgbClr val="2525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904230" y="3760470"/>
              <a:ext cx="173990" cy="19050"/>
            </a:xfrm>
            <a:custGeom>
              <a:avLst/>
              <a:gdLst/>
              <a:ahLst/>
              <a:cxnLst/>
              <a:rect l="l" t="t" r="r" b="b"/>
              <a:pathLst>
                <a:path w="173989" h="19050">
                  <a:moveTo>
                    <a:pt x="0" y="19049"/>
                  </a:moveTo>
                  <a:lnTo>
                    <a:pt x="0" y="0"/>
                  </a:lnTo>
                  <a:lnTo>
                    <a:pt x="173990" y="0"/>
                  </a:lnTo>
                  <a:lnTo>
                    <a:pt x="173990" y="19049"/>
                  </a:lnTo>
                  <a:lnTo>
                    <a:pt x="0" y="19049"/>
                  </a:lnTo>
                  <a:close/>
                </a:path>
              </a:pathLst>
            </a:custGeom>
            <a:solidFill>
              <a:srgbClr val="2525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904230" y="3779519"/>
              <a:ext cx="173990" cy="19050"/>
            </a:xfrm>
            <a:custGeom>
              <a:avLst/>
              <a:gdLst/>
              <a:ahLst/>
              <a:cxnLst/>
              <a:rect l="l" t="t" r="r" b="b"/>
              <a:pathLst>
                <a:path w="173989" h="19050">
                  <a:moveTo>
                    <a:pt x="173990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0" y="19050"/>
                  </a:lnTo>
                  <a:lnTo>
                    <a:pt x="146050" y="19050"/>
                  </a:lnTo>
                  <a:lnTo>
                    <a:pt x="146050" y="17780"/>
                  </a:lnTo>
                  <a:lnTo>
                    <a:pt x="147320" y="17780"/>
                  </a:lnTo>
                  <a:lnTo>
                    <a:pt x="147320" y="16510"/>
                  </a:lnTo>
                  <a:lnTo>
                    <a:pt x="148577" y="16510"/>
                  </a:lnTo>
                  <a:lnTo>
                    <a:pt x="148577" y="15240"/>
                  </a:lnTo>
                  <a:lnTo>
                    <a:pt x="151117" y="15240"/>
                  </a:lnTo>
                  <a:lnTo>
                    <a:pt x="151117" y="13970"/>
                  </a:lnTo>
                  <a:lnTo>
                    <a:pt x="153670" y="13970"/>
                  </a:lnTo>
                  <a:lnTo>
                    <a:pt x="153670" y="12700"/>
                  </a:lnTo>
                  <a:lnTo>
                    <a:pt x="154927" y="12700"/>
                  </a:lnTo>
                  <a:lnTo>
                    <a:pt x="154927" y="11430"/>
                  </a:lnTo>
                  <a:lnTo>
                    <a:pt x="158750" y="11430"/>
                  </a:lnTo>
                  <a:lnTo>
                    <a:pt x="158750" y="10160"/>
                  </a:lnTo>
                  <a:lnTo>
                    <a:pt x="160020" y="10160"/>
                  </a:lnTo>
                  <a:lnTo>
                    <a:pt x="160020" y="8890"/>
                  </a:lnTo>
                  <a:lnTo>
                    <a:pt x="163817" y="8890"/>
                  </a:lnTo>
                  <a:lnTo>
                    <a:pt x="163817" y="7620"/>
                  </a:lnTo>
                  <a:lnTo>
                    <a:pt x="166370" y="7620"/>
                  </a:lnTo>
                  <a:lnTo>
                    <a:pt x="166370" y="6350"/>
                  </a:lnTo>
                  <a:lnTo>
                    <a:pt x="167627" y="6350"/>
                  </a:lnTo>
                  <a:lnTo>
                    <a:pt x="167627" y="5080"/>
                  </a:lnTo>
                  <a:lnTo>
                    <a:pt x="173990" y="5080"/>
                  </a:lnTo>
                  <a:lnTo>
                    <a:pt x="173990" y="0"/>
                  </a:lnTo>
                  <a:close/>
                </a:path>
              </a:pathLst>
            </a:custGeom>
            <a:solidFill>
              <a:srgbClr val="2424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904230" y="3798569"/>
              <a:ext cx="143510" cy="19050"/>
            </a:xfrm>
            <a:custGeom>
              <a:avLst/>
              <a:gdLst/>
              <a:ahLst/>
              <a:cxnLst/>
              <a:rect l="l" t="t" r="r" b="b"/>
              <a:pathLst>
                <a:path w="143510" h="19050">
                  <a:moveTo>
                    <a:pt x="1435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9050"/>
                  </a:lnTo>
                  <a:lnTo>
                    <a:pt x="128270" y="19050"/>
                  </a:lnTo>
                  <a:lnTo>
                    <a:pt x="128270" y="16510"/>
                  </a:lnTo>
                  <a:lnTo>
                    <a:pt x="129527" y="16510"/>
                  </a:lnTo>
                  <a:lnTo>
                    <a:pt x="129527" y="13970"/>
                  </a:lnTo>
                  <a:lnTo>
                    <a:pt x="130810" y="13970"/>
                  </a:lnTo>
                  <a:lnTo>
                    <a:pt x="130810" y="11430"/>
                  </a:lnTo>
                  <a:lnTo>
                    <a:pt x="132067" y="11430"/>
                  </a:lnTo>
                  <a:lnTo>
                    <a:pt x="132067" y="10160"/>
                  </a:lnTo>
                  <a:lnTo>
                    <a:pt x="134620" y="10160"/>
                  </a:lnTo>
                  <a:lnTo>
                    <a:pt x="134620" y="8890"/>
                  </a:lnTo>
                  <a:lnTo>
                    <a:pt x="135877" y="8890"/>
                  </a:lnTo>
                  <a:lnTo>
                    <a:pt x="135877" y="6350"/>
                  </a:lnTo>
                  <a:lnTo>
                    <a:pt x="137160" y="6350"/>
                  </a:lnTo>
                  <a:lnTo>
                    <a:pt x="137160" y="5080"/>
                  </a:lnTo>
                  <a:lnTo>
                    <a:pt x="138417" y="5080"/>
                  </a:lnTo>
                  <a:lnTo>
                    <a:pt x="138417" y="3810"/>
                  </a:lnTo>
                  <a:lnTo>
                    <a:pt x="140970" y="3810"/>
                  </a:lnTo>
                  <a:lnTo>
                    <a:pt x="140970" y="2540"/>
                  </a:lnTo>
                  <a:lnTo>
                    <a:pt x="142227" y="2540"/>
                  </a:lnTo>
                  <a:lnTo>
                    <a:pt x="142227" y="1270"/>
                  </a:lnTo>
                  <a:lnTo>
                    <a:pt x="143510" y="1270"/>
                  </a:lnTo>
                  <a:lnTo>
                    <a:pt x="143510" y="0"/>
                  </a:lnTo>
                  <a:close/>
                </a:path>
              </a:pathLst>
            </a:custGeom>
            <a:solidFill>
              <a:srgbClr val="232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904230" y="3817619"/>
              <a:ext cx="127000" cy="19050"/>
            </a:xfrm>
            <a:custGeom>
              <a:avLst/>
              <a:gdLst/>
              <a:ahLst/>
              <a:cxnLst/>
              <a:rect l="l" t="t" r="r" b="b"/>
              <a:pathLst>
                <a:path w="127000" h="19050">
                  <a:moveTo>
                    <a:pt x="12700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19050"/>
                  </a:lnTo>
                  <a:lnTo>
                    <a:pt x="119367" y="19050"/>
                  </a:lnTo>
                  <a:lnTo>
                    <a:pt x="119367" y="16510"/>
                  </a:lnTo>
                  <a:lnTo>
                    <a:pt x="120650" y="16510"/>
                  </a:lnTo>
                  <a:lnTo>
                    <a:pt x="120650" y="12700"/>
                  </a:lnTo>
                  <a:lnTo>
                    <a:pt x="121920" y="12700"/>
                  </a:lnTo>
                  <a:lnTo>
                    <a:pt x="121920" y="10160"/>
                  </a:lnTo>
                  <a:lnTo>
                    <a:pt x="123177" y="10160"/>
                  </a:lnTo>
                  <a:lnTo>
                    <a:pt x="123177" y="6350"/>
                  </a:lnTo>
                  <a:lnTo>
                    <a:pt x="124460" y="6350"/>
                  </a:lnTo>
                  <a:lnTo>
                    <a:pt x="124460" y="3810"/>
                  </a:lnTo>
                  <a:lnTo>
                    <a:pt x="125717" y="3810"/>
                  </a:lnTo>
                  <a:lnTo>
                    <a:pt x="125717" y="1270"/>
                  </a:lnTo>
                  <a:lnTo>
                    <a:pt x="127000" y="1270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2323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904230" y="3836669"/>
              <a:ext cx="118110" cy="19050"/>
            </a:xfrm>
            <a:custGeom>
              <a:avLst/>
              <a:gdLst/>
              <a:ahLst/>
              <a:cxnLst/>
              <a:rect l="l" t="t" r="r" b="b"/>
              <a:pathLst>
                <a:path w="118110" h="19050">
                  <a:moveTo>
                    <a:pt x="11811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10160"/>
                  </a:lnTo>
                  <a:lnTo>
                    <a:pt x="0" y="13970"/>
                  </a:lnTo>
                  <a:lnTo>
                    <a:pt x="0" y="19050"/>
                  </a:lnTo>
                  <a:lnTo>
                    <a:pt x="114300" y="19050"/>
                  </a:lnTo>
                  <a:lnTo>
                    <a:pt x="114300" y="13970"/>
                  </a:lnTo>
                  <a:lnTo>
                    <a:pt x="115570" y="13970"/>
                  </a:lnTo>
                  <a:lnTo>
                    <a:pt x="115570" y="10160"/>
                  </a:lnTo>
                  <a:lnTo>
                    <a:pt x="116827" y="10160"/>
                  </a:lnTo>
                  <a:lnTo>
                    <a:pt x="116827" y="3810"/>
                  </a:lnTo>
                  <a:lnTo>
                    <a:pt x="118110" y="3810"/>
                  </a:lnTo>
                  <a:lnTo>
                    <a:pt x="118110" y="0"/>
                  </a:lnTo>
                  <a:close/>
                </a:path>
              </a:pathLst>
            </a:custGeom>
            <a:solidFill>
              <a:srgbClr val="222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904230" y="3855719"/>
              <a:ext cx="114300" cy="19050"/>
            </a:xfrm>
            <a:custGeom>
              <a:avLst/>
              <a:gdLst/>
              <a:ahLst/>
              <a:cxnLst/>
              <a:rect l="l" t="t" r="r" b="b"/>
              <a:pathLst>
                <a:path w="114300" h="19050">
                  <a:moveTo>
                    <a:pt x="114300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0" y="19050"/>
                  </a:lnTo>
                  <a:lnTo>
                    <a:pt x="113017" y="19050"/>
                  </a:lnTo>
                  <a:lnTo>
                    <a:pt x="113017" y="5080"/>
                  </a:lnTo>
                  <a:lnTo>
                    <a:pt x="114300" y="508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222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904230" y="3874769"/>
              <a:ext cx="113030" cy="19050"/>
            </a:xfrm>
            <a:custGeom>
              <a:avLst/>
              <a:gdLst/>
              <a:ahLst/>
              <a:cxnLst/>
              <a:rect l="l" t="t" r="r" b="b"/>
              <a:pathLst>
                <a:path w="113029" h="19050">
                  <a:moveTo>
                    <a:pt x="113017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19050"/>
                  </a:lnTo>
                  <a:lnTo>
                    <a:pt x="111760" y="19050"/>
                  </a:lnTo>
                  <a:lnTo>
                    <a:pt x="111760" y="2540"/>
                  </a:lnTo>
                  <a:lnTo>
                    <a:pt x="113017" y="2540"/>
                  </a:lnTo>
                  <a:lnTo>
                    <a:pt x="113017" y="0"/>
                  </a:lnTo>
                  <a:close/>
                </a:path>
              </a:pathLst>
            </a:custGeom>
            <a:solidFill>
              <a:srgbClr val="212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904230" y="3893819"/>
              <a:ext cx="111760" cy="19050"/>
            </a:xfrm>
            <a:custGeom>
              <a:avLst/>
              <a:gdLst/>
              <a:ahLst/>
              <a:cxnLst/>
              <a:rect l="l" t="t" r="r" b="b"/>
              <a:pathLst>
                <a:path w="111760" h="19050">
                  <a:moveTo>
                    <a:pt x="11176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19050"/>
                  </a:lnTo>
                  <a:lnTo>
                    <a:pt x="110477" y="19050"/>
                  </a:lnTo>
                  <a:lnTo>
                    <a:pt x="110477" y="3810"/>
                  </a:lnTo>
                  <a:lnTo>
                    <a:pt x="111760" y="3810"/>
                  </a:lnTo>
                  <a:lnTo>
                    <a:pt x="111760" y="0"/>
                  </a:lnTo>
                  <a:close/>
                </a:path>
              </a:pathLst>
            </a:custGeom>
            <a:solidFill>
              <a:srgbClr val="2121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904230" y="3912870"/>
              <a:ext cx="110489" cy="20320"/>
            </a:xfrm>
            <a:custGeom>
              <a:avLst/>
              <a:gdLst/>
              <a:ahLst/>
              <a:cxnLst/>
              <a:rect l="l" t="t" r="r" b="b"/>
              <a:pathLst>
                <a:path w="110489" h="20320">
                  <a:moveTo>
                    <a:pt x="0" y="20319"/>
                  </a:moveTo>
                  <a:lnTo>
                    <a:pt x="0" y="0"/>
                  </a:lnTo>
                  <a:lnTo>
                    <a:pt x="110489" y="0"/>
                  </a:lnTo>
                  <a:lnTo>
                    <a:pt x="110489" y="20319"/>
                  </a:lnTo>
                  <a:lnTo>
                    <a:pt x="0" y="20319"/>
                  </a:lnTo>
                  <a:close/>
                </a:path>
              </a:pathLst>
            </a:custGeom>
            <a:solidFill>
              <a:srgbClr val="202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904230" y="3933190"/>
              <a:ext cx="110489" cy="19050"/>
            </a:xfrm>
            <a:custGeom>
              <a:avLst/>
              <a:gdLst/>
              <a:ahLst/>
              <a:cxnLst/>
              <a:rect l="l" t="t" r="r" b="b"/>
              <a:pathLst>
                <a:path w="110489" h="19050">
                  <a:moveTo>
                    <a:pt x="0" y="19050"/>
                  </a:moveTo>
                  <a:lnTo>
                    <a:pt x="0" y="0"/>
                  </a:lnTo>
                  <a:lnTo>
                    <a:pt x="110489" y="0"/>
                  </a:lnTo>
                  <a:lnTo>
                    <a:pt x="110489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1F1F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904230" y="3952240"/>
              <a:ext cx="110489" cy="19050"/>
            </a:xfrm>
            <a:custGeom>
              <a:avLst/>
              <a:gdLst/>
              <a:ahLst/>
              <a:cxnLst/>
              <a:rect l="l" t="t" r="r" b="b"/>
              <a:pathLst>
                <a:path w="110489" h="19050">
                  <a:moveTo>
                    <a:pt x="0" y="19050"/>
                  </a:moveTo>
                  <a:lnTo>
                    <a:pt x="0" y="0"/>
                  </a:lnTo>
                  <a:lnTo>
                    <a:pt x="110489" y="0"/>
                  </a:lnTo>
                  <a:lnTo>
                    <a:pt x="110489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1F1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904230" y="3971289"/>
              <a:ext cx="110489" cy="38100"/>
            </a:xfrm>
            <a:custGeom>
              <a:avLst/>
              <a:gdLst/>
              <a:ahLst/>
              <a:cxnLst/>
              <a:rect l="l" t="t" r="r" b="b"/>
              <a:pathLst>
                <a:path w="110489" h="38100">
                  <a:moveTo>
                    <a:pt x="110477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0" y="38100"/>
                  </a:lnTo>
                  <a:lnTo>
                    <a:pt x="110477" y="38100"/>
                  </a:lnTo>
                  <a:lnTo>
                    <a:pt x="110477" y="19050"/>
                  </a:lnTo>
                  <a:lnTo>
                    <a:pt x="110477" y="0"/>
                  </a:lnTo>
                  <a:close/>
                </a:path>
              </a:pathLst>
            </a:custGeom>
            <a:solidFill>
              <a:srgbClr val="1E1E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904230" y="4009390"/>
              <a:ext cx="110489" cy="19050"/>
            </a:xfrm>
            <a:custGeom>
              <a:avLst/>
              <a:gdLst/>
              <a:ahLst/>
              <a:cxnLst/>
              <a:rect l="l" t="t" r="r" b="b"/>
              <a:pathLst>
                <a:path w="110489" h="19050">
                  <a:moveTo>
                    <a:pt x="0" y="19050"/>
                  </a:moveTo>
                  <a:lnTo>
                    <a:pt x="0" y="0"/>
                  </a:lnTo>
                  <a:lnTo>
                    <a:pt x="110489" y="0"/>
                  </a:lnTo>
                  <a:lnTo>
                    <a:pt x="110489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1D1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904230" y="4028440"/>
              <a:ext cx="110489" cy="19050"/>
            </a:xfrm>
            <a:custGeom>
              <a:avLst/>
              <a:gdLst/>
              <a:ahLst/>
              <a:cxnLst/>
              <a:rect l="l" t="t" r="r" b="b"/>
              <a:pathLst>
                <a:path w="110489" h="19050">
                  <a:moveTo>
                    <a:pt x="0" y="19050"/>
                  </a:moveTo>
                  <a:lnTo>
                    <a:pt x="0" y="0"/>
                  </a:lnTo>
                  <a:lnTo>
                    <a:pt x="110489" y="0"/>
                  </a:lnTo>
                  <a:lnTo>
                    <a:pt x="110489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1D1D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904230" y="4047490"/>
              <a:ext cx="110489" cy="19050"/>
            </a:xfrm>
            <a:custGeom>
              <a:avLst/>
              <a:gdLst/>
              <a:ahLst/>
              <a:cxnLst/>
              <a:rect l="l" t="t" r="r" b="b"/>
              <a:pathLst>
                <a:path w="110489" h="19050">
                  <a:moveTo>
                    <a:pt x="0" y="19050"/>
                  </a:moveTo>
                  <a:lnTo>
                    <a:pt x="0" y="0"/>
                  </a:lnTo>
                  <a:lnTo>
                    <a:pt x="110489" y="0"/>
                  </a:lnTo>
                  <a:lnTo>
                    <a:pt x="110489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1C1C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904230" y="4066540"/>
              <a:ext cx="110489" cy="19050"/>
            </a:xfrm>
            <a:custGeom>
              <a:avLst/>
              <a:gdLst/>
              <a:ahLst/>
              <a:cxnLst/>
              <a:rect l="l" t="t" r="r" b="b"/>
              <a:pathLst>
                <a:path w="110489" h="19050">
                  <a:moveTo>
                    <a:pt x="0" y="19050"/>
                  </a:moveTo>
                  <a:lnTo>
                    <a:pt x="0" y="0"/>
                  </a:lnTo>
                  <a:lnTo>
                    <a:pt x="110489" y="0"/>
                  </a:lnTo>
                  <a:lnTo>
                    <a:pt x="110489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1B1B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904230" y="4085590"/>
              <a:ext cx="110489" cy="19050"/>
            </a:xfrm>
            <a:custGeom>
              <a:avLst/>
              <a:gdLst/>
              <a:ahLst/>
              <a:cxnLst/>
              <a:rect l="l" t="t" r="r" b="b"/>
              <a:pathLst>
                <a:path w="110489" h="19050">
                  <a:moveTo>
                    <a:pt x="0" y="19050"/>
                  </a:moveTo>
                  <a:lnTo>
                    <a:pt x="0" y="0"/>
                  </a:lnTo>
                  <a:lnTo>
                    <a:pt x="110489" y="0"/>
                  </a:lnTo>
                  <a:lnTo>
                    <a:pt x="110489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1B1B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904230" y="4104640"/>
              <a:ext cx="110489" cy="19050"/>
            </a:xfrm>
            <a:custGeom>
              <a:avLst/>
              <a:gdLst/>
              <a:ahLst/>
              <a:cxnLst/>
              <a:rect l="l" t="t" r="r" b="b"/>
              <a:pathLst>
                <a:path w="110489" h="19050">
                  <a:moveTo>
                    <a:pt x="0" y="19050"/>
                  </a:moveTo>
                  <a:lnTo>
                    <a:pt x="0" y="0"/>
                  </a:lnTo>
                  <a:lnTo>
                    <a:pt x="110489" y="0"/>
                  </a:lnTo>
                  <a:lnTo>
                    <a:pt x="110489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1A1A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904230" y="4123690"/>
              <a:ext cx="110489" cy="19050"/>
            </a:xfrm>
            <a:custGeom>
              <a:avLst/>
              <a:gdLst/>
              <a:ahLst/>
              <a:cxnLst/>
              <a:rect l="l" t="t" r="r" b="b"/>
              <a:pathLst>
                <a:path w="110489" h="19050">
                  <a:moveTo>
                    <a:pt x="0" y="19050"/>
                  </a:moveTo>
                  <a:lnTo>
                    <a:pt x="0" y="0"/>
                  </a:lnTo>
                  <a:lnTo>
                    <a:pt x="110489" y="0"/>
                  </a:lnTo>
                  <a:lnTo>
                    <a:pt x="110489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1A1A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904230" y="4142740"/>
              <a:ext cx="110489" cy="19050"/>
            </a:xfrm>
            <a:custGeom>
              <a:avLst/>
              <a:gdLst/>
              <a:ahLst/>
              <a:cxnLst/>
              <a:rect l="l" t="t" r="r" b="b"/>
              <a:pathLst>
                <a:path w="110489" h="19050">
                  <a:moveTo>
                    <a:pt x="0" y="19050"/>
                  </a:moveTo>
                  <a:lnTo>
                    <a:pt x="0" y="0"/>
                  </a:lnTo>
                  <a:lnTo>
                    <a:pt x="110489" y="0"/>
                  </a:lnTo>
                  <a:lnTo>
                    <a:pt x="110489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191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904230" y="4161790"/>
              <a:ext cx="110489" cy="19050"/>
            </a:xfrm>
            <a:custGeom>
              <a:avLst/>
              <a:gdLst/>
              <a:ahLst/>
              <a:cxnLst/>
              <a:rect l="l" t="t" r="r" b="b"/>
              <a:pathLst>
                <a:path w="110489" h="19050">
                  <a:moveTo>
                    <a:pt x="0" y="19050"/>
                  </a:moveTo>
                  <a:lnTo>
                    <a:pt x="0" y="0"/>
                  </a:lnTo>
                  <a:lnTo>
                    <a:pt x="110489" y="0"/>
                  </a:lnTo>
                  <a:lnTo>
                    <a:pt x="110489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1919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904230" y="4180840"/>
              <a:ext cx="110489" cy="19050"/>
            </a:xfrm>
            <a:custGeom>
              <a:avLst/>
              <a:gdLst/>
              <a:ahLst/>
              <a:cxnLst/>
              <a:rect l="l" t="t" r="r" b="b"/>
              <a:pathLst>
                <a:path w="110489" h="19050">
                  <a:moveTo>
                    <a:pt x="0" y="19050"/>
                  </a:moveTo>
                  <a:lnTo>
                    <a:pt x="0" y="0"/>
                  </a:lnTo>
                  <a:lnTo>
                    <a:pt x="110489" y="0"/>
                  </a:lnTo>
                  <a:lnTo>
                    <a:pt x="110489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181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904230" y="4199890"/>
              <a:ext cx="110489" cy="20320"/>
            </a:xfrm>
            <a:custGeom>
              <a:avLst/>
              <a:gdLst/>
              <a:ahLst/>
              <a:cxnLst/>
              <a:rect l="l" t="t" r="r" b="b"/>
              <a:pathLst>
                <a:path w="110489" h="20320">
                  <a:moveTo>
                    <a:pt x="0" y="20320"/>
                  </a:moveTo>
                  <a:lnTo>
                    <a:pt x="0" y="0"/>
                  </a:lnTo>
                  <a:lnTo>
                    <a:pt x="110489" y="0"/>
                  </a:lnTo>
                  <a:lnTo>
                    <a:pt x="110489" y="20320"/>
                  </a:lnTo>
                  <a:lnTo>
                    <a:pt x="0" y="20320"/>
                  </a:lnTo>
                  <a:close/>
                </a:path>
              </a:pathLst>
            </a:custGeom>
            <a:solidFill>
              <a:srgbClr val="171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904230" y="4220210"/>
              <a:ext cx="110489" cy="19050"/>
            </a:xfrm>
            <a:custGeom>
              <a:avLst/>
              <a:gdLst/>
              <a:ahLst/>
              <a:cxnLst/>
              <a:rect l="l" t="t" r="r" b="b"/>
              <a:pathLst>
                <a:path w="110489" h="19050">
                  <a:moveTo>
                    <a:pt x="0" y="19050"/>
                  </a:moveTo>
                  <a:lnTo>
                    <a:pt x="0" y="0"/>
                  </a:lnTo>
                  <a:lnTo>
                    <a:pt x="110489" y="0"/>
                  </a:lnTo>
                  <a:lnTo>
                    <a:pt x="110489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1717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904230" y="4239260"/>
              <a:ext cx="110489" cy="19050"/>
            </a:xfrm>
            <a:custGeom>
              <a:avLst/>
              <a:gdLst/>
              <a:ahLst/>
              <a:cxnLst/>
              <a:rect l="l" t="t" r="r" b="b"/>
              <a:pathLst>
                <a:path w="110489" h="19050">
                  <a:moveTo>
                    <a:pt x="0" y="19050"/>
                  </a:moveTo>
                  <a:lnTo>
                    <a:pt x="0" y="0"/>
                  </a:lnTo>
                  <a:lnTo>
                    <a:pt x="110489" y="0"/>
                  </a:lnTo>
                  <a:lnTo>
                    <a:pt x="110489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1616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904230" y="4258310"/>
              <a:ext cx="110489" cy="19050"/>
            </a:xfrm>
            <a:custGeom>
              <a:avLst/>
              <a:gdLst/>
              <a:ahLst/>
              <a:cxnLst/>
              <a:rect l="l" t="t" r="r" b="b"/>
              <a:pathLst>
                <a:path w="110489" h="19050">
                  <a:moveTo>
                    <a:pt x="0" y="19050"/>
                  </a:moveTo>
                  <a:lnTo>
                    <a:pt x="0" y="0"/>
                  </a:lnTo>
                  <a:lnTo>
                    <a:pt x="110489" y="0"/>
                  </a:lnTo>
                  <a:lnTo>
                    <a:pt x="110489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1616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904230" y="4277359"/>
              <a:ext cx="110489" cy="19050"/>
            </a:xfrm>
            <a:custGeom>
              <a:avLst/>
              <a:gdLst/>
              <a:ahLst/>
              <a:cxnLst/>
              <a:rect l="l" t="t" r="r" b="b"/>
              <a:pathLst>
                <a:path w="110489" h="19050">
                  <a:moveTo>
                    <a:pt x="73660" y="17792"/>
                  </a:moveTo>
                  <a:lnTo>
                    <a:pt x="0" y="17792"/>
                  </a:lnTo>
                  <a:lnTo>
                    <a:pt x="0" y="19050"/>
                  </a:lnTo>
                  <a:lnTo>
                    <a:pt x="73660" y="19050"/>
                  </a:lnTo>
                  <a:lnTo>
                    <a:pt x="73660" y="17792"/>
                  </a:lnTo>
                  <a:close/>
                </a:path>
                <a:path w="110489" h="19050">
                  <a:moveTo>
                    <a:pt x="110477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0" y="17780"/>
                  </a:lnTo>
                  <a:lnTo>
                    <a:pt x="78727" y="17780"/>
                  </a:lnTo>
                  <a:lnTo>
                    <a:pt x="78727" y="16510"/>
                  </a:lnTo>
                  <a:lnTo>
                    <a:pt x="83820" y="16510"/>
                  </a:lnTo>
                  <a:lnTo>
                    <a:pt x="83820" y="15240"/>
                  </a:lnTo>
                  <a:lnTo>
                    <a:pt x="88900" y="15240"/>
                  </a:lnTo>
                  <a:lnTo>
                    <a:pt x="88900" y="13970"/>
                  </a:lnTo>
                  <a:lnTo>
                    <a:pt x="92710" y="13970"/>
                  </a:lnTo>
                  <a:lnTo>
                    <a:pt x="92710" y="12700"/>
                  </a:lnTo>
                  <a:lnTo>
                    <a:pt x="97777" y="12700"/>
                  </a:lnTo>
                  <a:lnTo>
                    <a:pt x="97777" y="11430"/>
                  </a:lnTo>
                  <a:lnTo>
                    <a:pt x="102870" y="11430"/>
                  </a:lnTo>
                  <a:lnTo>
                    <a:pt x="102870" y="10160"/>
                  </a:lnTo>
                  <a:lnTo>
                    <a:pt x="107950" y="10160"/>
                  </a:lnTo>
                  <a:lnTo>
                    <a:pt x="107950" y="8890"/>
                  </a:lnTo>
                  <a:lnTo>
                    <a:pt x="110477" y="8890"/>
                  </a:lnTo>
                  <a:lnTo>
                    <a:pt x="110477" y="0"/>
                  </a:lnTo>
                  <a:close/>
                </a:path>
              </a:pathLst>
            </a:custGeom>
            <a:solidFill>
              <a:srgbClr val="1515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904230" y="4296410"/>
              <a:ext cx="69850" cy="19050"/>
            </a:xfrm>
            <a:custGeom>
              <a:avLst/>
              <a:gdLst/>
              <a:ahLst/>
              <a:cxnLst/>
              <a:rect l="l" t="t" r="r" b="b"/>
              <a:pathLst>
                <a:path w="69850" h="19050">
                  <a:moveTo>
                    <a:pt x="69850" y="0"/>
                  </a:moveTo>
                  <a:lnTo>
                    <a:pt x="0" y="0"/>
                  </a:lnTo>
                  <a:lnTo>
                    <a:pt x="0" y="5079"/>
                  </a:lnTo>
                  <a:lnTo>
                    <a:pt x="55879" y="5079"/>
                  </a:lnTo>
                  <a:lnTo>
                    <a:pt x="55879" y="3809"/>
                  </a:lnTo>
                  <a:lnTo>
                    <a:pt x="59689" y="3809"/>
                  </a:lnTo>
                  <a:lnTo>
                    <a:pt x="59689" y="2539"/>
                  </a:lnTo>
                  <a:lnTo>
                    <a:pt x="64770" y="2539"/>
                  </a:lnTo>
                  <a:lnTo>
                    <a:pt x="64770" y="1269"/>
                  </a:lnTo>
                  <a:lnTo>
                    <a:pt x="69850" y="1269"/>
                  </a:lnTo>
                  <a:lnTo>
                    <a:pt x="69850" y="0"/>
                  </a:lnTo>
                  <a:close/>
                </a:path>
                <a:path w="69850" h="19050">
                  <a:moveTo>
                    <a:pt x="50800" y="5080"/>
                  </a:moveTo>
                  <a:lnTo>
                    <a:pt x="0" y="5080"/>
                  </a:lnTo>
                  <a:lnTo>
                    <a:pt x="0" y="11429"/>
                  </a:lnTo>
                  <a:lnTo>
                    <a:pt x="31750" y="11429"/>
                  </a:lnTo>
                  <a:lnTo>
                    <a:pt x="31750" y="10159"/>
                  </a:lnTo>
                  <a:lnTo>
                    <a:pt x="36829" y="10159"/>
                  </a:lnTo>
                  <a:lnTo>
                    <a:pt x="36829" y="8889"/>
                  </a:lnTo>
                  <a:lnTo>
                    <a:pt x="40639" y="8889"/>
                  </a:lnTo>
                  <a:lnTo>
                    <a:pt x="40639" y="7619"/>
                  </a:lnTo>
                  <a:lnTo>
                    <a:pt x="45720" y="7619"/>
                  </a:lnTo>
                  <a:lnTo>
                    <a:pt x="45720" y="6350"/>
                  </a:lnTo>
                  <a:lnTo>
                    <a:pt x="50800" y="6350"/>
                  </a:lnTo>
                  <a:lnTo>
                    <a:pt x="50800" y="5080"/>
                  </a:lnTo>
                  <a:close/>
                </a:path>
                <a:path w="69850" h="19050">
                  <a:moveTo>
                    <a:pt x="26670" y="11430"/>
                  </a:moveTo>
                  <a:lnTo>
                    <a:pt x="0" y="11430"/>
                  </a:lnTo>
                  <a:lnTo>
                    <a:pt x="0" y="17779"/>
                  </a:lnTo>
                  <a:lnTo>
                    <a:pt x="7620" y="17779"/>
                  </a:lnTo>
                  <a:lnTo>
                    <a:pt x="7620" y="16509"/>
                  </a:lnTo>
                  <a:lnTo>
                    <a:pt x="12700" y="16509"/>
                  </a:lnTo>
                  <a:lnTo>
                    <a:pt x="12700" y="15239"/>
                  </a:lnTo>
                  <a:lnTo>
                    <a:pt x="17779" y="15239"/>
                  </a:lnTo>
                  <a:lnTo>
                    <a:pt x="17779" y="13969"/>
                  </a:lnTo>
                  <a:lnTo>
                    <a:pt x="21589" y="13969"/>
                  </a:lnTo>
                  <a:lnTo>
                    <a:pt x="21589" y="12700"/>
                  </a:lnTo>
                  <a:lnTo>
                    <a:pt x="26670" y="12700"/>
                  </a:lnTo>
                  <a:lnTo>
                    <a:pt x="26670" y="11430"/>
                  </a:lnTo>
                  <a:close/>
                </a:path>
                <a:path w="69850" h="19050">
                  <a:moveTo>
                    <a:pt x="1270" y="17780"/>
                  </a:moveTo>
                  <a:lnTo>
                    <a:pt x="0" y="17780"/>
                  </a:lnTo>
                  <a:lnTo>
                    <a:pt x="0" y="19050"/>
                  </a:lnTo>
                  <a:lnTo>
                    <a:pt x="1270" y="19050"/>
                  </a:lnTo>
                  <a:lnTo>
                    <a:pt x="1270" y="17780"/>
                  </a:lnTo>
                  <a:close/>
                </a:path>
              </a:pathLst>
            </a:custGeom>
            <a:solidFill>
              <a:srgbClr val="1515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904230" y="3531870"/>
              <a:ext cx="173990" cy="782320"/>
            </a:xfrm>
            <a:custGeom>
              <a:avLst/>
              <a:gdLst/>
              <a:ahLst/>
              <a:cxnLst/>
              <a:rect l="l" t="t" r="r" b="b"/>
              <a:pathLst>
                <a:path w="173989" h="782320">
                  <a:moveTo>
                    <a:pt x="109220" y="26669"/>
                  </a:moveTo>
                  <a:lnTo>
                    <a:pt x="104140" y="123189"/>
                  </a:lnTo>
                  <a:lnTo>
                    <a:pt x="110490" y="97789"/>
                  </a:lnTo>
                  <a:lnTo>
                    <a:pt x="114300" y="85089"/>
                  </a:lnTo>
                  <a:lnTo>
                    <a:pt x="118110" y="73659"/>
                  </a:lnTo>
                  <a:lnTo>
                    <a:pt x="120650" y="63500"/>
                  </a:lnTo>
                  <a:lnTo>
                    <a:pt x="124460" y="53339"/>
                  </a:lnTo>
                  <a:lnTo>
                    <a:pt x="129540" y="45719"/>
                  </a:lnTo>
                  <a:lnTo>
                    <a:pt x="133350" y="36829"/>
                  </a:lnTo>
                  <a:lnTo>
                    <a:pt x="138430" y="29209"/>
                  </a:lnTo>
                  <a:lnTo>
                    <a:pt x="142240" y="22859"/>
                  </a:lnTo>
                  <a:lnTo>
                    <a:pt x="147320" y="16509"/>
                  </a:lnTo>
                  <a:lnTo>
                    <a:pt x="152400" y="11429"/>
                  </a:lnTo>
                  <a:lnTo>
                    <a:pt x="157480" y="7619"/>
                  </a:lnTo>
                  <a:lnTo>
                    <a:pt x="162560" y="3809"/>
                  </a:lnTo>
                  <a:lnTo>
                    <a:pt x="167640" y="1269"/>
                  </a:lnTo>
                  <a:lnTo>
                    <a:pt x="173990" y="0"/>
                  </a:lnTo>
                  <a:lnTo>
                    <a:pt x="173990" y="251459"/>
                  </a:lnTo>
                  <a:lnTo>
                    <a:pt x="166370" y="252729"/>
                  </a:lnTo>
                  <a:lnTo>
                    <a:pt x="158750" y="256539"/>
                  </a:lnTo>
                  <a:lnTo>
                    <a:pt x="153670" y="259079"/>
                  </a:lnTo>
                  <a:lnTo>
                    <a:pt x="147320" y="262889"/>
                  </a:lnTo>
                  <a:lnTo>
                    <a:pt x="142240" y="266699"/>
                  </a:lnTo>
                  <a:lnTo>
                    <a:pt x="137160" y="270509"/>
                  </a:lnTo>
                  <a:lnTo>
                    <a:pt x="133350" y="275589"/>
                  </a:lnTo>
                  <a:lnTo>
                    <a:pt x="130810" y="276859"/>
                  </a:lnTo>
                  <a:lnTo>
                    <a:pt x="129540" y="279399"/>
                  </a:lnTo>
                  <a:lnTo>
                    <a:pt x="125730" y="285749"/>
                  </a:lnTo>
                  <a:lnTo>
                    <a:pt x="124460" y="288289"/>
                  </a:lnTo>
                  <a:lnTo>
                    <a:pt x="123190" y="290829"/>
                  </a:lnTo>
                  <a:lnTo>
                    <a:pt x="121920" y="293369"/>
                  </a:lnTo>
                  <a:lnTo>
                    <a:pt x="120650" y="297179"/>
                  </a:lnTo>
                  <a:lnTo>
                    <a:pt x="119380" y="299719"/>
                  </a:lnTo>
                  <a:lnTo>
                    <a:pt x="118110" y="303529"/>
                  </a:lnTo>
                  <a:lnTo>
                    <a:pt x="116840" y="306069"/>
                  </a:lnTo>
                  <a:lnTo>
                    <a:pt x="115570" y="309879"/>
                  </a:lnTo>
                  <a:lnTo>
                    <a:pt x="115570" y="312419"/>
                  </a:lnTo>
                  <a:lnTo>
                    <a:pt x="114300" y="316229"/>
                  </a:lnTo>
                  <a:lnTo>
                    <a:pt x="113030" y="320039"/>
                  </a:lnTo>
                  <a:lnTo>
                    <a:pt x="113030" y="322579"/>
                  </a:lnTo>
                  <a:lnTo>
                    <a:pt x="113030" y="326389"/>
                  </a:lnTo>
                  <a:lnTo>
                    <a:pt x="111760" y="330199"/>
                  </a:lnTo>
                  <a:lnTo>
                    <a:pt x="111760" y="339089"/>
                  </a:lnTo>
                  <a:lnTo>
                    <a:pt x="110490" y="350519"/>
                  </a:lnTo>
                  <a:lnTo>
                    <a:pt x="109220" y="379729"/>
                  </a:lnTo>
                  <a:lnTo>
                    <a:pt x="109220" y="417829"/>
                  </a:lnTo>
                  <a:lnTo>
                    <a:pt x="109220" y="466089"/>
                  </a:lnTo>
                  <a:lnTo>
                    <a:pt x="109220" y="753109"/>
                  </a:lnTo>
                  <a:lnTo>
                    <a:pt x="0" y="782319"/>
                  </a:lnTo>
                  <a:lnTo>
                    <a:pt x="0" y="57150"/>
                  </a:lnTo>
                  <a:lnTo>
                    <a:pt x="109220" y="26669"/>
                  </a:lnTo>
                  <a:close/>
                </a:path>
              </a:pathLst>
            </a:custGeom>
            <a:ln w="9344">
              <a:solidFill>
                <a:srgbClr val="9898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159500" y="3465829"/>
              <a:ext cx="191770" cy="41910"/>
            </a:xfrm>
            <a:custGeom>
              <a:avLst/>
              <a:gdLst/>
              <a:ahLst/>
              <a:cxnLst/>
              <a:rect l="l" t="t" r="r" b="b"/>
              <a:pathLst>
                <a:path w="191770" h="41910">
                  <a:moveTo>
                    <a:pt x="34290" y="34290"/>
                  </a:moveTo>
                  <a:lnTo>
                    <a:pt x="30480" y="34290"/>
                  </a:lnTo>
                  <a:lnTo>
                    <a:pt x="30480" y="33147"/>
                  </a:lnTo>
                  <a:lnTo>
                    <a:pt x="24130" y="33147"/>
                  </a:lnTo>
                  <a:lnTo>
                    <a:pt x="24130" y="34290"/>
                  </a:lnTo>
                  <a:lnTo>
                    <a:pt x="19050" y="34290"/>
                  </a:lnTo>
                  <a:lnTo>
                    <a:pt x="19050" y="35560"/>
                  </a:lnTo>
                  <a:lnTo>
                    <a:pt x="34290" y="35560"/>
                  </a:lnTo>
                  <a:lnTo>
                    <a:pt x="34290" y="34417"/>
                  </a:lnTo>
                  <a:lnTo>
                    <a:pt x="34290" y="34290"/>
                  </a:lnTo>
                  <a:close/>
                </a:path>
                <a:path w="191770" h="41910">
                  <a:moveTo>
                    <a:pt x="49530" y="40640"/>
                  </a:moveTo>
                  <a:lnTo>
                    <a:pt x="48260" y="40640"/>
                  </a:lnTo>
                  <a:lnTo>
                    <a:pt x="48260" y="39497"/>
                  </a:lnTo>
                  <a:lnTo>
                    <a:pt x="45707" y="39497"/>
                  </a:lnTo>
                  <a:lnTo>
                    <a:pt x="45707" y="38100"/>
                  </a:lnTo>
                  <a:lnTo>
                    <a:pt x="44450" y="38100"/>
                  </a:lnTo>
                  <a:lnTo>
                    <a:pt x="44450" y="36957"/>
                  </a:lnTo>
                  <a:lnTo>
                    <a:pt x="44450" y="36830"/>
                  </a:lnTo>
                  <a:lnTo>
                    <a:pt x="40640" y="36830"/>
                  </a:lnTo>
                  <a:lnTo>
                    <a:pt x="40640" y="35687"/>
                  </a:lnTo>
                  <a:lnTo>
                    <a:pt x="13970" y="35687"/>
                  </a:lnTo>
                  <a:lnTo>
                    <a:pt x="13970" y="36830"/>
                  </a:lnTo>
                  <a:lnTo>
                    <a:pt x="7620" y="36830"/>
                  </a:lnTo>
                  <a:lnTo>
                    <a:pt x="7620" y="38100"/>
                  </a:lnTo>
                  <a:lnTo>
                    <a:pt x="5080" y="38100"/>
                  </a:lnTo>
                  <a:lnTo>
                    <a:pt x="5080" y="39497"/>
                  </a:lnTo>
                  <a:lnTo>
                    <a:pt x="2540" y="39497"/>
                  </a:lnTo>
                  <a:lnTo>
                    <a:pt x="2540" y="40640"/>
                  </a:lnTo>
                  <a:lnTo>
                    <a:pt x="0" y="40640"/>
                  </a:lnTo>
                  <a:lnTo>
                    <a:pt x="0" y="41910"/>
                  </a:lnTo>
                  <a:lnTo>
                    <a:pt x="49530" y="41910"/>
                  </a:lnTo>
                  <a:lnTo>
                    <a:pt x="49530" y="40767"/>
                  </a:lnTo>
                  <a:lnTo>
                    <a:pt x="49530" y="40640"/>
                  </a:lnTo>
                  <a:close/>
                </a:path>
                <a:path w="191770" h="41910">
                  <a:moveTo>
                    <a:pt x="191770" y="40767"/>
                  </a:moveTo>
                  <a:lnTo>
                    <a:pt x="87630" y="40767"/>
                  </a:lnTo>
                  <a:lnTo>
                    <a:pt x="87630" y="41910"/>
                  </a:lnTo>
                  <a:lnTo>
                    <a:pt x="191770" y="41910"/>
                  </a:lnTo>
                  <a:lnTo>
                    <a:pt x="191770" y="40767"/>
                  </a:lnTo>
                  <a:close/>
                </a:path>
                <a:path w="191770" h="41910">
                  <a:moveTo>
                    <a:pt x="191770" y="36957"/>
                  </a:moveTo>
                  <a:lnTo>
                    <a:pt x="87630" y="36957"/>
                  </a:lnTo>
                  <a:lnTo>
                    <a:pt x="87630" y="40640"/>
                  </a:lnTo>
                  <a:lnTo>
                    <a:pt x="191770" y="40640"/>
                  </a:lnTo>
                  <a:lnTo>
                    <a:pt x="191770" y="36957"/>
                  </a:lnTo>
                  <a:close/>
                </a:path>
                <a:path w="191770" h="41910">
                  <a:moveTo>
                    <a:pt x="191770" y="34417"/>
                  </a:moveTo>
                  <a:lnTo>
                    <a:pt x="87630" y="34417"/>
                  </a:lnTo>
                  <a:lnTo>
                    <a:pt x="87630" y="36830"/>
                  </a:lnTo>
                  <a:lnTo>
                    <a:pt x="191770" y="36830"/>
                  </a:lnTo>
                  <a:lnTo>
                    <a:pt x="191770" y="34417"/>
                  </a:lnTo>
                  <a:close/>
                </a:path>
                <a:path w="191770" h="41910">
                  <a:moveTo>
                    <a:pt x="191770" y="17907"/>
                  </a:moveTo>
                  <a:lnTo>
                    <a:pt x="124460" y="17907"/>
                  </a:lnTo>
                  <a:lnTo>
                    <a:pt x="124460" y="17780"/>
                  </a:lnTo>
                  <a:lnTo>
                    <a:pt x="119380" y="17780"/>
                  </a:lnTo>
                  <a:lnTo>
                    <a:pt x="119380" y="19050"/>
                  </a:lnTo>
                  <a:lnTo>
                    <a:pt x="115570" y="19050"/>
                  </a:lnTo>
                  <a:lnTo>
                    <a:pt x="115570" y="20320"/>
                  </a:lnTo>
                  <a:lnTo>
                    <a:pt x="110490" y="20320"/>
                  </a:lnTo>
                  <a:lnTo>
                    <a:pt x="110490" y="21590"/>
                  </a:lnTo>
                  <a:lnTo>
                    <a:pt x="105410" y="21590"/>
                  </a:lnTo>
                  <a:lnTo>
                    <a:pt x="105410" y="22860"/>
                  </a:lnTo>
                  <a:lnTo>
                    <a:pt x="101600" y="22860"/>
                  </a:lnTo>
                  <a:lnTo>
                    <a:pt x="101600" y="24130"/>
                  </a:lnTo>
                  <a:lnTo>
                    <a:pt x="96520" y="24130"/>
                  </a:lnTo>
                  <a:lnTo>
                    <a:pt x="96520" y="25400"/>
                  </a:lnTo>
                  <a:lnTo>
                    <a:pt x="91440" y="25400"/>
                  </a:lnTo>
                  <a:lnTo>
                    <a:pt x="91440" y="26670"/>
                  </a:lnTo>
                  <a:lnTo>
                    <a:pt x="88900" y="26670"/>
                  </a:lnTo>
                  <a:lnTo>
                    <a:pt x="88900" y="31750"/>
                  </a:lnTo>
                  <a:lnTo>
                    <a:pt x="87630" y="31750"/>
                  </a:lnTo>
                  <a:lnTo>
                    <a:pt x="87630" y="34290"/>
                  </a:lnTo>
                  <a:lnTo>
                    <a:pt x="191770" y="34290"/>
                  </a:lnTo>
                  <a:lnTo>
                    <a:pt x="191770" y="31750"/>
                  </a:lnTo>
                  <a:lnTo>
                    <a:pt x="191770" y="26670"/>
                  </a:lnTo>
                  <a:lnTo>
                    <a:pt x="191770" y="20320"/>
                  </a:lnTo>
                  <a:lnTo>
                    <a:pt x="191770" y="17907"/>
                  </a:lnTo>
                  <a:close/>
                </a:path>
                <a:path w="191770" h="41910">
                  <a:moveTo>
                    <a:pt x="191770" y="15367"/>
                  </a:moveTo>
                  <a:lnTo>
                    <a:pt x="133350" y="15367"/>
                  </a:lnTo>
                  <a:lnTo>
                    <a:pt x="133350" y="15240"/>
                  </a:lnTo>
                  <a:lnTo>
                    <a:pt x="129540" y="15240"/>
                  </a:lnTo>
                  <a:lnTo>
                    <a:pt x="129540" y="16637"/>
                  </a:lnTo>
                  <a:lnTo>
                    <a:pt x="124460" y="16637"/>
                  </a:lnTo>
                  <a:lnTo>
                    <a:pt x="124460" y="17780"/>
                  </a:lnTo>
                  <a:lnTo>
                    <a:pt x="191770" y="17780"/>
                  </a:lnTo>
                  <a:lnTo>
                    <a:pt x="191770" y="15367"/>
                  </a:lnTo>
                  <a:close/>
                </a:path>
                <a:path w="191770" h="41910">
                  <a:moveTo>
                    <a:pt x="191770" y="11557"/>
                  </a:moveTo>
                  <a:lnTo>
                    <a:pt x="148590" y="11557"/>
                  </a:lnTo>
                  <a:lnTo>
                    <a:pt x="148590" y="11430"/>
                  </a:lnTo>
                  <a:lnTo>
                    <a:pt x="143510" y="11430"/>
                  </a:lnTo>
                  <a:lnTo>
                    <a:pt x="143510" y="12700"/>
                  </a:lnTo>
                  <a:lnTo>
                    <a:pt x="138430" y="12700"/>
                  </a:lnTo>
                  <a:lnTo>
                    <a:pt x="138430" y="14097"/>
                  </a:lnTo>
                  <a:lnTo>
                    <a:pt x="133350" y="14097"/>
                  </a:lnTo>
                  <a:lnTo>
                    <a:pt x="133350" y="15240"/>
                  </a:lnTo>
                  <a:lnTo>
                    <a:pt x="191770" y="15240"/>
                  </a:lnTo>
                  <a:lnTo>
                    <a:pt x="191770" y="11557"/>
                  </a:lnTo>
                  <a:close/>
                </a:path>
                <a:path w="191770" h="41910">
                  <a:moveTo>
                    <a:pt x="191770" y="9017"/>
                  </a:moveTo>
                  <a:lnTo>
                    <a:pt x="157480" y="9017"/>
                  </a:lnTo>
                  <a:lnTo>
                    <a:pt x="157480" y="8890"/>
                  </a:lnTo>
                  <a:lnTo>
                    <a:pt x="152400" y="8890"/>
                  </a:lnTo>
                  <a:lnTo>
                    <a:pt x="152400" y="10287"/>
                  </a:lnTo>
                  <a:lnTo>
                    <a:pt x="148590" y="10287"/>
                  </a:lnTo>
                  <a:lnTo>
                    <a:pt x="148590" y="11430"/>
                  </a:lnTo>
                  <a:lnTo>
                    <a:pt x="191770" y="11430"/>
                  </a:lnTo>
                  <a:lnTo>
                    <a:pt x="191770" y="9017"/>
                  </a:lnTo>
                  <a:close/>
                </a:path>
                <a:path w="191770" h="41910">
                  <a:moveTo>
                    <a:pt x="191770" y="5207"/>
                  </a:moveTo>
                  <a:lnTo>
                    <a:pt x="171450" y="5207"/>
                  </a:lnTo>
                  <a:lnTo>
                    <a:pt x="171450" y="5080"/>
                  </a:lnTo>
                  <a:lnTo>
                    <a:pt x="166370" y="5080"/>
                  </a:lnTo>
                  <a:lnTo>
                    <a:pt x="166370" y="6350"/>
                  </a:lnTo>
                  <a:lnTo>
                    <a:pt x="162560" y="6350"/>
                  </a:lnTo>
                  <a:lnTo>
                    <a:pt x="162560" y="7747"/>
                  </a:lnTo>
                  <a:lnTo>
                    <a:pt x="157480" y="7747"/>
                  </a:lnTo>
                  <a:lnTo>
                    <a:pt x="157480" y="8890"/>
                  </a:lnTo>
                  <a:lnTo>
                    <a:pt x="191770" y="8890"/>
                  </a:lnTo>
                  <a:lnTo>
                    <a:pt x="191770" y="5207"/>
                  </a:lnTo>
                  <a:close/>
                </a:path>
                <a:path w="191770" h="41910">
                  <a:moveTo>
                    <a:pt x="191770" y="2667"/>
                  </a:moveTo>
                  <a:lnTo>
                    <a:pt x="180340" y="2667"/>
                  </a:lnTo>
                  <a:lnTo>
                    <a:pt x="180340" y="2540"/>
                  </a:lnTo>
                  <a:lnTo>
                    <a:pt x="176530" y="2540"/>
                  </a:lnTo>
                  <a:lnTo>
                    <a:pt x="176530" y="3937"/>
                  </a:lnTo>
                  <a:lnTo>
                    <a:pt x="171450" y="3937"/>
                  </a:lnTo>
                  <a:lnTo>
                    <a:pt x="171450" y="5080"/>
                  </a:lnTo>
                  <a:lnTo>
                    <a:pt x="191770" y="5080"/>
                  </a:lnTo>
                  <a:lnTo>
                    <a:pt x="191770" y="2667"/>
                  </a:lnTo>
                  <a:close/>
                </a:path>
                <a:path w="191770" h="41910">
                  <a:moveTo>
                    <a:pt x="191770" y="0"/>
                  </a:moveTo>
                  <a:lnTo>
                    <a:pt x="185420" y="0"/>
                  </a:lnTo>
                  <a:lnTo>
                    <a:pt x="185420" y="1397"/>
                  </a:lnTo>
                  <a:lnTo>
                    <a:pt x="180340" y="1397"/>
                  </a:lnTo>
                  <a:lnTo>
                    <a:pt x="180340" y="2540"/>
                  </a:lnTo>
                  <a:lnTo>
                    <a:pt x="191770" y="2540"/>
                  </a:lnTo>
                  <a:lnTo>
                    <a:pt x="191770" y="0"/>
                  </a:lnTo>
                  <a:close/>
                </a:path>
              </a:pathLst>
            </a:custGeom>
            <a:solidFill>
              <a:srgbClr val="2B2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6135370" y="3507739"/>
              <a:ext cx="215900" cy="21590"/>
            </a:xfrm>
            <a:custGeom>
              <a:avLst/>
              <a:gdLst/>
              <a:ahLst/>
              <a:cxnLst/>
              <a:rect l="l" t="t" r="r" b="b"/>
              <a:pathLst>
                <a:path w="215900" h="21589">
                  <a:moveTo>
                    <a:pt x="83820" y="5080"/>
                  </a:moveTo>
                  <a:lnTo>
                    <a:pt x="82537" y="5080"/>
                  </a:lnTo>
                  <a:lnTo>
                    <a:pt x="82537" y="3937"/>
                  </a:lnTo>
                  <a:lnTo>
                    <a:pt x="81280" y="3937"/>
                  </a:lnTo>
                  <a:lnTo>
                    <a:pt x="81280" y="2540"/>
                  </a:lnTo>
                  <a:lnTo>
                    <a:pt x="78740" y="2540"/>
                  </a:lnTo>
                  <a:lnTo>
                    <a:pt x="78740" y="1397"/>
                  </a:lnTo>
                  <a:lnTo>
                    <a:pt x="78740" y="1270"/>
                  </a:lnTo>
                  <a:lnTo>
                    <a:pt x="77470" y="1270"/>
                  </a:lnTo>
                  <a:lnTo>
                    <a:pt x="77470" y="127"/>
                  </a:lnTo>
                  <a:lnTo>
                    <a:pt x="73660" y="127"/>
                  </a:lnTo>
                  <a:lnTo>
                    <a:pt x="73660" y="0"/>
                  </a:lnTo>
                  <a:lnTo>
                    <a:pt x="24130" y="0"/>
                  </a:lnTo>
                  <a:lnTo>
                    <a:pt x="24130" y="127"/>
                  </a:lnTo>
                  <a:lnTo>
                    <a:pt x="21590" y="127"/>
                  </a:lnTo>
                  <a:lnTo>
                    <a:pt x="21590" y="1270"/>
                  </a:lnTo>
                  <a:lnTo>
                    <a:pt x="20320" y="1270"/>
                  </a:lnTo>
                  <a:lnTo>
                    <a:pt x="20320" y="2540"/>
                  </a:lnTo>
                  <a:lnTo>
                    <a:pt x="17780" y="2540"/>
                  </a:lnTo>
                  <a:lnTo>
                    <a:pt x="17780" y="3937"/>
                  </a:lnTo>
                  <a:lnTo>
                    <a:pt x="16510" y="3937"/>
                  </a:lnTo>
                  <a:lnTo>
                    <a:pt x="16510" y="5080"/>
                  </a:lnTo>
                  <a:lnTo>
                    <a:pt x="13970" y="5080"/>
                  </a:lnTo>
                  <a:lnTo>
                    <a:pt x="13970" y="6350"/>
                  </a:lnTo>
                  <a:lnTo>
                    <a:pt x="83820" y="6350"/>
                  </a:lnTo>
                  <a:lnTo>
                    <a:pt x="83820" y="5207"/>
                  </a:lnTo>
                  <a:lnTo>
                    <a:pt x="83820" y="5080"/>
                  </a:lnTo>
                  <a:close/>
                </a:path>
                <a:path w="215900" h="21589">
                  <a:moveTo>
                    <a:pt x="88900" y="11430"/>
                  </a:moveTo>
                  <a:lnTo>
                    <a:pt x="87630" y="11430"/>
                  </a:lnTo>
                  <a:lnTo>
                    <a:pt x="87630" y="10160"/>
                  </a:lnTo>
                  <a:lnTo>
                    <a:pt x="87630" y="8890"/>
                  </a:lnTo>
                  <a:lnTo>
                    <a:pt x="86360" y="8890"/>
                  </a:lnTo>
                  <a:lnTo>
                    <a:pt x="86360" y="7747"/>
                  </a:lnTo>
                  <a:lnTo>
                    <a:pt x="86360" y="7620"/>
                  </a:lnTo>
                  <a:lnTo>
                    <a:pt x="85090" y="7620"/>
                  </a:lnTo>
                  <a:lnTo>
                    <a:pt x="85090" y="6477"/>
                  </a:lnTo>
                  <a:lnTo>
                    <a:pt x="12700" y="6477"/>
                  </a:lnTo>
                  <a:lnTo>
                    <a:pt x="12700" y="7620"/>
                  </a:lnTo>
                  <a:lnTo>
                    <a:pt x="11430" y="7620"/>
                  </a:lnTo>
                  <a:lnTo>
                    <a:pt x="11430" y="8890"/>
                  </a:lnTo>
                  <a:lnTo>
                    <a:pt x="10160" y="8890"/>
                  </a:lnTo>
                  <a:lnTo>
                    <a:pt x="10160" y="10160"/>
                  </a:lnTo>
                  <a:lnTo>
                    <a:pt x="8890" y="10160"/>
                  </a:lnTo>
                  <a:lnTo>
                    <a:pt x="8890" y="11430"/>
                  </a:lnTo>
                  <a:lnTo>
                    <a:pt x="6350" y="11430"/>
                  </a:lnTo>
                  <a:lnTo>
                    <a:pt x="6350" y="12700"/>
                  </a:lnTo>
                  <a:lnTo>
                    <a:pt x="88900" y="12700"/>
                  </a:lnTo>
                  <a:lnTo>
                    <a:pt x="88900" y="11557"/>
                  </a:lnTo>
                  <a:lnTo>
                    <a:pt x="88900" y="11430"/>
                  </a:lnTo>
                  <a:close/>
                </a:path>
                <a:path w="215900" h="21589">
                  <a:moveTo>
                    <a:pt x="93980" y="17780"/>
                  </a:moveTo>
                  <a:lnTo>
                    <a:pt x="92710" y="17780"/>
                  </a:lnTo>
                  <a:lnTo>
                    <a:pt x="92710" y="16510"/>
                  </a:lnTo>
                  <a:lnTo>
                    <a:pt x="91427" y="16510"/>
                  </a:lnTo>
                  <a:lnTo>
                    <a:pt x="91427" y="15240"/>
                  </a:lnTo>
                  <a:lnTo>
                    <a:pt x="91440" y="13970"/>
                  </a:lnTo>
                  <a:lnTo>
                    <a:pt x="90170" y="13970"/>
                  </a:lnTo>
                  <a:lnTo>
                    <a:pt x="90170" y="12827"/>
                  </a:lnTo>
                  <a:lnTo>
                    <a:pt x="5080" y="12827"/>
                  </a:lnTo>
                  <a:lnTo>
                    <a:pt x="5080" y="13970"/>
                  </a:lnTo>
                  <a:lnTo>
                    <a:pt x="5080" y="15240"/>
                  </a:lnTo>
                  <a:lnTo>
                    <a:pt x="3810" y="15240"/>
                  </a:lnTo>
                  <a:lnTo>
                    <a:pt x="3810" y="16510"/>
                  </a:lnTo>
                  <a:lnTo>
                    <a:pt x="3810" y="17780"/>
                  </a:lnTo>
                  <a:lnTo>
                    <a:pt x="2540" y="17780"/>
                  </a:lnTo>
                  <a:lnTo>
                    <a:pt x="2540" y="19050"/>
                  </a:lnTo>
                  <a:lnTo>
                    <a:pt x="93980" y="19050"/>
                  </a:lnTo>
                  <a:lnTo>
                    <a:pt x="93980" y="17907"/>
                  </a:lnTo>
                  <a:lnTo>
                    <a:pt x="93980" y="17780"/>
                  </a:lnTo>
                  <a:close/>
                </a:path>
                <a:path w="215900" h="21589">
                  <a:moveTo>
                    <a:pt x="95250" y="20320"/>
                  </a:moveTo>
                  <a:lnTo>
                    <a:pt x="95237" y="19177"/>
                  </a:lnTo>
                  <a:lnTo>
                    <a:pt x="1270" y="19177"/>
                  </a:lnTo>
                  <a:lnTo>
                    <a:pt x="1270" y="20320"/>
                  </a:lnTo>
                  <a:lnTo>
                    <a:pt x="0" y="20320"/>
                  </a:lnTo>
                  <a:lnTo>
                    <a:pt x="0" y="21590"/>
                  </a:lnTo>
                  <a:lnTo>
                    <a:pt x="95250" y="21590"/>
                  </a:lnTo>
                  <a:lnTo>
                    <a:pt x="95250" y="20320"/>
                  </a:lnTo>
                  <a:close/>
                </a:path>
                <a:path w="215900" h="21589">
                  <a:moveTo>
                    <a:pt x="215900" y="20447"/>
                  </a:moveTo>
                  <a:lnTo>
                    <a:pt x="107950" y="20447"/>
                  </a:lnTo>
                  <a:lnTo>
                    <a:pt x="107950" y="21590"/>
                  </a:lnTo>
                  <a:lnTo>
                    <a:pt x="215900" y="21590"/>
                  </a:lnTo>
                  <a:lnTo>
                    <a:pt x="215900" y="20447"/>
                  </a:lnTo>
                  <a:close/>
                </a:path>
                <a:path w="215900" h="21589">
                  <a:moveTo>
                    <a:pt x="215900" y="14097"/>
                  </a:moveTo>
                  <a:lnTo>
                    <a:pt x="109220" y="14097"/>
                  </a:lnTo>
                  <a:lnTo>
                    <a:pt x="109220" y="17780"/>
                  </a:lnTo>
                  <a:lnTo>
                    <a:pt x="109220" y="19050"/>
                  </a:lnTo>
                  <a:lnTo>
                    <a:pt x="107950" y="19050"/>
                  </a:lnTo>
                  <a:lnTo>
                    <a:pt x="107950" y="20320"/>
                  </a:lnTo>
                  <a:lnTo>
                    <a:pt x="215900" y="20320"/>
                  </a:lnTo>
                  <a:lnTo>
                    <a:pt x="215900" y="19050"/>
                  </a:lnTo>
                  <a:lnTo>
                    <a:pt x="215900" y="17780"/>
                  </a:lnTo>
                  <a:lnTo>
                    <a:pt x="215900" y="14097"/>
                  </a:lnTo>
                  <a:close/>
                </a:path>
                <a:path w="215900" h="21589">
                  <a:moveTo>
                    <a:pt x="215900" y="11557"/>
                  </a:moveTo>
                  <a:lnTo>
                    <a:pt x="109220" y="11557"/>
                  </a:lnTo>
                  <a:lnTo>
                    <a:pt x="109220" y="13970"/>
                  </a:lnTo>
                  <a:lnTo>
                    <a:pt x="215900" y="13970"/>
                  </a:lnTo>
                  <a:lnTo>
                    <a:pt x="215900" y="11557"/>
                  </a:lnTo>
                  <a:close/>
                </a:path>
                <a:path w="215900" h="21589">
                  <a:moveTo>
                    <a:pt x="215900" y="5207"/>
                  </a:moveTo>
                  <a:lnTo>
                    <a:pt x="110490" y="5207"/>
                  </a:lnTo>
                  <a:lnTo>
                    <a:pt x="110490" y="7620"/>
                  </a:lnTo>
                  <a:lnTo>
                    <a:pt x="110490" y="10160"/>
                  </a:lnTo>
                  <a:lnTo>
                    <a:pt x="109220" y="10160"/>
                  </a:lnTo>
                  <a:lnTo>
                    <a:pt x="109220" y="11430"/>
                  </a:lnTo>
                  <a:lnTo>
                    <a:pt x="215900" y="11430"/>
                  </a:lnTo>
                  <a:lnTo>
                    <a:pt x="215900" y="10160"/>
                  </a:lnTo>
                  <a:lnTo>
                    <a:pt x="215900" y="7620"/>
                  </a:lnTo>
                  <a:lnTo>
                    <a:pt x="215900" y="5207"/>
                  </a:lnTo>
                  <a:close/>
                </a:path>
                <a:path w="215900" h="21589">
                  <a:moveTo>
                    <a:pt x="215900" y="1397"/>
                  </a:moveTo>
                  <a:lnTo>
                    <a:pt x="110490" y="1397"/>
                  </a:lnTo>
                  <a:lnTo>
                    <a:pt x="110490" y="5080"/>
                  </a:lnTo>
                  <a:lnTo>
                    <a:pt x="215900" y="5080"/>
                  </a:lnTo>
                  <a:lnTo>
                    <a:pt x="215900" y="1397"/>
                  </a:lnTo>
                  <a:close/>
                </a:path>
                <a:path w="215900" h="21589">
                  <a:moveTo>
                    <a:pt x="215900" y="0"/>
                  </a:moveTo>
                  <a:lnTo>
                    <a:pt x="110490" y="0"/>
                  </a:lnTo>
                  <a:lnTo>
                    <a:pt x="110490" y="1270"/>
                  </a:lnTo>
                  <a:lnTo>
                    <a:pt x="215900" y="1270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2A2A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122670" y="3529329"/>
              <a:ext cx="228600" cy="21590"/>
            </a:xfrm>
            <a:custGeom>
              <a:avLst/>
              <a:gdLst/>
              <a:ahLst/>
              <a:cxnLst/>
              <a:rect l="l" t="t" r="r" b="b"/>
              <a:pathLst>
                <a:path w="228600" h="21589">
                  <a:moveTo>
                    <a:pt x="110490" y="2540"/>
                  </a:moveTo>
                  <a:lnTo>
                    <a:pt x="110477" y="1397"/>
                  </a:lnTo>
                  <a:lnTo>
                    <a:pt x="109220" y="1397"/>
                  </a:lnTo>
                  <a:lnTo>
                    <a:pt x="109220" y="0"/>
                  </a:lnTo>
                  <a:lnTo>
                    <a:pt x="11430" y="0"/>
                  </a:lnTo>
                  <a:lnTo>
                    <a:pt x="11430" y="1397"/>
                  </a:lnTo>
                  <a:lnTo>
                    <a:pt x="10160" y="1397"/>
                  </a:lnTo>
                  <a:lnTo>
                    <a:pt x="10160" y="2540"/>
                  </a:lnTo>
                  <a:lnTo>
                    <a:pt x="8890" y="2540"/>
                  </a:lnTo>
                  <a:lnTo>
                    <a:pt x="8890" y="3810"/>
                  </a:lnTo>
                  <a:lnTo>
                    <a:pt x="110490" y="3810"/>
                  </a:lnTo>
                  <a:lnTo>
                    <a:pt x="110490" y="2540"/>
                  </a:lnTo>
                  <a:close/>
                </a:path>
                <a:path w="228600" h="21589">
                  <a:moveTo>
                    <a:pt x="228600" y="15367"/>
                  </a:moveTo>
                  <a:lnTo>
                    <a:pt x="119380" y="15367"/>
                  </a:lnTo>
                  <a:lnTo>
                    <a:pt x="119380" y="17780"/>
                  </a:lnTo>
                  <a:lnTo>
                    <a:pt x="116840" y="17780"/>
                  </a:lnTo>
                  <a:lnTo>
                    <a:pt x="116840" y="16510"/>
                  </a:lnTo>
                  <a:lnTo>
                    <a:pt x="116840" y="15240"/>
                  </a:lnTo>
                  <a:lnTo>
                    <a:pt x="115570" y="15240"/>
                  </a:lnTo>
                  <a:lnTo>
                    <a:pt x="115570" y="13970"/>
                  </a:lnTo>
                  <a:lnTo>
                    <a:pt x="115570" y="11430"/>
                  </a:lnTo>
                  <a:lnTo>
                    <a:pt x="114300" y="11430"/>
                  </a:lnTo>
                  <a:lnTo>
                    <a:pt x="114300" y="9017"/>
                  </a:lnTo>
                  <a:lnTo>
                    <a:pt x="113030" y="9017"/>
                  </a:lnTo>
                  <a:lnTo>
                    <a:pt x="113030" y="6350"/>
                  </a:lnTo>
                  <a:lnTo>
                    <a:pt x="111760" y="6350"/>
                  </a:lnTo>
                  <a:lnTo>
                    <a:pt x="111760" y="3937"/>
                  </a:lnTo>
                  <a:lnTo>
                    <a:pt x="7620" y="3937"/>
                  </a:lnTo>
                  <a:lnTo>
                    <a:pt x="7620" y="6350"/>
                  </a:lnTo>
                  <a:lnTo>
                    <a:pt x="6350" y="6350"/>
                  </a:lnTo>
                  <a:lnTo>
                    <a:pt x="6350" y="9017"/>
                  </a:lnTo>
                  <a:lnTo>
                    <a:pt x="5080" y="9017"/>
                  </a:lnTo>
                  <a:lnTo>
                    <a:pt x="5080" y="11430"/>
                  </a:lnTo>
                  <a:lnTo>
                    <a:pt x="3810" y="11430"/>
                  </a:lnTo>
                  <a:lnTo>
                    <a:pt x="3810" y="13970"/>
                  </a:lnTo>
                  <a:lnTo>
                    <a:pt x="2540" y="13970"/>
                  </a:lnTo>
                  <a:lnTo>
                    <a:pt x="2540" y="15240"/>
                  </a:lnTo>
                  <a:lnTo>
                    <a:pt x="2540" y="16510"/>
                  </a:lnTo>
                  <a:lnTo>
                    <a:pt x="1270" y="16510"/>
                  </a:lnTo>
                  <a:lnTo>
                    <a:pt x="1270" y="17780"/>
                  </a:lnTo>
                  <a:lnTo>
                    <a:pt x="1270" y="19050"/>
                  </a:lnTo>
                  <a:lnTo>
                    <a:pt x="0" y="19050"/>
                  </a:lnTo>
                  <a:lnTo>
                    <a:pt x="0" y="21590"/>
                  </a:lnTo>
                  <a:lnTo>
                    <a:pt x="228600" y="21590"/>
                  </a:lnTo>
                  <a:lnTo>
                    <a:pt x="228600" y="19050"/>
                  </a:lnTo>
                  <a:lnTo>
                    <a:pt x="228600" y="17780"/>
                  </a:lnTo>
                  <a:lnTo>
                    <a:pt x="228600" y="15367"/>
                  </a:lnTo>
                  <a:close/>
                </a:path>
                <a:path w="228600" h="21589">
                  <a:moveTo>
                    <a:pt x="228600" y="0"/>
                  </a:moveTo>
                  <a:lnTo>
                    <a:pt x="120650" y="0"/>
                  </a:lnTo>
                  <a:lnTo>
                    <a:pt x="120650" y="2540"/>
                  </a:lnTo>
                  <a:lnTo>
                    <a:pt x="120650" y="7620"/>
                  </a:lnTo>
                  <a:lnTo>
                    <a:pt x="119380" y="7620"/>
                  </a:lnTo>
                  <a:lnTo>
                    <a:pt x="119380" y="15240"/>
                  </a:lnTo>
                  <a:lnTo>
                    <a:pt x="228600" y="15240"/>
                  </a:lnTo>
                  <a:lnTo>
                    <a:pt x="228600" y="7620"/>
                  </a:lnTo>
                  <a:lnTo>
                    <a:pt x="228600" y="254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2A2A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113780" y="3550919"/>
              <a:ext cx="237490" cy="22860"/>
            </a:xfrm>
            <a:custGeom>
              <a:avLst/>
              <a:gdLst/>
              <a:ahLst/>
              <a:cxnLst/>
              <a:rect l="l" t="t" r="r" b="b"/>
              <a:pathLst>
                <a:path w="237489" h="22860">
                  <a:moveTo>
                    <a:pt x="237490" y="0"/>
                  </a:moveTo>
                  <a:lnTo>
                    <a:pt x="8890" y="0"/>
                  </a:lnTo>
                  <a:lnTo>
                    <a:pt x="8890" y="1270"/>
                  </a:lnTo>
                  <a:lnTo>
                    <a:pt x="7620" y="1270"/>
                  </a:lnTo>
                  <a:lnTo>
                    <a:pt x="7620" y="3810"/>
                  </a:lnTo>
                  <a:lnTo>
                    <a:pt x="6350" y="3810"/>
                  </a:lnTo>
                  <a:lnTo>
                    <a:pt x="6350" y="6350"/>
                  </a:lnTo>
                  <a:lnTo>
                    <a:pt x="5080" y="6350"/>
                  </a:lnTo>
                  <a:lnTo>
                    <a:pt x="5080" y="8890"/>
                  </a:lnTo>
                  <a:lnTo>
                    <a:pt x="3810" y="8890"/>
                  </a:lnTo>
                  <a:lnTo>
                    <a:pt x="3810" y="12700"/>
                  </a:lnTo>
                  <a:lnTo>
                    <a:pt x="2540" y="12700"/>
                  </a:lnTo>
                  <a:lnTo>
                    <a:pt x="2540" y="15240"/>
                  </a:lnTo>
                  <a:lnTo>
                    <a:pt x="1270" y="15240"/>
                  </a:lnTo>
                  <a:lnTo>
                    <a:pt x="1270" y="21590"/>
                  </a:lnTo>
                  <a:lnTo>
                    <a:pt x="0" y="21590"/>
                  </a:lnTo>
                  <a:lnTo>
                    <a:pt x="0" y="22860"/>
                  </a:lnTo>
                  <a:lnTo>
                    <a:pt x="237490" y="22860"/>
                  </a:lnTo>
                  <a:lnTo>
                    <a:pt x="237490" y="21590"/>
                  </a:lnTo>
                  <a:lnTo>
                    <a:pt x="237490" y="15240"/>
                  </a:lnTo>
                  <a:lnTo>
                    <a:pt x="237490" y="1270"/>
                  </a:lnTo>
                  <a:lnTo>
                    <a:pt x="237490" y="0"/>
                  </a:lnTo>
                  <a:close/>
                </a:path>
              </a:pathLst>
            </a:custGeom>
            <a:solidFill>
              <a:srgbClr val="2929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108700" y="3573779"/>
              <a:ext cx="242570" cy="21590"/>
            </a:xfrm>
            <a:custGeom>
              <a:avLst/>
              <a:gdLst/>
              <a:ahLst/>
              <a:cxnLst/>
              <a:rect l="l" t="t" r="r" b="b"/>
              <a:pathLst>
                <a:path w="242570" h="21589">
                  <a:moveTo>
                    <a:pt x="242570" y="0"/>
                  </a:moveTo>
                  <a:lnTo>
                    <a:pt x="5080" y="0"/>
                  </a:lnTo>
                  <a:lnTo>
                    <a:pt x="5080" y="3810"/>
                  </a:lnTo>
                  <a:lnTo>
                    <a:pt x="3810" y="3810"/>
                  </a:lnTo>
                  <a:lnTo>
                    <a:pt x="3810" y="7620"/>
                  </a:lnTo>
                  <a:lnTo>
                    <a:pt x="2540" y="7620"/>
                  </a:lnTo>
                  <a:lnTo>
                    <a:pt x="2540" y="11430"/>
                  </a:lnTo>
                  <a:lnTo>
                    <a:pt x="1270" y="11430"/>
                  </a:lnTo>
                  <a:lnTo>
                    <a:pt x="1270" y="15240"/>
                  </a:lnTo>
                  <a:lnTo>
                    <a:pt x="0" y="15240"/>
                  </a:lnTo>
                  <a:lnTo>
                    <a:pt x="0" y="21590"/>
                  </a:lnTo>
                  <a:lnTo>
                    <a:pt x="242570" y="21590"/>
                  </a:lnTo>
                  <a:lnTo>
                    <a:pt x="242570" y="15240"/>
                  </a:lnTo>
                  <a:lnTo>
                    <a:pt x="242570" y="11430"/>
                  </a:lnTo>
                  <a:lnTo>
                    <a:pt x="242570" y="7620"/>
                  </a:lnTo>
                  <a:lnTo>
                    <a:pt x="242570" y="3810"/>
                  </a:lnTo>
                  <a:lnTo>
                    <a:pt x="242570" y="0"/>
                  </a:lnTo>
                  <a:close/>
                </a:path>
              </a:pathLst>
            </a:custGeom>
            <a:solidFill>
              <a:srgbClr val="2929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6104890" y="3595369"/>
              <a:ext cx="246379" cy="21590"/>
            </a:xfrm>
            <a:custGeom>
              <a:avLst/>
              <a:gdLst/>
              <a:ahLst/>
              <a:cxnLst/>
              <a:rect l="l" t="t" r="r" b="b"/>
              <a:pathLst>
                <a:path w="246379" h="21589">
                  <a:moveTo>
                    <a:pt x="119367" y="20332"/>
                  </a:moveTo>
                  <a:lnTo>
                    <a:pt x="0" y="20332"/>
                  </a:lnTo>
                  <a:lnTo>
                    <a:pt x="0" y="21590"/>
                  </a:lnTo>
                  <a:lnTo>
                    <a:pt x="119367" y="21590"/>
                  </a:lnTo>
                  <a:lnTo>
                    <a:pt x="119367" y="20332"/>
                  </a:lnTo>
                  <a:close/>
                </a:path>
                <a:path w="246379" h="21589">
                  <a:moveTo>
                    <a:pt x="246380" y="20332"/>
                  </a:moveTo>
                  <a:lnTo>
                    <a:pt x="125730" y="20332"/>
                  </a:lnTo>
                  <a:lnTo>
                    <a:pt x="125730" y="21590"/>
                  </a:lnTo>
                  <a:lnTo>
                    <a:pt x="246380" y="21590"/>
                  </a:lnTo>
                  <a:lnTo>
                    <a:pt x="246380" y="20332"/>
                  </a:lnTo>
                  <a:close/>
                </a:path>
                <a:path w="246379" h="21589">
                  <a:moveTo>
                    <a:pt x="246380" y="0"/>
                  </a:moveTo>
                  <a:lnTo>
                    <a:pt x="2540" y="0"/>
                  </a:lnTo>
                  <a:lnTo>
                    <a:pt x="2540" y="8890"/>
                  </a:lnTo>
                  <a:lnTo>
                    <a:pt x="1270" y="8890"/>
                  </a:lnTo>
                  <a:lnTo>
                    <a:pt x="1270" y="16510"/>
                  </a:lnTo>
                  <a:lnTo>
                    <a:pt x="0" y="16510"/>
                  </a:lnTo>
                  <a:lnTo>
                    <a:pt x="0" y="19050"/>
                  </a:lnTo>
                  <a:lnTo>
                    <a:pt x="0" y="20320"/>
                  </a:lnTo>
                  <a:lnTo>
                    <a:pt x="124460" y="20320"/>
                  </a:lnTo>
                  <a:lnTo>
                    <a:pt x="124460" y="19050"/>
                  </a:lnTo>
                  <a:lnTo>
                    <a:pt x="125730" y="19050"/>
                  </a:lnTo>
                  <a:lnTo>
                    <a:pt x="125730" y="20320"/>
                  </a:lnTo>
                  <a:lnTo>
                    <a:pt x="246380" y="20320"/>
                  </a:lnTo>
                  <a:lnTo>
                    <a:pt x="246380" y="19050"/>
                  </a:lnTo>
                  <a:lnTo>
                    <a:pt x="246380" y="16510"/>
                  </a:lnTo>
                  <a:lnTo>
                    <a:pt x="246380" y="8890"/>
                  </a:lnTo>
                  <a:lnTo>
                    <a:pt x="246380" y="0"/>
                  </a:lnTo>
                  <a:close/>
                </a:path>
              </a:pathLst>
            </a:custGeom>
            <a:solidFill>
              <a:srgbClr val="2828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102350" y="3616960"/>
              <a:ext cx="248920" cy="21590"/>
            </a:xfrm>
            <a:custGeom>
              <a:avLst/>
              <a:gdLst/>
              <a:ahLst/>
              <a:cxnLst/>
              <a:rect l="l" t="t" r="r" b="b"/>
              <a:pathLst>
                <a:path w="248920" h="21589">
                  <a:moveTo>
                    <a:pt x="120650" y="0"/>
                  </a:moveTo>
                  <a:lnTo>
                    <a:pt x="2539" y="0"/>
                  </a:lnTo>
                  <a:lnTo>
                    <a:pt x="2539" y="3809"/>
                  </a:lnTo>
                  <a:lnTo>
                    <a:pt x="1270" y="3809"/>
                  </a:lnTo>
                  <a:lnTo>
                    <a:pt x="1270" y="5079"/>
                  </a:lnTo>
                  <a:lnTo>
                    <a:pt x="116840" y="5079"/>
                  </a:lnTo>
                  <a:lnTo>
                    <a:pt x="116839" y="2539"/>
                  </a:lnTo>
                  <a:lnTo>
                    <a:pt x="119379" y="2539"/>
                  </a:lnTo>
                  <a:lnTo>
                    <a:pt x="119379" y="1269"/>
                  </a:lnTo>
                  <a:lnTo>
                    <a:pt x="120650" y="1269"/>
                  </a:lnTo>
                  <a:lnTo>
                    <a:pt x="120650" y="0"/>
                  </a:lnTo>
                  <a:close/>
                </a:path>
                <a:path w="248920" h="21589">
                  <a:moveTo>
                    <a:pt x="248920" y="0"/>
                  </a:moveTo>
                  <a:lnTo>
                    <a:pt x="130810" y="0"/>
                  </a:lnTo>
                  <a:lnTo>
                    <a:pt x="130810" y="1269"/>
                  </a:lnTo>
                  <a:lnTo>
                    <a:pt x="133350" y="1269"/>
                  </a:lnTo>
                  <a:lnTo>
                    <a:pt x="133350" y="3809"/>
                  </a:lnTo>
                  <a:lnTo>
                    <a:pt x="134620" y="3809"/>
                  </a:lnTo>
                  <a:lnTo>
                    <a:pt x="134620" y="5079"/>
                  </a:lnTo>
                  <a:lnTo>
                    <a:pt x="248920" y="5079"/>
                  </a:lnTo>
                  <a:lnTo>
                    <a:pt x="248920" y="0"/>
                  </a:lnTo>
                  <a:close/>
                </a:path>
                <a:path w="248920" h="21589">
                  <a:moveTo>
                    <a:pt x="115570" y="5080"/>
                  </a:moveTo>
                  <a:lnTo>
                    <a:pt x="1270" y="5080"/>
                  </a:lnTo>
                  <a:lnTo>
                    <a:pt x="1270" y="13969"/>
                  </a:lnTo>
                  <a:lnTo>
                    <a:pt x="0" y="13969"/>
                  </a:lnTo>
                  <a:lnTo>
                    <a:pt x="0" y="16509"/>
                  </a:lnTo>
                  <a:lnTo>
                    <a:pt x="111760" y="16509"/>
                  </a:lnTo>
                  <a:lnTo>
                    <a:pt x="111760" y="15239"/>
                  </a:lnTo>
                  <a:lnTo>
                    <a:pt x="113029" y="15239"/>
                  </a:lnTo>
                  <a:lnTo>
                    <a:pt x="113030" y="8889"/>
                  </a:lnTo>
                  <a:lnTo>
                    <a:pt x="114300" y="8889"/>
                  </a:lnTo>
                  <a:lnTo>
                    <a:pt x="114300" y="7619"/>
                  </a:lnTo>
                  <a:lnTo>
                    <a:pt x="115570" y="7619"/>
                  </a:lnTo>
                  <a:lnTo>
                    <a:pt x="115570" y="5080"/>
                  </a:lnTo>
                  <a:close/>
                </a:path>
                <a:path w="248920" h="21589">
                  <a:moveTo>
                    <a:pt x="248920" y="5080"/>
                  </a:moveTo>
                  <a:lnTo>
                    <a:pt x="134620" y="5080"/>
                  </a:lnTo>
                  <a:lnTo>
                    <a:pt x="134620" y="6350"/>
                  </a:lnTo>
                  <a:lnTo>
                    <a:pt x="135889" y="6350"/>
                  </a:lnTo>
                  <a:lnTo>
                    <a:pt x="135889" y="16509"/>
                  </a:lnTo>
                  <a:lnTo>
                    <a:pt x="248920" y="16509"/>
                  </a:lnTo>
                  <a:lnTo>
                    <a:pt x="248920" y="5080"/>
                  </a:lnTo>
                  <a:close/>
                </a:path>
                <a:path w="248920" h="21589">
                  <a:moveTo>
                    <a:pt x="111760" y="16510"/>
                  </a:moveTo>
                  <a:lnTo>
                    <a:pt x="0" y="16510"/>
                  </a:lnTo>
                  <a:lnTo>
                    <a:pt x="0" y="21589"/>
                  </a:lnTo>
                  <a:lnTo>
                    <a:pt x="110489" y="21589"/>
                  </a:lnTo>
                  <a:lnTo>
                    <a:pt x="110489" y="19050"/>
                  </a:lnTo>
                  <a:lnTo>
                    <a:pt x="111760" y="19050"/>
                  </a:lnTo>
                  <a:lnTo>
                    <a:pt x="111760" y="16510"/>
                  </a:lnTo>
                  <a:close/>
                </a:path>
                <a:path w="248920" h="21589">
                  <a:moveTo>
                    <a:pt x="248920" y="16510"/>
                  </a:moveTo>
                  <a:lnTo>
                    <a:pt x="137160" y="16510"/>
                  </a:lnTo>
                  <a:lnTo>
                    <a:pt x="137160" y="21589"/>
                  </a:lnTo>
                  <a:lnTo>
                    <a:pt x="248920" y="21589"/>
                  </a:lnTo>
                  <a:lnTo>
                    <a:pt x="248920" y="16510"/>
                  </a:lnTo>
                  <a:close/>
                </a:path>
              </a:pathLst>
            </a:custGeom>
            <a:solidFill>
              <a:srgbClr val="2727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099810" y="3638549"/>
              <a:ext cx="251460" cy="21590"/>
            </a:xfrm>
            <a:custGeom>
              <a:avLst/>
              <a:gdLst/>
              <a:ahLst/>
              <a:cxnLst/>
              <a:rect l="l" t="t" r="r" b="b"/>
              <a:pathLst>
                <a:path w="251460" h="21589">
                  <a:moveTo>
                    <a:pt x="113030" y="0"/>
                  </a:moveTo>
                  <a:lnTo>
                    <a:pt x="2540" y="0"/>
                  </a:lnTo>
                  <a:lnTo>
                    <a:pt x="2540" y="2540"/>
                  </a:lnTo>
                  <a:lnTo>
                    <a:pt x="1270" y="2540"/>
                  </a:lnTo>
                  <a:lnTo>
                    <a:pt x="1270" y="5080"/>
                  </a:lnTo>
                  <a:lnTo>
                    <a:pt x="1270" y="16510"/>
                  </a:lnTo>
                  <a:lnTo>
                    <a:pt x="1270" y="19050"/>
                  </a:lnTo>
                  <a:lnTo>
                    <a:pt x="0" y="19050"/>
                  </a:lnTo>
                  <a:lnTo>
                    <a:pt x="0" y="21590"/>
                  </a:lnTo>
                  <a:lnTo>
                    <a:pt x="110490" y="21590"/>
                  </a:lnTo>
                  <a:lnTo>
                    <a:pt x="110490" y="19050"/>
                  </a:lnTo>
                  <a:lnTo>
                    <a:pt x="110490" y="16510"/>
                  </a:lnTo>
                  <a:lnTo>
                    <a:pt x="111747" y="16510"/>
                  </a:lnTo>
                  <a:lnTo>
                    <a:pt x="111747" y="5080"/>
                  </a:lnTo>
                  <a:lnTo>
                    <a:pt x="113030" y="5080"/>
                  </a:lnTo>
                  <a:lnTo>
                    <a:pt x="113030" y="2540"/>
                  </a:lnTo>
                  <a:lnTo>
                    <a:pt x="113030" y="0"/>
                  </a:lnTo>
                  <a:close/>
                </a:path>
                <a:path w="251460" h="21589">
                  <a:moveTo>
                    <a:pt x="251460" y="0"/>
                  </a:moveTo>
                  <a:lnTo>
                    <a:pt x="139700" y="0"/>
                  </a:lnTo>
                  <a:lnTo>
                    <a:pt x="139700" y="2540"/>
                  </a:lnTo>
                  <a:lnTo>
                    <a:pt x="139700" y="6350"/>
                  </a:lnTo>
                  <a:lnTo>
                    <a:pt x="140970" y="6350"/>
                  </a:lnTo>
                  <a:lnTo>
                    <a:pt x="140970" y="21590"/>
                  </a:lnTo>
                  <a:lnTo>
                    <a:pt x="251460" y="21590"/>
                  </a:lnTo>
                  <a:lnTo>
                    <a:pt x="251460" y="6350"/>
                  </a:lnTo>
                  <a:lnTo>
                    <a:pt x="251460" y="2540"/>
                  </a:lnTo>
                  <a:lnTo>
                    <a:pt x="251460" y="0"/>
                  </a:lnTo>
                  <a:close/>
                </a:path>
              </a:pathLst>
            </a:custGeom>
            <a:solidFill>
              <a:srgbClr val="2727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6099810" y="3660139"/>
              <a:ext cx="251460" cy="22860"/>
            </a:xfrm>
            <a:custGeom>
              <a:avLst/>
              <a:gdLst/>
              <a:ahLst/>
              <a:cxnLst/>
              <a:rect l="l" t="t" r="r" b="b"/>
              <a:pathLst>
                <a:path w="251460" h="22860">
                  <a:moveTo>
                    <a:pt x="11049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110490" y="22860"/>
                  </a:lnTo>
                  <a:lnTo>
                    <a:pt x="110490" y="0"/>
                  </a:lnTo>
                  <a:close/>
                </a:path>
                <a:path w="251460" h="22860">
                  <a:moveTo>
                    <a:pt x="251460" y="0"/>
                  </a:moveTo>
                  <a:lnTo>
                    <a:pt x="140970" y="0"/>
                  </a:lnTo>
                  <a:lnTo>
                    <a:pt x="140970" y="22860"/>
                  </a:lnTo>
                  <a:lnTo>
                    <a:pt x="251460" y="22860"/>
                  </a:lnTo>
                  <a:lnTo>
                    <a:pt x="251460" y="0"/>
                  </a:lnTo>
                  <a:close/>
                </a:path>
              </a:pathLst>
            </a:custGeom>
            <a:solidFill>
              <a:srgbClr val="262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6099810" y="3682999"/>
              <a:ext cx="251460" cy="21590"/>
            </a:xfrm>
            <a:custGeom>
              <a:avLst/>
              <a:gdLst/>
              <a:ahLst/>
              <a:cxnLst/>
              <a:rect l="l" t="t" r="r" b="b"/>
              <a:pathLst>
                <a:path w="251460" h="21589">
                  <a:moveTo>
                    <a:pt x="11049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21590"/>
                  </a:lnTo>
                  <a:lnTo>
                    <a:pt x="109220" y="21590"/>
                  </a:lnTo>
                  <a:lnTo>
                    <a:pt x="109220" y="3810"/>
                  </a:lnTo>
                  <a:lnTo>
                    <a:pt x="110490" y="3810"/>
                  </a:lnTo>
                  <a:lnTo>
                    <a:pt x="110490" y="0"/>
                  </a:lnTo>
                  <a:close/>
                </a:path>
                <a:path w="251460" h="21589">
                  <a:moveTo>
                    <a:pt x="251460" y="0"/>
                  </a:moveTo>
                  <a:lnTo>
                    <a:pt x="140970" y="0"/>
                  </a:lnTo>
                  <a:lnTo>
                    <a:pt x="140970" y="21590"/>
                  </a:lnTo>
                  <a:lnTo>
                    <a:pt x="251460" y="21590"/>
                  </a:lnTo>
                  <a:lnTo>
                    <a:pt x="251460" y="0"/>
                  </a:lnTo>
                  <a:close/>
                </a:path>
              </a:pathLst>
            </a:custGeom>
            <a:solidFill>
              <a:srgbClr val="2626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098540" y="3704589"/>
              <a:ext cx="252729" cy="21590"/>
            </a:xfrm>
            <a:custGeom>
              <a:avLst/>
              <a:gdLst/>
              <a:ahLst/>
              <a:cxnLst/>
              <a:rect l="l" t="t" r="r" b="b"/>
              <a:pathLst>
                <a:path w="252729" h="21589">
                  <a:moveTo>
                    <a:pt x="11049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110490" y="21590"/>
                  </a:lnTo>
                  <a:lnTo>
                    <a:pt x="110490" y="0"/>
                  </a:lnTo>
                  <a:close/>
                </a:path>
                <a:path w="252729" h="21589">
                  <a:moveTo>
                    <a:pt x="252730" y="0"/>
                  </a:moveTo>
                  <a:lnTo>
                    <a:pt x="142240" y="0"/>
                  </a:lnTo>
                  <a:lnTo>
                    <a:pt x="142240" y="21590"/>
                  </a:lnTo>
                  <a:lnTo>
                    <a:pt x="252730" y="21590"/>
                  </a:lnTo>
                  <a:lnTo>
                    <a:pt x="252730" y="0"/>
                  </a:lnTo>
                  <a:close/>
                </a:path>
              </a:pathLst>
            </a:custGeom>
            <a:solidFill>
              <a:srgbClr val="2525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098540" y="3726179"/>
              <a:ext cx="252729" cy="21590"/>
            </a:xfrm>
            <a:custGeom>
              <a:avLst/>
              <a:gdLst/>
              <a:ahLst/>
              <a:cxnLst/>
              <a:rect l="l" t="t" r="r" b="b"/>
              <a:pathLst>
                <a:path w="252729" h="21589">
                  <a:moveTo>
                    <a:pt x="11049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110490" y="21590"/>
                  </a:lnTo>
                  <a:lnTo>
                    <a:pt x="110490" y="0"/>
                  </a:lnTo>
                  <a:close/>
                </a:path>
                <a:path w="252729" h="21589">
                  <a:moveTo>
                    <a:pt x="252730" y="0"/>
                  </a:moveTo>
                  <a:lnTo>
                    <a:pt x="142240" y="0"/>
                  </a:lnTo>
                  <a:lnTo>
                    <a:pt x="142240" y="21590"/>
                  </a:lnTo>
                  <a:lnTo>
                    <a:pt x="252730" y="21590"/>
                  </a:lnTo>
                  <a:lnTo>
                    <a:pt x="252730" y="0"/>
                  </a:lnTo>
                  <a:close/>
                </a:path>
              </a:pathLst>
            </a:custGeom>
            <a:solidFill>
              <a:srgbClr val="2525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098540" y="3747769"/>
              <a:ext cx="252729" cy="21590"/>
            </a:xfrm>
            <a:custGeom>
              <a:avLst/>
              <a:gdLst/>
              <a:ahLst/>
              <a:cxnLst/>
              <a:rect l="l" t="t" r="r" b="b"/>
              <a:pathLst>
                <a:path w="252729" h="21589">
                  <a:moveTo>
                    <a:pt x="11049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110490" y="21590"/>
                  </a:lnTo>
                  <a:lnTo>
                    <a:pt x="110490" y="0"/>
                  </a:lnTo>
                  <a:close/>
                </a:path>
                <a:path w="252729" h="21589">
                  <a:moveTo>
                    <a:pt x="252730" y="0"/>
                  </a:moveTo>
                  <a:lnTo>
                    <a:pt x="142240" y="0"/>
                  </a:lnTo>
                  <a:lnTo>
                    <a:pt x="142240" y="21590"/>
                  </a:lnTo>
                  <a:lnTo>
                    <a:pt x="252730" y="21590"/>
                  </a:lnTo>
                  <a:lnTo>
                    <a:pt x="252730" y="0"/>
                  </a:lnTo>
                  <a:close/>
                </a:path>
              </a:pathLst>
            </a:custGeom>
            <a:solidFill>
              <a:srgbClr val="2424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098540" y="3769359"/>
              <a:ext cx="252729" cy="21590"/>
            </a:xfrm>
            <a:custGeom>
              <a:avLst/>
              <a:gdLst/>
              <a:ahLst/>
              <a:cxnLst/>
              <a:rect l="l" t="t" r="r" b="b"/>
              <a:pathLst>
                <a:path w="252729" h="21589">
                  <a:moveTo>
                    <a:pt x="11049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110490" y="21590"/>
                  </a:lnTo>
                  <a:lnTo>
                    <a:pt x="110490" y="0"/>
                  </a:lnTo>
                  <a:close/>
                </a:path>
                <a:path w="252729" h="21589">
                  <a:moveTo>
                    <a:pt x="252730" y="0"/>
                  </a:moveTo>
                  <a:lnTo>
                    <a:pt x="142240" y="0"/>
                  </a:lnTo>
                  <a:lnTo>
                    <a:pt x="142240" y="21590"/>
                  </a:lnTo>
                  <a:lnTo>
                    <a:pt x="252730" y="21590"/>
                  </a:lnTo>
                  <a:lnTo>
                    <a:pt x="252730" y="0"/>
                  </a:lnTo>
                  <a:close/>
                </a:path>
              </a:pathLst>
            </a:custGeom>
            <a:solidFill>
              <a:srgbClr val="232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098540" y="3790949"/>
              <a:ext cx="252729" cy="22860"/>
            </a:xfrm>
            <a:custGeom>
              <a:avLst/>
              <a:gdLst/>
              <a:ahLst/>
              <a:cxnLst/>
              <a:rect l="l" t="t" r="r" b="b"/>
              <a:pathLst>
                <a:path w="252729" h="22860">
                  <a:moveTo>
                    <a:pt x="11049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110490" y="22860"/>
                  </a:lnTo>
                  <a:lnTo>
                    <a:pt x="110490" y="0"/>
                  </a:lnTo>
                  <a:close/>
                </a:path>
                <a:path w="252729" h="22860">
                  <a:moveTo>
                    <a:pt x="252730" y="0"/>
                  </a:moveTo>
                  <a:lnTo>
                    <a:pt x="142240" y="0"/>
                  </a:lnTo>
                  <a:lnTo>
                    <a:pt x="142240" y="22860"/>
                  </a:lnTo>
                  <a:lnTo>
                    <a:pt x="252730" y="22860"/>
                  </a:lnTo>
                  <a:lnTo>
                    <a:pt x="252730" y="0"/>
                  </a:lnTo>
                  <a:close/>
                </a:path>
              </a:pathLst>
            </a:custGeom>
            <a:solidFill>
              <a:srgbClr val="2323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6098540" y="3813809"/>
              <a:ext cx="252729" cy="21590"/>
            </a:xfrm>
            <a:custGeom>
              <a:avLst/>
              <a:gdLst/>
              <a:ahLst/>
              <a:cxnLst/>
              <a:rect l="l" t="t" r="r" b="b"/>
              <a:pathLst>
                <a:path w="252729" h="21589">
                  <a:moveTo>
                    <a:pt x="11049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110490" y="21590"/>
                  </a:lnTo>
                  <a:lnTo>
                    <a:pt x="110490" y="0"/>
                  </a:lnTo>
                  <a:close/>
                </a:path>
                <a:path w="252729" h="21589">
                  <a:moveTo>
                    <a:pt x="252730" y="0"/>
                  </a:moveTo>
                  <a:lnTo>
                    <a:pt x="142240" y="0"/>
                  </a:lnTo>
                  <a:lnTo>
                    <a:pt x="142240" y="21590"/>
                  </a:lnTo>
                  <a:lnTo>
                    <a:pt x="252730" y="21590"/>
                  </a:lnTo>
                  <a:lnTo>
                    <a:pt x="252730" y="0"/>
                  </a:lnTo>
                  <a:close/>
                </a:path>
              </a:pathLst>
            </a:custGeom>
            <a:solidFill>
              <a:srgbClr val="222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098540" y="3835399"/>
              <a:ext cx="252729" cy="21590"/>
            </a:xfrm>
            <a:custGeom>
              <a:avLst/>
              <a:gdLst/>
              <a:ahLst/>
              <a:cxnLst/>
              <a:rect l="l" t="t" r="r" b="b"/>
              <a:pathLst>
                <a:path w="252729" h="21589">
                  <a:moveTo>
                    <a:pt x="11049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110490" y="21590"/>
                  </a:lnTo>
                  <a:lnTo>
                    <a:pt x="110490" y="0"/>
                  </a:lnTo>
                  <a:close/>
                </a:path>
                <a:path w="252729" h="21589">
                  <a:moveTo>
                    <a:pt x="252730" y="0"/>
                  </a:moveTo>
                  <a:lnTo>
                    <a:pt x="142240" y="0"/>
                  </a:lnTo>
                  <a:lnTo>
                    <a:pt x="142240" y="21590"/>
                  </a:lnTo>
                  <a:lnTo>
                    <a:pt x="252730" y="21590"/>
                  </a:lnTo>
                  <a:lnTo>
                    <a:pt x="252730" y="0"/>
                  </a:lnTo>
                  <a:close/>
                </a:path>
              </a:pathLst>
            </a:custGeom>
            <a:solidFill>
              <a:srgbClr val="222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098540" y="3856989"/>
              <a:ext cx="252729" cy="21590"/>
            </a:xfrm>
            <a:custGeom>
              <a:avLst/>
              <a:gdLst/>
              <a:ahLst/>
              <a:cxnLst/>
              <a:rect l="l" t="t" r="r" b="b"/>
              <a:pathLst>
                <a:path w="252729" h="21589">
                  <a:moveTo>
                    <a:pt x="11049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110490" y="21590"/>
                  </a:lnTo>
                  <a:lnTo>
                    <a:pt x="110490" y="0"/>
                  </a:lnTo>
                  <a:close/>
                </a:path>
                <a:path w="252729" h="21589">
                  <a:moveTo>
                    <a:pt x="252730" y="0"/>
                  </a:moveTo>
                  <a:lnTo>
                    <a:pt x="142240" y="0"/>
                  </a:lnTo>
                  <a:lnTo>
                    <a:pt x="142240" y="21590"/>
                  </a:lnTo>
                  <a:lnTo>
                    <a:pt x="252730" y="21590"/>
                  </a:lnTo>
                  <a:lnTo>
                    <a:pt x="252730" y="0"/>
                  </a:lnTo>
                  <a:close/>
                </a:path>
              </a:pathLst>
            </a:custGeom>
            <a:solidFill>
              <a:srgbClr val="212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098540" y="3878579"/>
              <a:ext cx="252729" cy="21590"/>
            </a:xfrm>
            <a:custGeom>
              <a:avLst/>
              <a:gdLst/>
              <a:ahLst/>
              <a:cxnLst/>
              <a:rect l="l" t="t" r="r" b="b"/>
              <a:pathLst>
                <a:path w="252729" h="21589">
                  <a:moveTo>
                    <a:pt x="11049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110490" y="21590"/>
                  </a:lnTo>
                  <a:lnTo>
                    <a:pt x="110490" y="0"/>
                  </a:lnTo>
                  <a:close/>
                </a:path>
                <a:path w="252729" h="21589">
                  <a:moveTo>
                    <a:pt x="252730" y="0"/>
                  </a:moveTo>
                  <a:lnTo>
                    <a:pt x="142240" y="0"/>
                  </a:lnTo>
                  <a:lnTo>
                    <a:pt x="142240" y="21590"/>
                  </a:lnTo>
                  <a:lnTo>
                    <a:pt x="252730" y="21590"/>
                  </a:lnTo>
                  <a:lnTo>
                    <a:pt x="252730" y="0"/>
                  </a:lnTo>
                  <a:close/>
                </a:path>
              </a:pathLst>
            </a:custGeom>
            <a:solidFill>
              <a:srgbClr val="2121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098540" y="3900169"/>
              <a:ext cx="252729" cy="22860"/>
            </a:xfrm>
            <a:custGeom>
              <a:avLst/>
              <a:gdLst/>
              <a:ahLst/>
              <a:cxnLst/>
              <a:rect l="l" t="t" r="r" b="b"/>
              <a:pathLst>
                <a:path w="252729" h="22860">
                  <a:moveTo>
                    <a:pt x="11049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110490" y="22860"/>
                  </a:lnTo>
                  <a:lnTo>
                    <a:pt x="110490" y="0"/>
                  </a:lnTo>
                  <a:close/>
                </a:path>
                <a:path w="252729" h="22860">
                  <a:moveTo>
                    <a:pt x="252730" y="0"/>
                  </a:moveTo>
                  <a:lnTo>
                    <a:pt x="142240" y="0"/>
                  </a:lnTo>
                  <a:lnTo>
                    <a:pt x="142240" y="22860"/>
                  </a:lnTo>
                  <a:lnTo>
                    <a:pt x="252730" y="22860"/>
                  </a:lnTo>
                  <a:lnTo>
                    <a:pt x="252730" y="0"/>
                  </a:lnTo>
                  <a:close/>
                </a:path>
              </a:pathLst>
            </a:custGeom>
            <a:solidFill>
              <a:srgbClr val="202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098540" y="3923029"/>
              <a:ext cx="252729" cy="21590"/>
            </a:xfrm>
            <a:custGeom>
              <a:avLst/>
              <a:gdLst/>
              <a:ahLst/>
              <a:cxnLst/>
              <a:rect l="l" t="t" r="r" b="b"/>
              <a:pathLst>
                <a:path w="252729" h="21589">
                  <a:moveTo>
                    <a:pt x="11049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110490" y="21590"/>
                  </a:lnTo>
                  <a:lnTo>
                    <a:pt x="110490" y="0"/>
                  </a:lnTo>
                  <a:close/>
                </a:path>
                <a:path w="252729" h="21589">
                  <a:moveTo>
                    <a:pt x="252730" y="0"/>
                  </a:moveTo>
                  <a:lnTo>
                    <a:pt x="142240" y="0"/>
                  </a:lnTo>
                  <a:lnTo>
                    <a:pt x="142240" y="21590"/>
                  </a:lnTo>
                  <a:lnTo>
                    <a:pt x="252730" y="21590"/>
                  </a:lnTo>
                  <a:lnTo>
                    <a:pt x="252730" y="0"/>
                  </a:lnTo>
                  <a:close/>
                </a:path>
              </a:pathLst>
            </a:custGeom>
            <a:solidFill>
              <a:srgbClr val="1F1F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098540" y="3944619"/>
              <a:ext cx="252729" cy="21590"/>
            </a:xfrm>
            <a:custGeom>
              <a:avLst/>
              <a:gdLst/>
              <a:ahLst/>
              <a:cxnLst/>
              <a:rect l="l" t="t" r="r" b="b"/>
              <a:pathLst>
                <a:path w="252729" h="21589">
                  <a:moveTo>
                    <a:pt x="111760" y="7620"/>
                  </a:moveTo>
                  <a:lnTo>
                    <a:pt x="110490" y="7620"/>
                  </a:lnTo>
                  <a:lnTo>
                    <a:pt x="110490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0" y="21590"/>
                  </a:lnTo>
                  <a:lnTo>
                    <a:pt x="111760" y="21590"/>
                  </a:lnTo>
                  <a:lnTo>
                    <a:pt x="111760" y="7620"/>
                  </a:lnTo>
                  <a:close/>
                </a:path>
                <a:path w="252729" h="21589">
                  <a:moveTo>
                    <a:pt x="252730" y="0"/>
                  </a:moveTo>
                  <a:lnTo>
                    <a:pt x="142240" y="0"/>
                  </a:lnTo>
                  <a:lnTo>
                    <a:pt x="142240" y="21590"/>
                  </a:lnTo>
                  <a:lnTo>
                    <a:pt x="252730" y="21590"/>
                  </a:lnTo>
                  <a:lnTo>
                    <a:pt x="252730" y="0"/>
                  </a:lnTo>
                  <a:close/>
                </a:path>
              </a:pathLst>
            </a:custGeom>
            <a:solidFill>
              <a:srgbClr val="1F1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098540" y="3966209"/>
              <a:ext cx="252729" cy="43180"/>
            </a:xfrm>
            <a:custGeom>
              <a:avLst/>
              <a:gdLst/>
              <a:ahLst/>
              <a:cxnLst/>
              <a:rect l="l" t="t" r="r" b="b"/>
              <a:pathLst>
                <a:path w="252729" h="43179">
                  <a:moveTo>
                    <a:pt x="11176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111760" y="3810"/>
                  </a:lnTo>
                  <a:lnTo>
                    <a:pt x="111760" y="0"/>
                  </a:lnTo>
                  <a:close/>
                </a:path>
                <a:path w="252729" h="43179">
                  <a:moveTo>
                    <a:pt x="114300" y="34290"/>
                  </a:moveTo>
                  <a:lnTo>
                    <a:pt x="113030" y="34290"/>
                  </a:lnTo>
                  <a:lnTo>
                    <a:pt x="113030" y="30480"/>
                  </a:lnTo>
                  <a:lnTo>
                    <a:pt x="113017" y="25400"/>
                  </a:lnTo>
                  <a:lnTo>
                    <a:pt x="111760" y="25400"/>
                  </a:lnTo>
                  <a:lnTo>
                    <a:pt x="111760" y="21590"/>
                  </a:lnTo>
                  <a:lnTo>
                    <a:pt x="111760" y="3822"/>
                  </a:lnTo>
                  <a:lnTo>
                    <a:pt x="0" y="3822"/>
                  </a:lnTo>
                  <a:lnTo>
                    <a:pt x="0" y="21590"/>
                  </a:lnTo>
                  <a:lnTo>
                    <a:pt x="0" y="25400"/>
                  </a:lnTo>
                  <a:lnTo>
                    <a:pt x="0" y="30480"/>
                  </a:lnTo>
                  <a:lnTo>
                    <a:pt x="1270" y="30480"/>
                  </a:lnTo>
                  <a:lnTo>
                    <a:pt x="1270" y="34290"/>
                  </a:lnTo>
                  <a:lnTo>
                    <a:pt x="1270" y="41910"/>
                  </a:lnTo>
                  <a:lnTo>
                    <a:pt x="114300" y="41910"/>
                  </a:lnTo>
                  <a:lnTo>
                    <a:pt x="114300" y="34290"/>
                  </a:lnTo>
                  <a:close/>
                </a:path>
                <a:path w="252729" h="43179">
                  <a:moveTo>
                    <a:pt x="115570" y="41922"/>
                  </a:moveTo>
                  <a:lnTo>
                    <a:pt x="1270" y="41922"/>
                  </a:lnTo>
                  <a:lnTo>
                    <a:pt x="1270" y="43180"/>
                  </a:lnTo>
                  <a:lnTo>
                    <a:pt x="115570" y="43180"/>
                  </a:lnTo>
                  <a:lnTo>
                    <a:pt x="115570" y="41922"/>
                  </a:lnTo>
                  <a:close/>
                </a:path>
                <a:path w="252729" h="43179">
                  <a:moveTo>
                    <a:pt x="252730" y="41922"/>
                  </a:moveTo>
                  <a:lnTo>
                    <a:pt x="133350" y="41922"/>
                  </a:lnTo>
                  <a:lnTo>
                    <a:pt x="133350" y="43180"/>
                  </a:lnTo>
                  <a:lnTo>
                    <a:pt x="252730" y="43180"/>
                  </a:lnTo>
                  <a:lnTo>
                    <a:pt x="252730" y="41922"/>
                  </a:lnTo>
                  <a:close/>
                </a:path>
                <a:path w="252729" h="43179">
                  <a:moveTo>
                    <a:pt x="252730" y="0"/>
                  </a:moveTo>
                  <a:lnTo>
                    <a:pt x="142240" y="0"/>
                  </a:lnTo>
                  <a:lnTo>
                    <a:pt x="142240" y="3810"/>
                  </a:lnTo>
                  <a:lnTo>
                    <a:pt x="140970" y="3810"/>
                  </a:lnTo>
                  <a:lnTo>
                    <a:pt x="140970" y="19050"/>
                  </a:lnTo>
                  <a:lnTo>
                    <a:pt x="139700" y="19050"/>
                  </a:lnTo>
                  <a:lnTo>
                    <a:pt x="139700" y="21590"/>
                  </a:lnTo>
                  <a:lnTo>
                    <a:pt x="139700" y="29210"/>
                  </a:lnTo>
                  <a:lnTo>
                    <a:pt x="138430" y="29210"/>
                  </a:lnTo>
                  <a:lnTo>
                    <a:pt x="138430" y="30480"/>
                  </a:lnTo>
                  <a:lnTo>
                    <a:pt x="138430" y="33020"/>
                  </a:lnTo>
                  <a:lnTo>
                    <a:pt x="137160" y="33020"/>
                  </a:lnTo>
                  <a:lnTo>
                    <a:pt x="137160" y="38100"/>
                  </a:lnTo>
                  <a:lnTo>
                    <a:pt x="135890" y="38100"/>
                  </a:lnTo>
                  <a:lnTo>
                    <a:pt x="135890" y="39370"/>
                  </a:lnTo>
                  <a:lnTo>
                    <a:pt x="134620" y="39370"/>
                  </a:lnTo>
                  <a:lnTo>
                    <a:pt x="134620" y="41910"/>
                  </a:lnTo>
                  <a:lnTo>
                    <a:pt x="252730" y="41910"/>
                  </a:lnTo>
                  <a:lnTo>
                    <a:pt x="252730" y="39370"/>
                  </a:lnTo>
                  <a:lnTo>
                    <a:pt x="252730" y="38100"/>
                  </a:lnTo>
                  <a:lnTo>
                    <a:pt x="252730" y="3810"/>
                  </a:lnTo>
                  <a:lnTo>
                    <a:pt x="252730" y="0"/>
                  </a:lnTo>
                  <a:close/>
                </a:path>
              </a:pathLst>
            </a:custGeom>
            <a:solidFill>
              <a:srgbClr val="1E1E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6099810" y="4009389"/>
              <a:ext cx="251460" cy="22860"/>
            </a:xfrm>
            <a:custGeom>
              <a:avLst/>
              <a:gdLst/>
              <a:ahLst/>
              <a:cxnLst/>
              <a:rect l="l" t="t" r="r" b="b"/>
              <a:pathLst>
                <a:path w="251460" h="22860">
                  <a:moveTo>
                    <a:pt x="119380" y="5080"/>
                  </a:moveTo>
                  <a:lnTo>
                    <a:pt x="118110" y="5080"/>
                  </a:lnTo>
                  <a:lnTo>
                    <a:pt x="118110" y="3810"/>
                  </a:lnTo>
                  <a:lnTo>
                    <a:pt x="116840" y="3810"/>
                  </a:lnTo>
                  <a:lnTo>
                    <a:pt x="116840" y="2540"/>
                  </a:lnTo>
                  <a:lnTo>
                    <a:pt x="115570" y="2540"/>
                  </a:lnTo>
                  <a:lnTo>
                    <a:pt x="115570" y="1270"/>
                  </a:lnTo>
                  <a:lnTo>
                    <a:pt x="114300" y="1270"/>
                  </a:lnTo>
                  <a:lnTo>
                    <a:pt x="114300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119380" y="6350"/>
                  </a:lnTo>
                  <a:lnTo>
                    <a:pt x="119380" y="5080"/>
                  </a:lnTo>
                  <a:close/>
                </a:path>
                <a:path w="251460" h="22860">
                  <a:moveTo>
                    <a:pt x="251460" y="6362"/>
                  </a:moveTo>
                  <a:lnTo>
                    <a:pt x="0" y="6362"/>
                  </a:lnTo>
                  <a:lnTo>
                    <a:pt x="0" y="22860"/>
                  </a:lnTo>
                  <a:lnTo>
                    <a:pt x="251460" y="22860"/>
                  </a:lnTo>
                  <a:lnTo>
                    <a:pt x="251460" y="6362"/>
                  </a:lnTo>
                  <a:close/>
                </a:path>
                <a:path w="251460" h="22860">
                  <a:moveTo>
                    <a:pt x="251460" y="0"/>
                  </a:moveTo>
                  <a:lnTo>
                    <a:pt x="132080" y="0"/>
                  </a:lnTo>
                  <a:lnTo>
                    <a:pt x="132080" y="1270"/>
                  </a:lnTo>
                  <a:lnTo>
                    <a:pt x="129540" y="1270"/>
                  </a:lnTo>
                  <a:lnTo>
                    <a:pt x="129540" y="2540"/>
                  </a:lnTo>
                  <a:lnTo>
                    <a:pt x="128270" y="2540"/>
                  </a:lnTo>
                  <a:lnTo>
                    <a:pt x="128270" y="3810"/>
                  </a:lnTo>
                  <a:lnTo>
                    <a:pt x="125730" y="3810"/>
                  </a:lnTo>
                  <a:lnTo>
                    <a:pt x="125730" y="5080"/>
                  </a:lnTo>
                  <a:lnTo>
                    <a:pt x="124460" y="5080"/>
                  </a:lnTo>
                  <a:lnTo>
                    <a:pt x="124460" y="6350"/>
                  </a:lnTo>
                  <a:lnTo>
                    <a:pt x="251460" y="6350"/>
                  </a:lnTo>
                  <a:lnTo>
                    <a:pt x="251460" y="5080"/>
                  </a:lnTo>
                  <a:lnTo>
                    <a:pt x="251460" y="3810"/>
                  </a:lnTo>
                  <a:lnTo>
                    <a:pt x="251460" y="2540"/>
                  </a:lnTo>
                  <a:lnTo>
                    <a:pt x="251460" y="1270"/>
                  </a:lnTo>
                  <a:lnTo>
                    <a:pt x="251460" y="0"/>
                  </a:lnTo>
                  <a:close/>
                </a:path>
              </a:pathLst>
            </a:custGeom>
            <a:solidFill>
              <a:srgbClr val="1D1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099810" y="4032249"/>
              <a:ext cx="251460" cy="21590"/>
            </a:xfrm>
            <a:custGeom>
              <a:avLst/>
              <a:gdLst/>
              <a:ahLst/>
              <a:cxnLst/>
              <a:rect l="l" t="t" r="r" b="b"/>
              <a:pathLst>
                <a:path w="251460" h="21589">
                  <a:moveTo>
                    <a:pt x="251460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1270" y="5080"/>
                  </a:lnTo>
                  <a:lnTo>
                    <a:pt x="1270" y="21590"/>
                  </a:lnTo>
                  <a:lnTo>
                    <a:pt x="251460" y="21590"/>
                  </a:lnTo>
                  <a:lnTo>
                    <a:pt x="251460" y="5080"/>
                  </a:lnTo>
                  <a:lnTo>
                    <a:pt x="251460" y="0"/>
                  </a:lnTo>
                  <a:close/>
                </a:path>
              </a:pathLst>
            </a:custGeom>
            <a:solidFill>
              <a:srgbClr val="1D1D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6101080" y="4053839"/>
              <a:ext cx="250190" cy="21590"/>
            </a:xfrm>
            <a:custGeom>
              <a:avLst/>
              <a:gdLst/>
              <a:ahLst/>
              <a:cxnLst/>
              <a:rect l="l" t="t" r="r" b="b"/>
              <a:pathLst>
                <a:path w="250189" h="21589">
                  <a:moveTo>
                    <a:pt x="25019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270" y="8890"/>
                  </a:lnTo>
                  <a:lnTo>
                    <a:pt x="1270" y="20320"/>
                  </a:lnTo>
                  <a:lnTo>
                    <a:pt x="2540" y="20320"/>
                  </a:lnTo>
                  <a:lnTo>
                    <a:pt x="2540" y="21590"/>
                  </a:lnTo>
                  <a:lnTo>
                    <a:pt x="250190" y="21590"/>
                  </a:lnTo>
                  <a:lnTo>
                    <a:pt x="250190" y="20320"/>
                  </a:lnTo>
                  <a:lnTo>
                    <a:pt x="250190" y="8890"/>
                  </a:lnTo>
                  <a:lnTo>
                    <a:pt x="250190" y="0"/>
                  </a:lnTo>
                  <a:close/>
                </a:path>
              </a:pathLst>
            </a:custGeom>
            <a:solidFill>
              <a:srgbClr val="1C1C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103620" y="4075429"/>
              <a:ext cx="247650" cy="21590"/>
            </a:xfrm>
            <a:custGeom>
              <a:avLst/>
              <a:gdLst/>
              <a:ahLst/>
              <a:cxnLst/>
              <a:rect l="l" t="t" r="r" b="b"/>
              <a:pathLst>
                <a:path w="247650" h="21589">
                  <a:moveTo>
                    <a:pt x="137160" y="16522"/>
                  </a:moveTo>
                  <a:lnTo>
                    <a:pt x="2540" y="16522"/>
                  </a:lnTo>
                  <a:lnTo>
                    <a:pt x="2540" y="19050"/>
                  </a:lnTo>
                  <a:lnTo>
                    <a:pt x="3810" y="19050"/>
                  </a:lnTo>
                  <a:lnTo>
                    <a:pt x="3810" y="21590"/>
                  </a:lnTo>
                  <a:lnTo>
                    <a:pt x="135877" y="21590"/>
                  </a:lnTo>
                  <a:lnTo>
                    <a:pt x="135877" y="19050"/>
                  </a:lnTo>
                  <a:lnTo>
                    <a:pt x="137160" y="19050"/>
                  </a:lnTo>
                  <a:lnTo>
                    <a:pt x="137160" y="16522"/>
                  </a:lnTo>
                  <a:close/>
                </a:path>
                <a:path w="247650" h="21589">
                  <a:moveTo>
                    <a:pt x="247650" y="16522"/>
                  </a:moveTo>
                  <a:lnTo>
                    <a:pt x="139700" y="16522"/>
                  </a:lnTo>
                  <a:lnTo>
                    <a:pt x="139700" y="21590"/>
                  </a:lnTo>
                  <a:lnTo>
                    <a:pt x="247650" y="21590"/>
                  </a:lnTo>
                  <a:lnTo>
                    <a:pt x="247650" y="16522"/>
                  </a:lnTo>
                  <a:close/>
                </a:path>
                <a:path w="247650" h="21589">
                  <a:moveTo>
                    <a:pt x="24765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270" y="7620"/>
                  </a:lnTo>
                  <a:lnTo>
                    <a:pt x="1270" y="12700"/>
                  </a:lnTo>
                  <a:lnTo>
                    <a:pt x="2540" y="12700"/>
                  </a:lnTo>
                  <a:lnTo>
                    <a:pt x="2540" y="13970"/>
                  </a:lnTo>
                  <a:lnTo>
                    <a:pt x="2540" y="16510"/>
                  </a:lnTo>
                  <a:lnTo>
                    <a:pt x="138430" y="16510"/>
                  </a:lnTo>
                  <a:lnTo>
                    <a:pt x="138430" y="13970"/>
                  </a:lnTo>
                  <a:lnTo>
                    <a:pt x="139700" y="13970"/>
                  </a:lnTo>
                  <a:lnTo>
                    <a:pt x="139700" y="16510"/>
                  </a:lnTo>
                  <a:lnTo>
                    <a:pt x="247650" y="16510"/>
                  </a:lnTo>
                  <a:lnTo>
                    <a:pt x="247650" y="13970"/>
                  </a:lnTo>
                  <a:lnTo>
                    <a:pt x="247650" y="12700"/>
                  </a:lnTo>
                  <a:lnTo>
                    <a:pt x="247650" y="7620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1B1B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6107430" y="4097032"/>
              <a:ext cx="243840" cy="21590"/>
            </a:xfrm>
            <a:custGeom>
              <a:avLst/>
              <a:gdLst/>
              <a:ahLst/>
              <a:cxnLst/>
              <a:rect l="l" t="t" r="r" b="b"/>
              <a:pathLst>
                <a:path w="243839" h="21589">
                  <a:moveTo>
                    <a:pt x="119380" y="20320"/>
                  </a:moveTo>
                  <a:lnTo>
                    <a:pt x="7620" y="20320"/>
                  </a:lnTo>
                  <a:lnTo>
                    <a:pt x="7620" y="21577"/>
                  </a:lnTo>
                  <a:lnTo>
                    <a:pt x="119380" y="21577"/>
                  </a:lnTo>
                  <a:lnTo>
                    <a:pt x="119380" y="20320"/>
                  </a:lnTo>
                  <a:close/>
                </a:path>
                <a:path w="243839" h="21589">
                  <a:moveTo>
                    <a:pt x="123190" y="13970"/>
                  </a:moveTo>
                  <a:lnTo>
                    <a:pt x="5080" y="13970"/>
                  </a:lnTo>
                  <a:lnTo>
                    <a:pt x="5080" y="16497"/>
                  </a:lnTo>
                  <a:lnTo>
                    <a:pt x="6350" y="16497"/>
                  </a:lnTo>
                  <a:lnTo>
                    <a:pt x="6350" y="17767"/>
                  </a:lnTo>
                  <a:lnTo>
                    <a:pt x="6350" y="19037"/>
                  </a:lnTo>
                  <a:lnTo>
                    <a:pt x="7620" y="19037"/>
                  </a:lnTo>
                  <a:lnTo>
                    <a:pt x="7620" y="20307"/>
                  </a:lnTo>
                  <a:lnTo>
                    <a:pt x="120650" y="20307"/>
                  </a:lnTo>
                  <a:lnTo>
                    <a:pt x="120650" y="19037"/>
                  </a:lnTo>
                  <a:lnTo>
                    <a:pt x="120650" y="17767"/>
                  </a:lnTo>
                  <a:lnTo>
                    <a:pt x="121920" y="17767"/>
                  </a:lnTo>
                  <a:lnTo>
                    <a:pt x="121920" y="16497"/>
                  </a:lnTo>
                  <a:lnTo>
                    <a:pt x="123190" y="16497"/>
                  </a:lnTo>
                  <a:lnTo>
                    <a:pt x="123190" y="13970"/>
                  </a:lnTo>
                  <a:close/>
                </a:path>
                <a:path w="243839" h="21589">
                  <a:moveTo>
                    <a:pt x="130810" y="0"/>
                  </a:moveTo>
                  <a:lnTo>
                    <a:pt x="0" y="0"/>
                  </a:lnTo>
                  <a:lnTo>
                    <a:pt x="0" y="2527"/>
                  </a:lnTo>
                  <a:lnTo>
                    <a:pt x="1270" y="2527"/>
                  </a:lnTo>
                  <a:lnTo>
                    <a:pt x="1270" y="3797"/>
                  </a:lnTo>
                  <a:lnTo>
                    <a:pt x="1270" y="6337"/>
                  </a:lnTo>
                  <a:lnTo>
                    <a:pt x="1270" y="7607"/>
                  </a:lnTo>
                  <a:lnTo>
                    <a:pt x="2540" y="7607"/>
                  </a:lnTo>
                  <a:lnTo>
                    <a:pt x="2540" y="8877"/>
                  </a:lnTo>
                  <a:lnTo>
                    <a:pt x="2540" y="11417"/>
                  </a:lnTo>
                  <a:lnTo>
                    <a:pt x="3810" y="11417"/>
                  </a:lnTo>
                  <a:lnTo>
                    <a:pt x="3810" y="13957"/>
                  </a:lnTo>
                  <a:lnTo>
                    <a:pt x="124460" y="13957"/>
                  </a:lnTo>
                  <a:lnTo>
                    <a:pt x="124460" y="11417"/>
                  </a:lnTo>
                  <a:lnTo>
                    <a:pt x="125730" y="11417"/>
                  </a:lnTo>
                  <a:lnTo>
                    <a:pt x="125730" y="8877"/>
                  </a:lnTo>
                  <a:lnTo>
                    <a:pt x="127000" y="8877"/>
                  </a:lnTo>
                  <a:lnTo>
                    <a:pt x="127000" y="7607"/>
                  </a:lnTo>
                  <a:lnTo>
                    <a:pt x="127000" y="6337"/>
                  </a:lnTo>
                  <a:lnTo>
                    <a:pt x="128270" y="6337"/>
                  </a:lnTo>
                  <a:lnTo>
                    <a:pt x="128270" y="3797"/>
                  </a:lnTo>
                  <a:lnTo>
                    <a:pt x="129540" y="3797"/>
                  </a:lnTo>
                  <a:lnTo>
                    <a:pt x="129540" y="2527"/>
                  </a:lnTo>
                  <a:lnTo>
                    <a:pt x="130810" y="2527"/>
                  </a:lnTo>
                  <a:lnTo>
                    <a:pt x="130810" y="0"/>
                  </a:lnTo>
                  <a:close/>
                </a:path>
                <a:path w="243839" h="21589">
                  <a:moveTo>
                    <a:pt x="243840" y="20320"/>
                  </a:moveTo>
                  <a:lnTo>
                    <a:pt x="135890" y="20320"/>
                  </a:lnTo>
                  <a:lnTo>
                    <a:pt x="135890" y="21577"/>
                  </a:lnTo>
                  <a:lnTo>
                    <a:pt x="243840" y="21577"/>
                  </a:lnTo>
                  <a:lnTo>
                    <a:pt x="243840" y="20320"/>
                  </a:lnTo>
                  <a:close/>
                </a:path>
                <a:path w="243839" h="21589">
                  <a:moveTo>
                    <a:pt x="243840" y="13970"/>
                  </a:moveTo>
                  <a:lnTo>
                    <a:pt x="135890" y="13970"/>
                  </a:lnTo>
                  <a:lnTo>
                    <a:pt x="135890" y="20307"/>
                  </a:lnTo>
                  <a:lnTo>
                    <a:pt x="243840" y="20307"/>
                  </a:lnTo>
                  <a:lnTo>
                    <a:pt x="243840" y="13970"/>
                  </a:lnTo>
                  <a:close/>
                </a:path>
                <a:path w="243839" h="21589">
                  <a:moveTo>
                    <a:pt x="243840" y="7620"/>
                  </a:moveTo>
                  <a:lnTo>
                    <a:pt x="135890" y="7620"/>
                  </a:lnTo>
                  <a:lnTo>
                    <a:pt x="135890" y="13957"/>
                  </a:lnTo>
                  <a:lnTo>
                    <a:pt x="243840" y="13957"/>
                  </a:lnTo>
                  <a:lnTo>
                    <a:pt x="243840" y="7620"/>
                  </a:lnTo>
                  <a:close/>
                </a:path>
                <a:path w="243839" h="21589">
                  <a:moveTo>
                    <a:pt x="243840" y="0"/>
                  </a:moveTo>
                  <a:lnTo>
                    <a:pt x="135890" y="0"/>
                  </a:lnTo>
                  <a:lnTo>
                    <a:pt x="135890" y="7607"/>
                  </a:lnTo>
                  <a:lnTo>
                    <a:pt x="243840" y="7607"/>
                  </a:lnTo>
                  <a:lnTo>
                    <a:pt x="243840" y="0"/>
                  </a:lnTo>
                  <a:close/>
                </a:path>
              </a:pathLst>
            </a:custGeom>
            <a:solidFill>
              <a:srgbClr val="1B1B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115050" y="4118609"/>
              <a:ext cx="236220" cy="21590"/>
            </a:xfrm>
            <a:custGeom>
              <a:avLst/>
              <a:gdLst/>
              <a:ahLst/>
              <a:cxnLst/>
              <a:rect l="l" t="t" r="r" b="b"/>
              <a:pathLst>
                <a:path w="236220" h="21589">
                  <a:moveTo>
                    <a:pt x="96520" y="17792"/>
                  </a:moveTo>
                  <a:lnTo>
                    <a:pt x="10160" y="17792"/>
                  </a:lnTo>
                  <a:lnTo>
                    <a:pt x="10160" y="19050"/>
                  </a:lnTo>
                  <a:lnTo>
                    <a:pt x="11430" y="19050"/>
                  </a:lnTo>
                  <a:lnTo>
                    <a:pt x="11430" y="20320"/>
                  </a:lnTo>
                  <a:lnTo>
                    <a:pt x="12700" y="20320"/>
                  </a:lnTo>
                  <a:lnTo>
                    <a:pt x="12700" y="21590"/>
                  </a:lnTo>
                  <a:lnTo>
                    <a:pt x="93980" y="21590"/>
                  </a:lnTo>
                  <a:lnTo>
                    <a:pt x="93980" y="20320"/>
                  </a:lnTo>
                  <a:lnTo>
                    <a:pt x="95250" y="20320"/>
                  </a:lnTo>
                  <a:lnTo>
                    <a:pt x="95250" y="19050"/>
                  </a:lnTo>
                  <a:lnTo>
                    <a:pt x="96520" y="19050"/>
                  </a:lnTo>
                  <a:lnTo>
                    <a:pt x="96520" y="17792"/>
                  </a:lnTo>
                  <a:close/>
                </a:path>
                <a:path w="236220" h="21589">
                  <a:moveTo>
                    <a:pt x="101600" y="11442"/>
                  </a:moveTo>
                  <a:lnTo>
                    <a:pt x="6350" y="11442"/>
                  </a:lnTo>
                  <a:lnTo>
                    <a:pt x="6350" y="13970"/>
                  </a:lnTo>
                  <a:lnTo>
                    <a:pt x="7620" y="13970"/>
                  </a:lnTo>
                  <a:lnTo>
                    <a:pt x="7620" y="15240"/>
                  </a:lnTo>
                  <a:lnTo>
                    <a:pt x="7620" y="16510"/>
                  </a:lnTo>
                  <a:lnTo>
                    <a:pt x="8890" y="16510"/>
                  </a:lnTo>
                  <a:lnTo>
                    <a:pt x="8890" y="17780"/>
                  </a:lnTo>
                  <a:lnTo>
                    <a:pt x="97790" y="17780"/>
                  </a:lnTo>
                  <a:lnTo>
                    <a:pt x="97790" y="16510"/>
                  </a:lnTo>
                  <a:lnTo>
                    <a:pt x="99060" y="16510"/>
                  </a:lnTo>
                  <a:lnTo>
                    <a:pt x="99060" y="15240"/>
                  </a:lnTo>
                  <a:lnTo>
                    <a:pt x="100330" y="15240"/>
                  </a:lnTo>
                  <a:lnTo>
                    <a:pt x="100330" y="13970"/>
                  </a:lnTo>
                  <a:lnTo>
                    <a:pt x="101600" y="13970"/>
                  </a:lnTo>
                  <a:lnTo>
                    <a:pt x="101600" y="11442"/>
                  </a:lnTo>
                  <a:close/>
                </a:path>
                <a:path w="236220" h="21589">
                  <a:moveTo>
                    <a:pt x="107950" y="3822"/>
                  </a:moveTo>
                  <a:lnTo>
                    <a:pt x="2540" y="3822"/>
                  </a:lnTo>
                  <a:lnTo>
                    <a:pt x="2540" y="6350"/>
                  </a:lnTo>
                  <a:lnTo>
                    <a:pt x="3810" y="6350"/>
                  </a:lnTo>
                  <a:lnTo>
                    <a:pt x="3810" y="7620"/>
                  </a:lnTo>
                  <a:lnTo>
                    <a:pt x="3810" y="8890"/>
                  </a:lnTo>
                  <a:lnTo>
                    <a:pt x="5080" y="8890"/>
                  </a:lnTo>
                  <a:lnTo>
                    <a:pt x="5080" y="10160"/>
                  </a:lnTo>
                  <a:lnTo>
                    <a:pt x="5080" y="11430"/>
                  </a:lnTo>
                  <a:lnTo>
                    <a:pt x="102857" y="11430"/>
                  </a:lnTo>
                  <a:lnTo>
                    <a:pt x="102857" y="10160"/>
                  </a:lnTo>
                  <a:lnTo>
                    <a:pt x="104140" y="10160"/>
                  </a:lnTo>
                  <a:lnTo>
                    <a:pt x="104140" y="8890"/>
                  </a:lnTo>
                  <a:lnTo>
                    <a:pt x="105410" y="8890"/>
                  </a:lnTo>
                  <a:lnTo>
                    <a:pt x="105410" y="7620"/>
                  </a:lnTo>
                  <a:lnTo>
                    <a:pt x="106680" y="7620"/>
                  </a:lnTo>
                  <a:lnTo>
                    <a:pt x="106680" y="6350"/>
                  </a:lnTo>
                  <a:lnTo>
                    <a:pt x="107950" y="6350"/>
                  </a:lnTo>
                  <a:lnTo>
                    <a:pt x="107950" y="3822"/>
                  </a:lnTo>
                  <a:close/>
                </a:path>
                <a:path w="236220" h="21589">
                  <a:moveTo>
                    <a:pt x="11049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3810"/>
                  </a:lnTo>
                  <a:lnTo>
                    <a:pt x="109220" y="3810"/>
                  </a:lnTo>
                  <a:lnTo>
                    <a:pt x="109220" y="1270"/>
                  </a:lnTo>
                  <a:lnTo>
                    <a:pt x="110490" y="1270"/>
                  </a:lnTo>
                  <a:lnTo>
                    <a:pt x="110490" y="0"/>
                  </a:lnTo>
                  <a:close/>
                </a:path>
                <a:path w="236220" h="21589">
                  <a:moveTo>
                    <a:pt x="234950" y="17792"/>
                  </a:moveTo>
                  <a:lnTo>
                    <a:pt x="128270" y="17792"/>
                  </a:lnTo>
                  <a:lnTo>
                    <a:pt x="128270" y="21590"/>
                  </a:lnTo>
                  <a:lnTo>
                    <a:pt x="234950" y="21590"/>
                  </a:lnTo>
                  <a:lnTo>
                    <a:pt x="234950" y="17792"/>
                  </a:lnTo>
                  <a:close/>
                </a:path>
                <a:path w="236220" h="21589">
                  <a:moveTo>
                    <a:pt x="236220" y="3822"/>
                  </a:moveTo>
                  <a:lnTo>
                    <a:pt x="128270" y="3822"/>
                  </a:lnTo>
                  <a:lnTo>
                    <a:pt x="128270" y="11430"/>
                  </a:lnTo>
                  <a:lnTo>
                    <a:pt x="128270" y="15240"/>
                  </a:lnTo>
                  <a:lnTo>
                    <a:pt x="128270" y="17780"/>
                  </a:lnTo>
                  <a:lnTo>
                    <a:pt x="234950" y="17780"/>
                  </a:lnTo>
                  <a:lnTo>
                    <a:pt x="234950" y="15240"/>
                  </a:lnTo>
                  <a:lnTo>
                    <a:pt x="236220" y="15240"/>
                  </a:lnTo>
                  <a:lnTo>
                    <a:pt x="236220" y="11430"/>
                  </a:lnTo>
                  <a:lnTo>
                    <a:pt x="236220" y="3822"/>
                  </a:lnTo>
                  <a:close/>
                </a:path>
                <a:path w="236220" h="21589">
                  <a:moveTo>
                    <a:pt x="236220" y="0"/>
                  </a:moveTo>
                  <a:lnTo>
                    <a:pt x="128270" y="0"/>
                  </a:lnTo>
                  <a:lnTo>
                    <a:pt x="128270" y="3810"/>
                  </a:lnTo>
                  <a:lnTo>
                    <a:pt x="236220" y="3810"/>
                  </a:lnTo>
                  <a:lnTo>
                    <a:pt x="236220" y="0"/>
                  </a:lnTo>
                  <a:close/>
                </a:path>
              </a:pathLst>
            </a:custGeom>
            <a:solidFill>
              <a:srgbClr val="1A1A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6129020" y="4140199"/>
              <a:ext cx="220979" cy="22860"/>
            </a:xfrm>
            <a:custGeom>
              <a:avLst/>
              <a:gdLst/>
              <a:ahLst/>
              <a:cxnLst/>
              <a:rect l="l" t="t" r="r" b="b"/>
              <a:pathLst>
                <a:path w="220979" h="22860">
                  <a:moveTo>
                    <a:pt x="53327" y="15252"/>
                  </a:moveTo>
                  <a:lnTo>
                    <a:pt x="22860" y="15252"/>
                  </a:lnTo>
                  <a:lnTo>
                    <a:pt x="22860" y="16510"/>
                  </a:lnTo>
                  <a:lnTo>
                    <a:pt x="25400" y="16510"/>
                  </a:lnTo>
                  <a:lnTo>
                    <a:pt x="25400" y="17780"/>
                  </a:lnTo>
                  <a:lnTo>
                    <a:pt x="36830" y="17780"/>
                  </a:lnTo>
                  <a:lnTo>
                    <a:pt x="36830" y="19050"/>
                  </a:lnTo>
                  <a:lnTo>
                    <a:pt x="38100" y="19050"/>
                  </a:lnTo>
                  <a:lnTo>
                    <a:pt x="38100" y="17780"/>
                  </a:lnTo>
                  <a:lnTo>
                    <a:pt x="45720" y="17780"/>
                  </a:lnTo>
                  <a:lnTo>
                    <a:pt x="45720" y="16510"/>
                  </a:lnTo>
                  <a:lnTo>
                    <a:pt x="53327" y="16510"/>
                  </a:lnTo>
                  <a:lnTo>
                    <a:pt x="53327" y="15252"/>
                  </a:lnTo>
                  <a:close/>
                </a:path>
                <a:path w="220979" h="22860">
                  <a:moveTo>
                    <a:pt x="66040" y="8902"/>
                  </a:moveTo>
                  <a:lnTo>
                    <a:pt x="8890" y="8902"/>
                  </a:lnTo>
                  <a:lnTo>
                    <a:pt x="8890" y="10160"/>
                  </a:lnTo>
                  <a:lnTo>
                    <a:pt x="11430" y="10160"/>
                  </a:lnTo>
                  <a:lnTo>
                    <a:pt x="11430" y="11430"/>
                  </a:lnTo>
                  <a:lnTo>
                    <a:pt x="12700" y="11430"/>
                  </a:lnTo>
                  <a:lnTo>
                    <a:pt x="12700" y="12700"/>
                  </a:lnTo>
                  <a:lnTo>
                    <a:pt x="16510" y="12700"/>
                  </a:lnTo>
                  <a:lnTo>
                    <a:pt x="16510" y="13970"/>
                  </a:lnTo>
                  <a:lnTo>
                    <a:pt x="19050" y="13970"/>
                  </a:lnTo>
                  <a:lnTo>
                    <a:pt x="19050" y="15240"/>
                  </a:lnTo>
                  <a:lnTo>
                    <a:pt x="57150" y="15240"/>
                  </a:lnTo>
                  <a:lnTo>
                    <a:pt x="57150" y="13970"/>
                  </a:lnTo>
                  <a:lnTo>
                    <a:pt x="59677" y="13970"/>
                  </a:lnTo>
                  <a:lnTo>
                    <a:pt x="59677" y="12700"/>
                  </a:lnTo>
                  <a:lnTo>
                    <a:pt x="60960" y="12700"/>
                  </a:lnTo>
                  <a:lnTo>
                    <a:pt x="60960" y="11430"/>
                  </a:lnTo>
                  <a:lnTo>
                    <a:pt x="64770" y="11430"/>
                  </a:lnTo>
                  <a:lnTo>
                    <a:pt x="64770" y="10160"/>
                  </a:lnTo>
                  <a:lnTo>
                    <a:pt x="66040" y="10160"/>
                  </a:lnTo>
                  <a:lnTo>
                    <a:pt x="66040" y="8902"/>
                  </a:lnTo>
                  <a:close/>
                </a:path>
                <a:path w="220979" h="22860">
                  <a:moveTo>
                    <a:pt x="76200" y="2552"/>
                  </a:moveTo>
                  <a:lnTo>
                    <a:pt x="2540" y="2552"/>
                  </a:lnTo>
                  <a:lnTo>
                    <a:pt x="2540" y="3810"/>
                  </a:lnTo>
                  <a:lnTo>
                    <a:pt x="3810" y="3810"/>
                  </a:lnTo>
                  <a:lnTo>
                    <a:pt x="3810" y="5080"/>
                  </a:lnTo>
                  <a:lnTo>
                    <a:pt x="5080" y="5080"/>
                  </a:lnTo>
                  <a:lnTo>
                    <a:pt x="5080" y="6350"/>
                  </a:lnTo>
                  <a:lnTo>
                    <a:pt x="6350" y="6350"/>
                  </a:lnTo>
                  <a:lnTo>
                    <a:pt x="6350" y="7620"/>
                  </a:lnTo>
                  <a:lnTo>
                    <a:pt x="7620" y="7620"/>
                  </a:lnTo>
                  <a:lnTo>
                    <a:pt x="7620" y="8890"/>
                  </a:lnTo>
                  <a:lnTo>
                    <a:pt x="69837" y="8890"/>
                  </a:lnTo>
                  <a:lnTo>
                    <a:pt x="69837" y="7620"/>
                  </a:lnTo>
                  <a:lnTo>
                    <a:pt x="71120" y="7620"/>
                  </a:lnTo>
                  <a:lnTo>
                    <a:pt x="71120" y="6350"/>
                  </a:lnTo>
                  <a:lnTo>
                    <a:pt x="72390" y="6350"/>
                  </a:lnTo>
                  <a:lnTo>
                    <a:pt x="72390" y="5080"/>
                  </a:lnTo>
                  <a:lnTo>
                    <a:pt x="73660" y="5080"/>
                  </a:lnTo>
                  <a:lnTo>
                    <a:pt x="73660" y="3810"/>
                  </a:lnTo>
                  <a:lnTo>
                    <a:pt x="76200" y="3810"/>
                  </a:lnTo>
                  <a:lnTo>
                    <a:pt x="76200" y="2552"/>
                  </a:lnTo>
                  <a:close/>
                </a:path>
                <a:path w="220979" h="22860">
                  <a:moveTo>
                    <a:pt x="7874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77470" y="2540"/>
                  </a:lnTo>
                  <a:lnTo>
                    <a:pt x="77470" y="1270"/>
                  </a:lnTo>
                  <a:lnTo>
                    <a:pt x="78740" y="1270"/>
                  </a:lnTo>
                  <a:lnTo>
                    <a:pt x="78740" y="0"/>
                  </a:lnTo>
                  <a:close/>
                </a:path>
                <a:path w="220979" h="22860">
                  <a:moveTo>
                    <a:pt x="220980" y="15252"/>
                  </a:moveTo>
                  <a:lnTo>
                    <a:pt x="114300" y="15252"/>
                  </a:lnTo>
                  <a:lnTo>
                    <a:pt x="114300" y="22860"/>
                  </a:lnTo>
                  <a:lnTo>
                    <a:pt x="220980" y="22860"/>
                  </a:lnTo>
                  <a:lnTo>
                    <a:pt x="220980" y="15252"/>
                  </a:lnTo>
                  <a:close/>
                </a:path>
                <a:path w="220979" h="22860">
                  <a:moveTo>
                    <a:pt x="220980" y="8902"/>
                  </a:moveTo>
                  <a:lnTo>
                    <a:pt x="114300" y="8902"/>
                  </a:lnTo>
                  <a:lnTo>
                    <a:pt x="114300" y="15240"/>
                  </a:lnTo>
                  <a:lnTo>
                    <a:pt x="220980" y="15240"/>
                  </a:lnTo>
                  <a:lnTo>
                    <a:pt x="220980" y="8902"/>
                  </a:lnTo>
                  <a:close/>
                </a:path>
                <a:path w="220979" h="22860">
                  <a:moveTo>
                    <a:pt x="220980" y="2552"/>
                  </a:moveTo>
                  <a:lnTo>
                    <a:pt x="114300" y="2552"/>
                  </a:lnTo>
                  <a:lnTo>
                    <a:pt x="114300" y="8890"/>
                  </a:lnTo>
                  <a:lnTo>
                    <a:pt x="220980" y="8890"/>
                  </a:lnTo>
                  <a:lnTo>
                    <a:pt x="220980" y="2552"/>
                  </a:lnTo>
                  <a:close/>
                </a:path>
                <a:path w="220979" h="22860">
                  <a:moveTo>
                    <a:pt x="220980" y="0"/>
                  </a:moveTo>
                  <a:lnTo>
                    <a:pt x="114300" y="0"/>
                  </a:lnTo>
                  <a:lnTo>
                    <a:pt x="114300" y="2540"/>
                  </a:lnTo>
                  <a:lnTo>
                    <a:pt x="220980" y="2540"/>
                  </a:lnTo>
                  <a:lnTo>
                    <a:pt x="220980" y="0"/>
                  </a:lnTo>
                  <a:close/>
                </a:path>
              </a:pathLst>
            </a:custGeom>
            <a:solidFill>
              <a:srgbClr val="1A1A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189980" y="4163059"/>
              <a:ext cx="160020" cy="21590"/>
            </a:xfrm>
            <a:custGeom>
              <a:avLst/>
              <a:gdLst/>
              <a:ahLst/>
              <a:cxnLst/>
              <a:rect l="l" t="t" r="r" b="b"/>
              <a:pathLst>
                <a:path w="160020" h="21589">
                  <a:moveTo>
                    <a:pt x="16510" y="16510"/>
                  </a:moveTo>
                  <a:lnTo>
                    <a:pt x="15240" y="16510"/>
                  </a:lnTo>
                  <a:lnTo>
                    <a:pt x="15240" y="17780"/>
                  </a:lnTo>
                  <a:lnTo>
                    <a:pt x="8890" y="17780"/>
                  </a:lnTo>
                  <a:lnTo>
                    <a:pt x="8890" y="19050"/>
                  </a:lnTo>
                  <a:lnTo>
                    <a:pt x="3810" y="19050"/>
                  </a:lnTo>
                  <a:lnTo>
                    <a:pt x="3810" y="20320"/>
                  </a:lnTo>
                  <a:lnTo>
                    <a:pt x="0" y="20320"/>
                  </a:lnTo>
                  <a:lnTo>
                    <a:pt x="0" y="21590"/>
                  </a:lnTo>
                  <a:lnTo>
                    <a:pt x="16510" y="21590"/>
                  </a:lnTo>
                  <a:lnTo>
                    <a:pt x="16510" y="20320"/>
                  </a:lnTo>
                  <a:lnTo>
                    <a:pt x="16510" y="19050"/>
                  </a:lnTo>
                  <a:lnTo>
                    <a:pt x="16510" y="17780"/>
                  </a:lnTo>
                  <a:lnTo>
                    <a:pt x="16510" y="16510"/>
                  </a:lnTo>
                  <a:close/>
                </a:path>
                <a:path w="160020" h="21589">
                  <a:moveTo>
                    <a:pt x="158750" y="17792"/>
                  </a:moveTo>
                  <a:lnTo>
                    <a:pt x="52070" y="17792"/>
                  </a:lnTo>
                  <a:lnTo>
                    <a:pt x="52070" y="21590"/>
                  </a:lnTo>
                  <a:lnTo>
                    <a:pt x="158750" y="21590"/>
                  </a:lnTo>
                  <a:lnTo>
                    <a:pt x="158750" y="17792"/>
                  </a:lnTo>
                  <a:close/>
                </a:path>
                <a:path w="160020" h="21589">
                  <a:moveTo>
                    <a:pt x="160020" y="0"/>
                  </a:moveTo>
                  <a:lnTo>
                    <a:pt x="53340" y="0"/>
                  </a:lnTo>
                  <a:lnTo>
                    <a:pt x="53340" y="5080"/>
                  </a:lnTo>
                  <a:lnTo>
                    <a:pt x="52070" y="5080"/>
                  </a:lnTo>
                  <a:lnTo>
                    <a:pt x="52070" y="12700"/>
                  </a:lnTo>
                  <a:lnTo>
                    <a:pt x="52070" y="17780"/>
                  </a:lnTo>
                  <a:lnTo>
                    <a:pt x="158750" y="17780"/>
                  </a:lnTo>
                  <a:lnTo>
                    <a:pt x="158750" y="12700"/>
                  </a:lnTo>
                  <a:lnTo>
                    <a:pt x="160020" y="12700"/>
                  </a:lnTo>
                  <a:lnTo>
                    <a:pt x="160020" y="5080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191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6111240" y="4184649"/>
              <a:ext cx="236220" cy="21590"/>
            </a:xfrm>
            <a:custGeom>
              <a:avLst/>
              <a:gdLst/>
              <a:ahLst/>
              <a:cxnLst/>
              <a:rect l="l" t="t" r="r" b="b"/>
              <a:pathLst>
                <a:path w="236220" h="21589">
                  <a:moveTo>
                    <a:pt x="96520" y="13970"/>
                  </a:moveTo>
                  <a:lnTo>
                    <a:pt x="95250" y="13970"/>
                  </a:lnTo>
                  <a:lnTo>
                    <a:pt x="95250" y="12700"/>
                  </a:lnTo>
                  <a:lnTo>
                    <a:pt x="95250" y="11430"/>
                  </a:lnTo>
                  <a:lnTo>
                    <a:pt x="95250" y="0"/>
                  </a:lnTo>
                  <a:lnTo>
                    <a:pt x="73660" y="0"/>
                  </a:lnTo>
                  <a:lnTo>
                    <a:pt x="73660" y="1270"/>
                  </a:lnTo>
                  <a:lnTo>
                    <a:pt x="68580" y="1270"/>
                  </a:lnTo>
                  <a:lnTo>
                    <a:pt x="68580" y="2540"/>
                  </a:lnTo>
                  <a:lnTo>
                    <a:pt x="64770" y="2540"/>
                  </a:lnTo>
                  <a:lnTo>
                    <a:pt x="64770" y="3810"/>
                  </a:lnTo>
                  <a:lnTo>
                    <a:pt x="59690" y="3810"/>
                  </a:lnTo>
                  <a:lnTo>
                    <a:pt x="59690" y="5080"/>
                  </a:lnTo>
                  <a:lnTo>
                    <a:pt x="54610" y="5080"/>
                  </a:lnTo>
                  <a:lnTo>
                    <a:pt x="54610" y="6350"/>
                  </a:lnTo>
                  <a:lnTo>
                    <a:pt x="50800" y="6350"/>
                  </a:lnTo>
                  <a:lnTo>
                    <a:pt x="50800" y="7620"/>
                  </a:lnTo>
                  <a:lnTo>
                    <a:pt x="45720" y="7620"/>
                  </a:lnTo>
                  <a:lnTo>
                    <a:pt x="45720" y="8890"/>
                  </a:lnTo>
                  <a:lnTo>
                    <a:pt x="40640" y="8890"/>
                  </a:lnTo>
                  <a:lnTo>
                    <a:pt x="40640" y="10160"/>
                  </a:lnTo>
                  <a:lnTo>
                    <a:pt x="36830" y="10160"/>
                  </a:lnTo>
                  <a:lnTo>
                    <a:pt x="36830" y="11430"/>
                  </a:lnTo>
                  <a:lnTo>
                    <a:pt x="31750" y="11430"/>
                  </a:lnTo>
                  <a:lnTo>
                    <a:pt x="31750" y="12700"/>
                  </a:lnTo>
                  <a:lnTo>
                    <a:pt x="27940" y="12700"/>
                  </a:lnTo>
                  <a:lnTo>
                    <a:pt x="27940" y="13970"/>
                  </a:lnTo>
                  <a:lnTo>
                    <a:pt x="22860" y="13970"/>
                  </a:lnTo>
                  <a:lnTo>
                    <a:pt x="22860" y="15240"/>
                  </a:lnTo>
                  <a:lnTo>
                    <a:pt x="17780" y="15240"/>
                  </a:lnTo>
                  <a:lnTo>
                    <a:pt x="17780" y="16510"/>
                  </a:lnTo>
                  <a:lnTo>
                    <a:pt x="13970" y="16510"/>
                  </a:lnTo>
                  <a:lnTo>
                    <a:pt x="13970" y="17780"/>
                  </a:lnTo>
                  <a:lnTo>
                    <a:pt x="8890" y="17780"/>
                  </a:lnTo>
                  <a:lnTo>
                    <a:pt x="8890" y="19050"/>
                  </a:lnTo>
                  <a:lnTo>
                    <a:pt x="3810" y="19050"/>
                  </a:lnTo>
                  <a:lnTo>
                    <a:pt x="3810" y="20320"/>
                  </a:lnTo>
                  <a:lnTo>
                    <a:pt x="0" y="20320"/>
                  </a:lnTo>
                  <a:lnTo>
                    <a:pt x="0" y="21590"/>
                  </a:lnTo>
                  <a:lnTo>
                    <a:pt x="96520" y="21590"/>
                  </a:lnTo>
                  <a:lnTo>
                    <a:pt x="96520" y="20320"/>
                  </a:lnTo>
                  <a:lnTo>
                    <a:pt x="96520" y="19050"/>
                  </a:lnTo>
                  <a:lnTo>
                    <a:pt x="96520" y="17780"/>
                  </a:lnTo>
                  <a:lnTo>
                    <a:pt x="96520" y="16510"/>
                  </a:lnTo>
                  <a:lnTo>
                    <a:pt x="96520" y="15240"/>
                  </a:lnTo>
                  <a:lnTo>
                    <a:pt x="96520" y="13970"/>
                  </a:lnTo>
                  <a:close/>
                </a:path>
                <a:path w="236220" h="21589">
                  <a:moveTo>
                    <a:pt x="236207" y="0"/>
                  </a:moveTo>
                  <a:lnTo>
                    <a:pt x="129540" y="0"/>
                  </a:lnTo>
                  <a:lnTo>
                    <a:pt x="129540" y="2540"/>
                  </a:lnTo>
                  <a:lnTo>
                    <a:pt x="129540" y="6350"/>
                  </a:lnTo>
                  <a:lnTo>
                    <a:pt x="129540" y="8890"/>
                  </a:lnTo>
                  <a:lnTo>
                    <a:pt x="129540" y="11430"/>
                  </a:lnTo>
                  <a:lnTo>
                    <a:pt x="129540" y="13970"/>
                  </a:lnTo>
                  <a:lnTo>
                    <a:pt x="128270" y="13970"/>
                  </a:lnTo>
                  <a:lnTo>
                    <a:pt x="128270" y="15240"/>
                  </a:lnTo>
                  <a:lnTo>
                    <a:pt x="128270" y="17780"/>
                  </a:lnTo>
                  <a:lnTo>
                    <a:pt x="128270" y="19050"/>
                  </a:lnTo>
                  <a:lnTo>
                    <a:pt x="127000" y="19050"/>
                  </a:lnTo>
                  <a:lnTo>
                    <a:pt x="127000" y="21590"/>
                  </a:lnTo>
                  <a:lnTo>
                    <a:pt x="232410" y="21590"/>
                  </a:lnTo>
                  <a:lnTo>
                    <a:pt x="232410" y="19050"/>
                  </a:lnTo>
                  <a:lnTo>
                    <a:pt x="232410" y="17780"/>
                  </a:lnTo>
                  <a:lnTo>
                    <a:pt x="233680" y="17780"/>
                  </a:lnTo>
                  <a:lnTo>
                    <a:pt x="233680" y="15240"/>
                  </a:lnTo>
                  <a:lnTo>
                    <a:pt x="233680" y="13970"/>
                  </a:lnTo>
                  <a:lnTo>
                    <a:pt x="233667" y="11430"/>
                  </a:lnTo>
                  <a:lnTo>
                    <a:pt x="234950" y="11430"/>
                  </a:lnTo>
                  <a:lnTo>
                    <a:pt x="234950" y="8890"/>
                  </a:lnTo>
                  <a:lnTo>
                    <a:pt x="234950" y="6350"/>
                  </a:lnTo>
                  <a:lnTo>
                    <a:pt x="236207" y="6350"/>
                  </a:lnTo>
                  <a:lnTo>
                    <a:pt x="236207" y="2540"/>
                  </a:lnTo>
                  <a:lnTo>
                    <a:pt x="236207" y="0"/>
                  </a:lnTo>
                  <a:close/>
                </a:path>
              </a:pathLst>
            </a:custGeom>
            <a:solidFill>
              <a:srgbClr val="1919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6098540" y="4206239"/>
              <a:ext cx="245110" cy="21590"/>
            </a:xfrm>
            <a:custGeom>
              <a:avLst/>
              <a:gdLst/>
              <a:ahLst/>
              <a:cxnLst/>
              <a:rect l="l" t="t" r="r" b="b"/>
              <a:pathLst>
                <a:path w="245110" h="21589">
                  <a:moveTo>
                    <a:pt x="245110" y="0"/>
                  </a:moveTo>
                  <a:lnTo>
                    <a:pt x="139700" y="0"/>
                  </a:lnTo>
                  <a:lnTo>
                    <a:pt x="139700" y="2540"/>
                  </a:lnTo>
                  <a:lnTo>
                    <a:pt x="138430" y="2540"/>
                  </a:lnTo>
                  <a:lnTo>
                    <a:pt x="138430" y="3810"/>
                  </a:lnTo>
                  <a:lnTo>
                    <a:pt x="137160" y="3810"/>
                  </a:lnTo>
                  <a:lnTo>
                    <a:pt x="137160" y="7620"/>
                  </a:lnTo>
                  <a:lnTo>
                    <a:pt x="135890" y="7620"/>
                  </a:lnTo>
                  <a:lnTo>
                    <a:pt x="135890" y="8890"/>
                  </a:lnTo>
                  <a:lnTo>
                    <a:pt x="134620" y="8890"/>
                  </a:lnTo>
                  <a:lnTo>
                    <a:pt x="134620" y="11430"/>
                  </a:lnTo>
                  <a:lnTo>
                    <a:pt x="133350" y="11430"/>
                  </a:lnTo>
                  <a:lnTo>
                    <a:pt x="133350" y="12700"/>
                  </a:lnTo>
                  <a:lnTo>
                    <a:pt x="130810" y="12700"/>
                  </a:lnTo>
                  <a:lnTo>
                    <a:pt x="130810" y="13970"/>
                  </a:lnTo>
                  <a:lnTo>
                    <a:pt x="129540" y="13970"/>
                  </a:lnTo>
                  <a:lnTo>
                    <a:pt x="129540" y="15240"/>
                  </a:lnTo>
                  <a:lnTo>
                    <a:pt x="127000" y="15240"/>
                  </a:lnTo>
                  <a:lnTo>
                    <a:pt x="127000" y="16510"/>
                  </a:lnTo>
                  <a:lnTo>
                    <a:pt x="123190" y="16510"/>
                  </a:lnTo>
                  <a:lnTo>
                    <a:pt x="123190" y="17780"/>
                  </a:lnTo>
                  <a:lnTo>
                    <a:pt x="119380" y="17780"/>
                  </a:lnTo>
                  <a:lnTo>
                    <a:pt x="119380" y="16510"/>
                  </a:lnTo>
                  <a:lnTo>
                    <a:pt x="115570" y="16510"/>
                  </a:lnTo>
                  <a:lnTo>
                    <a:pt x="115570" y="13970"/>
                  </a:lnTo>
                  <a:lnTo>
                    <a:pt x="114300" y="13970"/>
                  </a:lnTo>
                  <a:lnTo>
                    <a:pt x="114300" y="12700"/>
                  </a:lnTo>
                  <a:lnTo>
                    <a:pt x="114300" y="11430"/>
                  </a:lnTo>
                  <a:lnTo>
                    <a:pt x="113017" y="11430"/>
                  </a:lnTo>
                  <a:lnTo>
                    <a:pt x="113017" y="8890"/>
                  </a:lnTo>
                  <a:lnTo>
                    <a:pt x="111760" y="8890"/>
                  </a:lnTo>
                  <a:lnTo>
                    <a:pt x="111760" y="3810"/>
                  </a:lnTo>
                  <a:lnTo>
                    <a:pt x="110490" y="3810"/>
                  </a:lnTo>
                  <a:lnTo>
                    <a:pt x="110490" y="2540"/>
                  </a:lnTo>
                  <a:lnTo>
                    <a:pt x="110490" y="1270"/>
                  </a:lnTo>
                  <a:lnTo>
                    <a:pt x="109220" y="1270"/>
                  </a:lnTo>
                  <a:lnTo>
                    <a:pt x="109220" y="12"/>
                  </a:lnTo>
                  <a:lnTo>
                    <a:pt x="7620" y="12"/>
                  </a:lnTo>
                  <a:lnTo>
                    <a:pt x="7620" y="1270"/>
                  </a:lnTo>
                  <a:lnTo>
                    <a:pt x="2540" y="1270"/>
                  </a:lnTo>
                  <a:lnTo>
                    <a:pt x="2540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16510"/>
                  </a:lnTo>
                  <a:lnTo>
                    <a:pt x="1270" y="16510"/>
                  </a:lnTo>
                  <a:lnTo>
                    <a:pt x="1270" y="17780"/>
                  </a:lnTo>
                  <a:lnTo>
                    <a:pt x="1270" y="21590"/>
                  </a:lnTo>
                  <a:lnTo>
                    <a:pt x="240030" y="21590"/>
                  </a:lnTo>
                  <a:lnTo>
                    <a:pt x="240030" y="17780"/>
                  </a:lnTo>
                  <a:lnTo>
                    <a:pt x="241300" y="17780"/>
                  </a:lnTo>
                  <a:lnTo>
                    <a:pt x="241300" y="16510"/>
                  </a:lnTo>
                  <a:lnTo>
                    <a:pt x="241300" y="15240"/>
                  </a:lnTo>
                  <a:lnTo>
                    <a:pt x="241300" y="13970"/>
                  </a:lnTo>
                  <a:lnTo>
                    <a:pt x="241300" y="12700"/>
                  </a:lnTo>
                  <a:lnTo>
                    <a:pt x="242570" y="12700"/>
                  </a:lnTo>
                  <a:lnTo>
                    <a:pt x="242570" y="11430"/>
                  </a:lnTo>
                  <a:lnTo>
                    <a:pt x="242570" y="8890"/>
                  </a:lnTo>
                  <a:lnTo>
                    <a:pt x="243840" y="8890"/>
                  </a:lnTo>
                  <a:lnTo>
                    <a:pt x="243840" y="7620"/>
                  </a:lnTo>
                  <a:lnTo>
                    <a:pt x="243840" y="3810"/>
                  </a:lnTo>
                  <a:lnTo>
                    <a:pt x="245110" y="3810"/>
                  </a:lnTo>
                  <a:lnTo>
                    <a:pt x="245110" y="2540"/>
                  </a:lnTo>
                  <a:lnTo>
                    <a:pt x="245110" y="0"/>
                  </a:lnTo>
                  <a:close/>
                </a:path>
              </a:pathLst>
            </a:custGeom>
            <a:solidFill>
              <a:srgbClr val="181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6099810" y="4227829"/>
              <a:ext cx="237490" cy="21590"/>
            </a:xfrm>
            <a:custGeom>
              <a:avLst/>
              <a:gdLst/>
              <a:ahLst/>
              <a:cxnLst/>
              <a:rect l="l" t="t" r="r" b="b"/>
              <a:pathLst>
                <a:path w="237489" h="21589">
                  <a:moveTo>
                    <a:pt x="23749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6350"/>
                  </a:lnTo>
                  <a:lnTo>
                    <a:pt x="0" y="10160"/>
                  </a:lnTo>
                  <a:lnTo>
                    <a:pt x="0" y="12700"/>
                  </a:lnTo>
                  <a:lnTo>
                    <a:pt x="0" y="16510"/>
                  </a:lnTo>
                  <a:lnTo>
                    <a:pt x="0" y="17780"/>
                  </a:lnTo>
                  <a:lnTo>
                    <a:pt x="1270" y="17780"/>
                  </a:lnTo>
                  <a:lnTo>
                    <a:pt x="1270" y="20320"/>
                  </a:lnTo>
                  <a:lnTo>
                    <a:pt x="1270" y="21590"/>
                  </a:lnTo>
                  <a:lnTo>
                    <a:pt x="229870" y="21590"/>
                  </a:lnTo>
                  <a:lnTo>
                    <a:pt x="229870" y="20320"/>
                  </a:lnTo>
                  <a:lnTo>
                    <a:pt x="231140" y="20320"/>
                  </a:lnTo>
                  <a:lnTo>
                    <a:pt x="231140" y="17780"/>
                  </a:lnTo>
                  <a:lnTo>
                    <a:pt x="231140" y="16510"/>
                  </a:lnTo>
                  <a:lnTo>
                    <a:pt x="232410" y="16510"/>
                  </a:lnTo>
                  <a:lnTo>
                    <a:pt x="232410" y="12700"/>
                  </a:lnTo>
                  <a:lnTo>
                    <a:pt x="233680" y="12700"/>
                  </a:lnTo>
                  <a:lnTo>
                    <a:pt x="233680" y="10160"/>
                  </a:lnTo>
                  <a:lnTo>
                    <a:pt x="234950" y="10160"/>
                  </a:lnTo>
                  <a:lnTo>
                    <a:pt x="234950" y="6350"/>
                  </a:lnTo>
                  <a:lnTo>
                    <a:pt x="236220" y="6350"/>
                  </a:lnTo>
                  <a:lnTo>
                    <a:pt x="236220" y="2540"/>
                  </a:lnTo>
                  <a:lnTo>
                    <a:pt x="237490" y="2540"/>
                  </a:lnTo>
                  <a:lnTo>
                    <a:pt x="237490" y="0"/>
                  </a:lnTo>
                  <a:close/>
                </a:path>
              </a:pathLst>
            </a:custGeom>
            <a:solidFill>
              <a:srgbClr val="171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101080" y="4249419"/>
              <a:ext cx="228600" cy="22860"/>
            </a:xfrm>
            <a:custGeom>
              <a:avLst/>
              <a:gdLst/>
              <a:ahLst/>
              <a:cxnLst/>
              <a:rect l="l" t="t" r="r" b="b"/>
              <a:pathLst>
                <a:path w="228600" h="22860">
                  <a:moveTo>
                    <a:pt x="22860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0" y="7620"/>
                  </a:lnTo>
                  <a:lnTo>
                    <a:pt x="0" y="10160"/>
                  </a:lnTo>
                  <a:lnTo>
                    <a:pt x="0" y="12700"/>
                  </a:lnTo>
                  <a:lnTo>
                    <a:pt x="1270" y="12700"/>
                  </a:lnTo>
                  <a:lnTo>
                    <a:pt x="1270" y="22860"/>
                  </a:lnTo>
                  <a:lnTo>
                    <a:pt x="217170" y="22860"/>
                  </a:lnTo>
                  <a:lnTo>
                    <a:pt x="217170" y="21590"/>
                  </a:lnTo>
                  <a:lnTo>
                    <a:pt x="218440" y="21590"/>
                  </a:lnTo>
                  <a:lnTo>
                    <a:pt x="218440" y="19050"/>
                  </a:lnTo>
                  <a:lnTo>
                    <a:pt x="219710" y="19050"/>
                  </a:lnTo>
                  <a:lnTo>
                    <a:pt x="219710" y="16510"/>
                  </a:lnTo>
                  <a:lnTo>
                    <a:pt x="220980" y="16510"/>
                  </a:lnTo>
                  <a:lnTo>
                    <a:pt x="220980" y="15240"/>
                  </a:lnTo>
                  <a:lnTo>
                    <a:pt x="222250" y="15240"/>
                  </a:lnTo>
                  <a:lnTo>
                    <a:pt x="222250" y="12700"/>
                  </a:lnTo>
                  <a:lnTo>
                    <a:pt x="223520" y="12700"/>
                  </a:lnTo>
                  <a:lnTo>
                    <a:pt x="223520" y="10160"/>
                  </a:lnTo>
                  <a:lnTo>
                    <a:pt x="224777" y="10160"/>
                  </a:lnTo>
                  <a:lnTo>
                    <a:pt x="224777" y="7620"/>
                  </a:lnTo>
                  <a:lnTo>
                    <a:pt x="226060" y="7620"/>
                  </a:lnTo>
                  <a:lnTo>
                    <a:pt x="226060" y="5080"/>
                  </a:lnTo>
                  <a:lnTo>
                    <a:pt x="227317" y="5080"/>
                  </a:lnTo>
                  <a:lnTo>
                    <a:pt x="227317" y="1270"/>
                  </a:lnTo>
                  <a:lnTo>
                    <a:pt x="228600" y="127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1717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6103620" y="4272279"/>
              <a:ext cx="214629" cy="21590"/>
            </a:xfrm>
            <a:custGeom>
              <a:avLst/>
              <a:gdLst/>
              <a:ahLst/>
              <a:cxnLst/>
              <a:rect l="l" t="t" r="r" b="b"/>
              <a:pathLst>
                <a:path w="214629" h="21589">
                  <a:moveTo>
                    <a:pt x="209537" y="10172"/>
                  </a:moveTo>
                  <a:lnTo>
                    <a:pt x="1270" y="10172"/>
                  </a:lnTo>
                  <a:lnTo>
                    <a:pt x="1270" y="12700"/>
                  </a:lnTo>
                  <a:lnTo>
                    <a:pt x="2540" y="12700"/>
                  </a:lnTo>
                  <a:lnTo>
                    <a:pt x="2540" y="13970"/>
                  </a:lnTo>
                  <a:lnTo>
                    <a:pt x="2540" y="15240"/>
                  </a:lnTo>
                  <a:lnTo>
                    <a:pt x="2540" y="17780"/>
                  </a:lnTo>
                  <a:lnTo>
                    <a:pt x="2540" y="19050"/>
                  </a:lnTo>
                  <a:lnTo>
                    <a:pt x="3810" y="19050"/>
                  </a:lnTo>
                  <a:lnTo>
                    <a:pt x="3810" y="20320"/>
                  </a:lnTo>
                  <a:lnTo>
                    <a:pt x="3810" y="21590"/>
                  </a:lnTo>
                  <a:lnTo>
                    <a:pt x="201930" y="21590"/>
                  </a:lnTo>
                  <a:lnTo>
                    <a:pt x="201930" y="20320"/>
                  </a:lnTo>
                  <a:lnTo>
                    <a:pt x="203187" y="20320"/>
                  </a:lnTo>
                  <a:lnTo>
                    <a:pt x="203187" y="19050"/>
                  </a:lnTo>
                  <a:lnTo>
                    <a:pt x="204470" y="19050"/>
                  </a:lnTo>
                  <a:lnTo>
                    <a:pt x="204470" y="17780"/>
                  </a:lnTo>
                  <a:lnTo>
                    <a:pt x="205740" y="17780"/>
                  </a:lnTo>
                  <a:lnTo>
                    <a:pt x="205740" y="15240"/>
                  </a:lnTo>
                  <a:lnTo>
                    <a:pt x="207010" y="15240"/>
                  </a:lnTo>
                  <a:lnTo>
                    <a:pt x="207010" y="13970"/>
                  </a:lnTo>
                  <a:lnTo>
                    <a:pt x="208280" y="13970"/>
                  </a:lnTo>
                  <a:lnTo>
                    <a:pt x="208280" y="12700"/>
                  </a:lnTo>
                  <a:lnTo>
                    <a:pt x="209537" y="12700"/>
                  </a:lnTo>
                  <a:lnTo>
                    <a:pt x="209537" y="10172"/>
                  </a:lnTo>
                  <a:close/>
                </a:path>
                <a:path w="214629" h="21589">
                  <a:moveTo>
                    <a:pt x="21463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0" y="7620"/>
                  </a:lnTo>
                  <a:lnTo>
                    <a:pt x="1270" y="7620"/>
                  </a:lnTo>
                  <a:lnTo>
                    <a:pt x="1270" y="10160"/>
                  </a:lnTo>
                  <a:lnTo>
                    <a:pt x="210820" y="10160"/>
                  </a:lnTo>
                  <a:lnTo>
                    <a:pt x="210820" y="7620"/>
                  </a:lnTo>
                  <a:lnTo>
                    <a:pt x="212090" y="7620"/>
                  </a:lnTo>
                  <a:lnTo>
                    <a:pt x="212090" y="5080"/>
                  </a:lnTo>
                  <a:lnTo>
                    <a:pt x="213360" y="5080"/>
                  </a:lnTo>
                  <a:lnTo>
                    <a:pt x="213360" y="1270"/>
                  </a:lnTo>
                  <a:lnTo>
                    <a:pt x="214630" y="1270"/>
                  </a:lnTo>
                  <a:lnTo>
                    <a:pt x="214630" y="0"/>
                  </a:lnTo>
                  <a:close/>
                </a:path>
              </a:pathLst>
            </a:custGeom>
            <a:solidFill>
              <a:srgbClr val="1616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6107430" y="4293869"/>
              <a:ext cx="198120" cy="21590"/>
            </a:xfrm>
            <a:custGeom>
              <a:avLst/>
              <a:gdLst/>
              <a:ahLst/>
              <a:cxnLst/>
              <a:rect l="l" t="t" r="r" b="b"/>
              <a:pathLst>
                <a:path w="198120" h="21589">
                  <a:moveTo>
                    <a:pt x="180340" y="20332"/>
                  </a:moveTo>
                  <a:lnTo>
                    <a:pt x="7620" y="20332"/>
                  </a:lnTo>
                  <a:lnTo>
                    <a:pt x="7620" y="21590"/>
                  </a:lnTo>
                  <a:lnTo>
                    <a:pt x="180340" y="21590"/>
                  </a:lnTo>
                  <a:lnTo>
                    <a:pt x="180340" y="20332"/>
                  </a:lnTo>
                  <a:close/>
                </a:path>
                <a:path w="198120" h="21589">
                  <a:moveTo>
                    <a:pt x="196850" y="1282"/>
                  </a:moveTo>
                  <a:lnTo>
                    <a:pt x="0" y="1282"/>
                  </a:lnTo>
                  <a:lnTo>
                    <a:pt x="0" y="2540"/>
                  </a:lnTo>
                  <a:lnTo>
                    <a:pt x="1270" y="2540"/>
                  </a:lnTo>
                  <a:lnTo>
                    <a:pt x="1270" y="3810"/>
                  </a:lnTo>
                  <a:lnTo>
                    <a:pt x="1270" y="6350"/>
                  </a:lnTo>
                  <a:lnTo>
                    <a:pt x="2540" y="6350"/>
                  </a:lnTo>
                  <a:lnTo>
                    <a:pt x="2540" y="7620"/>
                  </a:lnTo>
                  <a:lnTo>
                    <a:pt x="2540" y="8890"/>
                  </a:lnTo>
                  <a:lnTo>
                    <a:pt x="2540" y="10160"/>
                  </a:lnTo>
                  <a:lnTo>
                    <a:pt x="3810" y="10160"/>
                  </a:lnTo>
                  <a:lnTo>
                    <a:pt x="3810" y="12700"/>
                  </a:lnTo>
                  <a:lnTo>
                    <a:pt x="3810" y="13970"/>
                  </a:lnTo>
                  <a:lnTo>
                    <a:pt x="5080" y="13970"/>
                  </a:lnTo>
                  <a:lnTo>
                    <a:pt x="5080" y="15240"/>
                  </a:lnTo>
                  <a:lnTo>
                    <a:pt x="5080" y="16510"/>
                  </a:lnTo>
                  <a:lnTo>
                    <a:pt x="5080" y="17780"/>
                  </a:lnTo>
                  <a:lnTo>
                    <a:pt x="6350" y="17780"/>
                  </a:lnTo>
                  <a:lnTo>
                    <a:pt x="6350" y="19050"/>
                  </a:lnTo>
                  <a:lnTo>
                    <a:pt x="6350" y="20320"/>
                  </a:lnTo>
                  <a:lnTo>
                    <a:pt x="181610" y="20320"/>
                  </a:lnTo>
                  <a:lnTo>
                    <a:pt x="181610" y="19050"/>
                  </a:lnTo>
                  <a:lnTo>
                    <a:pt x="182867" y="19050"/>
                  </a:lnTo>
                  <a:lnTo>
                    <a:pt x="182867" y="17780"/>
                  </a:lnTo>
                  <a:lnTo>
                    <a:pt x="184150" y="17780"/>
                  </a:lnTo>
                  <a:lnTo>
                    <a:pt x="184150" y="16510"/>
                  </a:lnTo>
                  <a:lnTo>
                    <a:pt x="185420" y="16510"/>
                  </a:lnTo>
                  <a:lnTo>
                    <a:pt x="185420" y="15240"/>
                  </a:lnTo>
                  <a:lnTo>
                    <a:pt x="186690" y="15240"/>
                  </a:lnTo>
                  <a:lnTo>
                    <a:pt x="186690" y="13970"/>
                  </a:lnTo>
                  <a:lnTo>
                    <a:pt x="187960" y="13970"/>
                  </a:lnTo>
                  <a:lnTo>
                    <a:pt x="187960" y="12700"/>
                  </a:lnTo>
                  <a:lnTo>
                    <a:pt x="189230" y="12700"/>
                  </a:lnTo>
                  <a:lnTo>
                    <a:pt x="189230" y="10160"/>
                  </a:lnTo>
                  <a:lnTo>
                    <a:pt x="190500" y="10160"/>
                  </a:lnTo>
                  <a:lnTo>
                    <a:pt x="190500" y="8890"/>
                  </a:lnTo>
                  <a:lnTo>
                    <a:pt x="191770" y="8890"/>
                  </a:lnTo>
                  <a:lnTo>
                    <a:pt x="191770" y="7620"/>
                  </a:lnTo>
                  <a:lnTo>
                    <a:pt x="193040" y="7620"/>
                  </a:lnTo>
                  <a:lnTo>
                    <a:pt x="193040" y="6350"/>
                  </a:lnTo>
                  <a:lnTo>
                    <a:pt x="194310" y="6350"/>
                  </a:lnTo>
                  <a:lnTo>
                    <a:pt x="194310" y="3810"/>
                  </a:lnTo>
                  <a:lnTo>
                    <a:pt x="195580" y="3810"/>
                  </a:lnTo>
                  <a:lnTo>
                    <a:pt x="195580" y="2540"/>
                  </a:lnTo>
                  <a:lnTo>
                    <a:pt x="196850" y="2540"/>
                  </a:lnTo>
                  <a:lnTo>
                    <a:pt x="196850" y="1282"/>
                  </a:lnTo>
                  <a:close/>
                </a:path>
                <a:path w="198120" h="21589">
                  <a:moveTo>
                    <a:pt x="1981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98120" y="1270"/>
                  </a:lnTo>
                  <a:lnTo>
                    <a:pt x="198120" y="0"/>
                  </a:lnTo>
                  <a:close/>
                </a:path>
              </a:pathLst>
            </a:custGeom>
            <a:solidFill>
              <a:srgbClr val="1616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6115050" y="4315459"/>
              <a:ext cx="171450" cy="21590"/>
            </a:xfrm>
            <a:custGeom>
              <a:avLst/>
              <a:gdLst/>
              <a:ahLst/>
              <a:cxnLst/>
              <a:rect l="l" t="t" r="r" b="b"/>
              <a:pathLst>
                <a:path w="171450" h="21589">
                  <a:moveTo>
                    <a:pt x="148590" y="17792"/>
                  </a:moveTo>
                  <a:lnTo>
                    <a:pt x="8890" y="17792"/>
                  </a:lnTo>
                  <a:lnTo>
                    <a:pt x="8890" y="19050"/>
                  </a:lnTo>
                  <a:lnTo>
                    <a:pt x="10160" y="19050"/>
                  </a:lnTo>
                  <a:lnTo>
                    <a:pt x="10160" y="20320"/>
                  </a:lnTo>
                  <a:lnTo>
                    <a:pt x="11430" y="20320"/>
                  </a:lnTo>
                  <a:lnTo>
                    <a:pt x="11430" y="21590"/>
                  </a:lnTo>
                  <a:lnTo>
                    <a:pt x="143497" y="21590"/>
                  </a:lnTo>
                  <a:lnTo>
                    <a:pt x="143497" y="20320"/>
                  </a:lnTo>
                  <a:lnTo>
                    <a:pt x="146050" y="20320"/>
                  </a:lnTo>
                  <a:lnTo>
                    <a:pt x="146050" y="19050"/>
                  </a:lnTo>
                  <a:lnTo>
                    <a:pt x="148590" y="19050"/>
                  </a:lnTo>
                  <a:lnTo>
                    <a:pt x="148590" y="17792"/>
                  </a:lnTo>
                  <a:close/>
                </a:path>
                <a:path w="171450" h="21589">
                  <a:moveTo>
                    <a:pt x="157480" y="11442"/>
                  </a:moveTo>
                  <a:lnTo>
                    <a:pt x="3810" y="11442"/>
                  </a:lnTo>
                  <a:lnTo>
                    <a:pt x="3810" y="12700"/>
                  </a:lnTo>
                  <a:lnTo>
                    <a:pt x="5080" y="12700"/>
                  </a:lnTo>
                  <a:lnTo>
                    <a:pt x="5080" y="13970"/>
                  </a:lnTo>
                  <a:lnTo>
                    <a:pt x="6350" y="13970"/>
                  </a:lnTo>
                  <a:lnTo>
                    <a:pt x="6350" y="15240"/>
                  </a:lnTo>
                  <a:lnTo>
                    <a:pt x="6350" y="16510"/>
                  </a:lnTo>
                  <a:lnTo>
                    <a:pt x="7620" y="16510"/>
                  </a:lnTo>
                  <a:lnTo>
                    <a:pt x="7620" y="17780"/>
                  </a:lnTo>
                  <a:lnTo>
                    <a:pt x="149860" y="17780"/>
                  </a:lnTo>
                  <a:lnTo>
                    <a:pt x="149860" y="16510"/>
                  </a:lnTo>
                  <a:lnTo>
                    <a:pt x="152400" y="16510"/>
                  </a:lnTo>
                  <a:lnTo>
                    <a:pt x="152400" y="15240"/>
                  </a:lnTo>
                  <a:lnTo>
                    <a:pt x="153670" y="15240"/>
                  </a:lnTo>
                  <a:lnTo>
                    <a:pt x="153670" y="13970"/>
                  </a:lnTo>
                  <a:lnTo>
                    <a:pt x="156197" y="13970"/>
                  </a:lnTo>
                  <a:lnTo>
                    <a:pt x="156197" y="12700"/>
                  </a:lnTo>
                  <a:lnTo>
                    <a:pt x="157480" y="12700"/>
                  </a:lnTo>
                  <a:lnTo>
                    <a:pt x="157480" y="11442"/>
                  </a:lnTo>
                  <a:close/>
                </a:path>
                <a:path w="171450" h="21589">
                  <a:moveTo>
                    <a:pt x="165100" y="5092"/>
                  </a:moveTo>
                  <a:lnTo>
                    <a:pt x="1270" y="5092"/>
                  </a:lnTo>
                  <a:lnTo>
                    <a:pt x="1270" y="6350"/>
                  </a:lnTo>
                  <a:lnTo>
                    <a:pt x="2540" y="6350"/>
                  </a:lnTo>
                  <a:lnTo>
                    <a:pt x="2540" y="7620"/>
                  </a:lnTo>
                  <a:lnTo>
                    <a:pt x="2540" y="8890"/>
                  </a:lnTo>
                  <a:lnTo>
                    <a:pt x="2540" y="10160"/>
                  </a:lnTo>
                  <a:lnTo>
                    <a:pt x="3810" y="10160"/>
                  </a:lnTo>
                  <a:lnTo>
                    <a:pt x="3810" y="11430"/>
                  </a:lnTo>
                  <a:lnTo>
                    <a:pt x="158750" y="11430"/>
                  </a:lnTo>
                  <a:lnTo>
                    <a:pt x="158750" y="10160"/>
                  </a:lnTo>
                  <a:lnTo>
                    <a:pt x="161290" y="10160"/>
                  </a:lnTo>
                  <a:lnTo>
                    <a:pt x="161290" y="8890"/>
                  </a:lnTo>
                  <a:lnTo>
                    <a:pt x="162560" y="8890"/>
                  </a:lnTo>
                  <a:lnTo>
                    <a:pt x="162560" y="7620"/>
                  </a:lnTo>
                  <a:lnTo>
                    <a:pt x="163830" y="7620"/>
                  </a:lnTo>
                  <a:lnTo>
                    <a:pt x="163830" y="6350"/>
                  </a:lnTo>
                  <a:lnTo>
                    <a:pt x="165100" y="6350"/>
                  </a:lnTo>
                  <a:lnTo>
                    <a:pt x="165100" y="5092"/>
                  </a:lnTo>
                  <a:close/>
                </a:path>
                <a:path w="171450" h="21589">
                  <a:moveTo>
                    <a:pt x="1714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1270" y="2540"/>
                  </a:lnTo>
                  <a:lnTo>
                    <a:pt x="1270" y="3810"/>
                  </a:lnTo>
                  <a:lnTo>
                    <a:pt x="1270" y="5080"/>
                  </a:lnTo>
                  <a:lnTo>
                    <a:pt x="166370" y="5080"/>
                  </a:lnTo>
                  <a:lnTo>
                    <a:pt x="166370" y="3810"/>
                  </a:lnTo>
                  <a:lnTo>
                    <a:pt x="168910" y="3810"/>
                  </a:lnTo>
                  <a:lnTo>
                    <a:pt x="168910" y="2540"/>
                  </a:lnTo>
                  <a:lnTo>
                    <a:pt x="170180" y="2540"/>
                  </a:lnTo>
                  <a:lnTo>
                    <a:pt x="170180" y="1270"/>
                  </a:lnTo>
                  <a:lnTo>
                    <a:pt x="171450" y="1270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1515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6127750" y="4337050"/>
              <a:ext cx="128270" cy="21590"/>
            </a:xfrm>
            <a:custGeom>
              <a:avLst/>
              <a:gdLst/>
              <a:ahLst/>
              <a:cxnLst/>
              <a:rect l="l" t="t" r="r" b="b"/>
              <a:pathLst>
                <a:path w="128270" h="21589">
                  <a:moveTo>
                    <a:pt x="93980" y="15252"/>
                  </a:moveTo>
                  <a:lnTo>
                    <a:pt x="21590" y="15252"/>
                  </a:lnTo>
                  <a:lnTo>
                    <a:pt x="21590" y="16510"/>
                  </a:lnTo>
                  <a:lnTo>
                    <a:pt x="27940" y="16510"/>
                  </a:lnTo>
                  <a:lnTo>
                    <a:pt x="27940" y="17780"/>
                  </a:lnTo>
                  <a:lnTo>
                    <a:pt x="30480" y="17780"/>
                  </a:lnTo>
                  <a:lnTo>
                    <a:pt x="30480" y="19050"/>
                  </a:lnTo>
                  <a:lnTo>
                    <a:pt x="38100" y="19050"/>
                  </a:lnTo>
                  <a:lnTo>
                    <a:pt x="38100" y="20320"/>
                  </a:lnTo>
                  <a:lnTo>
                    <a:pt x="40640" y="20320"/>
                  </a:lnTo>
                  <a:lnTo>
                    <a:pt x="40640" y="21590"/>
                  </a:lnTo>
                  <a:lnTo>
                    <a:pt x="64757" y="21590"/>
                  </a:lnTo>
                  <a:lnTo>
                    <a:pt x="64757" y="20320"/>
                  </a:lnTo>
                  <a:lnTo>
                    <a:pt x="76200" y="20320"/>
                  </a:lnTo>
                  <a:lnTo>
                    <a:pt x="76200" y="19050"/>
                  </a:lnTo>
                  <a:lnTo>
                    <a:pt x="85090" y="19050"/>
                  </a:lnTo>
                  <a:lnTo>
                    <a:pt x="85090" y="17780"/>
                  </a:lnTo>
                  <a:lnTo>
                    <a:pt x="88900" y="17780"/>
                  </a:lnTo>
                  <a:lnTo>
                    <a:pt x="88900" y="16510"/>
                  </a:lnTo>
                  <a:lnTo>
                    <a:pt x="93980" y="16510"/>
                  </a:lnTo>
                  <a:lnTo>
                    <a:pt x="93980" y="15252"/>
                  </a:lnTo>
                  <a:close/>
                </a:path>
                <a:path w="128270" h="21589">
                  <a:moveTo>
                    <a:pt x="109207" y="8902"/>
                  </a:moveTo>
                  <a:lnTo>
                    <a:pt x="11430" y="8902"/>
                  </a:lnTo>
                  <a:lnTo>
                    <a:pt x="11430" y="10160"/>
                  </a:lnTo>
                  <a:lnTo>
                    <a:pt x="12700" y="10160"/>
                  </a:lnTo>
                  <a:lnTo>
                    <a:pt x="12700" y="11430"/>
                  </a:lnTo>
                  <a:lnTo>
                    <a:pt x="15240" y="11430"/>
                  </a:lnTo>
                  <a:lnTo>
                    <a:pt x="15240" y="12700"/>
                  </a:lnTo>
                  <a:lnTo>
                    <a:pt x="17780" y="12700"/>
                  </a:lnTo>
                  <a:lnTo>
                    <a:pt x="17780" y="13970"/>
                  </a:lnTo>
                  <a:lnTo>
                    <a:pt x="20320" y="13970"/>
                  </a:lnTo>
                  <a:lnTo>
                    <a:pt x="20320" y="15240"/>
                  </a:lnTo>
                  <a:lnTo>
                    <a:pt x="96520" y="15240"/>
                  </a:lnTo>
                  <a:lnTo>
                    <a:pt x="96520" y="13970"/>
                  </a:lnTo>
                  <a:lnTo>
                    <a:pt x="100330" y="13970"/>
                  </a:lnTo>
                  <a:lnTo>
                    <a:pt x="100330" y="12700"/>
                  </a:lnTo>
                  <a:lnTo>
                    <a:pt x="104140" y="12700"/>
                  </a:lnTo>
                  <a:lnTo>
                    <a:pt x="104140" y="11430"/>
                  </a:lnTo>
                  <a:lnTo>
                    <a:pt x="106680" y="11430"/>
                  </a:lnTo>
                  <a:lnTo>
                    <a:pt x="106680" y="10160"/>
                  </a:lnTo>
                  <a:lnTo>
                    <a:pt x="109207" y="10160"/>
                  </a:lnTo>
                  <a:lnTo>
                    <a:pt x="109207" y="8902"/>
                  </a:lnTo>
                  <a:close/>
                </a:path>
                <a:path w="128270" h="21589">
                  <a:moveTo>
                    <a:pt x="124460" y="2552"/>
                  </a:moveTo>
                  <a:lnTo>
                    <a:pt x="2540" y="2552"/>
                  </a:lnTo>
                  <a:lnTo>
                    <a:pt x="2540" y="3810"/>
                  </a:lnTo>
                  <a:lnTo>
                    <a:pt x="3810" y="3810"/>
                  </a:lnTo>
                  <a:lnTo>
                    <a:pt x="3810" y="5080"/>
                  </a:lnTo>
                  <a:lnTo>
                    <a:pt x="6350" y="5080"/>
                  </a:lnTo>
                  <a:lnTo>
                    <a:pt x="6350" y="6350"/>
                  </a:lnTo>
                  <a:lnTo>
                    <a:pt x="7620" y="6350"/>
                  </a:lnTo>
                  <a:lnTo>
                    <a:pt x="7620" y="7620"/>
                  </a:lnTo>
                  <a:lnTo>
                    <a:pt x="8890" y="7620"/>
                  </a:lnTo>
                  <a:lnTo>
                    <a:pt x="8890" y="8890"/>
                  </a:lnTo>
                  <a:lnTo>
                    <a:pt x="114300" y="8890"/>
                  </a:lnTo>
                  <a:lnTo>
                    <a:pt x="114300" y="7620"/>
                  </a:lnTo>
                  <a:lnTo>
                    <a:pt x="116840" y="7620"/>
                  </a:lnTo>
                  <a:lnTo>
                    <a:pt x="116840" y="6350"/>
                  </a:lnTo>
                  <a:lnTo>
                    <a:pt x="119380" y="6350"/>
                  </a:lnTo>
                  <a:lnTo>
                    <a:pt x="119380" y="5080"/>
                  </a:lnTo>
                  <a:lnTo>
                    <a:pt x="121920" y="5080"/>
                  </a:lnTo>
                  <a:lnTo>
                    <a:pt x="121920" y="3810"/>
                  </a:lnTo>
                  <a:lnTo>
                    <a:pt x="124460" y="3810"/>
                  </a:lnTo>
                  <a:lnTo>
                    <a:pt x="124460" y="2552"/>
                  </a:lnTo>
                  <a:close/>
                </a:path>
                <a:path w="128270" h="21589">
                  <a:moveTo>
                    <a:pt x="12827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127000" y="2540"/>
                  </a:lnTo>
                  <a:lnTo>
                    <a:pt x="127000" y="1270"/>
                  </a:lnTo>
                  <a:lnTo>
                    <a:pt x="128270" y="1270"/>
                  </a:lnTo>
                  <a:lnTo>
                    <a:pt x="128270" y="0"/>
                  </a:lnTo>
                  <a:close/>
                </a:path>
              </a:pathLst>
            </a:custGeom>
            <a:solidFill>
              <a:srgbClr val="1515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6346190" y="3464560"/>
              <a:ext cx="8890" cy="558800"/>
            </a:xfrm>
            <a:custGeom>
              <a:avLst/>
              <a:gdLst/>
              <a:ahLst/>
              <a:cxnLst/>
              <a:rect l="l" t="t" r="r" b="b"/>
              <a:pathLst>
                <a:path w="8889" h="558800">
                  <a:moveTo>
                    <a:pt x="8889" y="0"/>
                  </a:moveTo>
                  <a:lnTo>
                    <a:pt x="0" y="0"/>
                  </a:lnTo>
                  <a:lnTo>
                    <a:pt x="0" y="558800"/>
                  </a:lnTo>
                  <a:lnTo>
                    <a:pt x="8889" y="55880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98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6094730" y="3978910"/>
              <a:ext cx="260350" cy="3835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6094730" y="3493769"/>
              <a:ext cx="135890" cy="485140"/>
            </a:xfrm>
            <a:custGeom>
              <a:avLst/>
              <a:gdLst/>
              <a:ahLst/>
              <a:cxnLst/>
              <a:rect l="l" t="t" r="r" b="b"/>
              <a:pathLst>
                <a:path w="135889" h="485139">
                  <a:moveTo>
                    <a:pt x="43180" y="38112"/>
                  </a:moveTo>
                  <a:lnTo>
                    <a:pt x="35560" y="33020"/>
                  </a:lnTo>
                  <a:lnTo>
                    <a:pt x="33020" y="36830"/>
                  </a:lnTo>
                  <a:lnTo>
                    <a:pt x="31750" y="36830"/>
                  </a:lnTo>
                  <a:lnTo>
                    <a:pt x="31750" y="38112"/>
                  </a:lnTo>
                  <a:lnTo>
                    <a:pt x="29210" y="43180"/>
                  </a:lnTo>
                  <a:lnTo>
                    <a:pt x="26670" y="48260"/>
                  </a:lnTo>
                  <a:lnTo>
                    <a:pt x="25400" y="48260"/>
                  </a:lnTo>
                  <a:lnTo>
                    <a:pt x="22860" y="53340"/>
                  </a:lnTo>
                  <a:lnTo>
                    <a:pt x="22860" y="54610"/>
                  </a:lnTo>
                  <a:lnTo>
                    <a:pt x="20320" y="59690"/>
                  </a:lnTo>
                  <a:lnTo>
                    <a:pt x="19050" y="66040"/>
                  </a:lnTo>
                  <a:lnTo>
                    <a:pt x="16510" y="72390"/>
                  </a:lnTo>
                  <a:lnTo>
                    <a:pt x="13970" y="80010"/>
                  </a:lnTo>
                  <a:lnTo>
                    <a:pt x="11430" y="87630"/>
                  </a:lnTo>
                  <a:lnTo>
                    <a:pt x="10160" y="95262"/>
                  </a:lnTo>
                  <a:lnTo>
                    <a:pt x="7620" y="104140"/>
                  </a:lnTo>
                  <a:lnTo>
                    <a:pt x="6350" y="111760"/>
                  </a:lnTo>
                  <a:lnTo>
                    <a:pt x="3810" y="130810"/>
                  </a:lnTo>
                  <a:lnTo>
                    <a:pt x="2540" y="152400"/>
                  </a:lnTo>
                  <a:lnTo>
                    <a:pt x="1270" y="172720"/>
                  </a:lnTo>
                  <a:lnTo>
                    <a:pt x="0" y="196850"/>
                  </a:lnTo>
                  <a:lnTo>
                    <a:pt x="0" y="222250"/>
                  </a:lnTo>
                  <a:lnTo>
                    <a:pt x="0" y="485140"/>
                  </a:lnTo>
                  <a:lnTo>
                    <a:pt x="8890" y="485140"/>
                  </a:lnTo>
                  <a:lnTo>
                    <a:pt x="8890" y="196850"/>
                  </a:lnTo>
                  <a:lnTo>
                    <a:pt x="10083" y="173977"/>
                  </a:lnTo>
                  <a:lnTo>
                    <a:pt x="11430" y="152400"/>
                  </a:lnTo>
                  <a:lnTo>
                    <a:pt x="13970" y="132080"/>
                  </a:lnTo>
                  <a:lnTo>
                    <a:pt x="16510" y="114300"/>
                  </a:lnTo>
                  <a:lnTo>
                    <a:pt x="17780" y="105410"/>
                  </a:lnTo>
                  <a:lnTo>
                    <a:pt x="19050" y="97790"/>
                  </a:lnTo>
                  <a:lnTo>
                    <a:pt x="20320" y="90170"/>
                  </a:lnTo>
                  <a:lnTo>
                    <a:pt x="22860" y="82562"/>
                  </a:lnTo>
                  <a:lnTo>
                    <a:pt x="25400" y="76212"/>
                  </a:lnTo>
                  <a:lnTo>
                    <a:pt x="26466" y="69735"/>
                  </a:lnTo>
                  <a:lnTo>
                    <a:pt x="26670" y="69862"/>
                  </a:lnTo>
                  <a:lnTo>
                    <a:pt x="29210" y="63512"/>
                  </a:lnTo>
                  <a:lnTo>
                    <a:pt x="31343" y="58166"/>
                  </a:lnTo>
                  <a:lnTo>
                    <a:pt x="31750" y="58420"/>
                  </a:lnTo>
                  <a:lnTo>
                    <a:pt x="34290" y="52070"/>
                  </a:lnTo>
                  <a:lnTo>
                    <a:pt x="36830" y="46990"/>
                  </a:lnTo>
                  <a:lnTo>
                    <a:pt x="40640" y="41910"/>
                  </a:lnTo>
                  <a:lnTo>
                    <a:pt x="39789" y="41490"/>
                  </a:lnTo>
                  <a:lnTo>
                    <a:pt x="43180" y="38112"/>
                  </a:lnTo>
                  <a:close/>
                </a:path>
                <a:path w="135889" h="485139">
                  <a:moveTo>
                    <a:pt x="135890" y="27940"/>
                  </a:moveTo>
                  <a:lnTo>
                    <a:pt x="132080" y="21590"/>
                  </a:lnTo>
                  <a:lnTo>
                    <a:pt x="128270" y="17780"/>
                  </a:lnTo>
                  <a:lnTo>
                    <a:pt x="128270" y="16510"/>
                  </a:lnTo>
                  <a:lnTo>
                    <a:pt x="124460" y="12700"/>
                  </a:lnTo>
                  <a:lnTo>
                    <a:pt x="123190" y="12700"/>
                  </a:lnTo>
                  <a:lnTo>
                    <a:pt x="119380" y="8890"/>
                  </a:lnTo>
                  <a:lnTo>
                    <a:pt x="114300" y="6350"/>
                  </a:lnTo>
                  <a:lnTo>
                    <a:pt x="109220" y="3810"/>
                  </a:lnTo>
                  <a:lnTo>
                    <a:pt x="105410" y="2540"/>
                  </a:lnTo>
                  <a:lnTo>
                    <a:pt x="104140" y="2540"/>
                  </a:lnTo>
                  <a:lnTo>
                    <a:pt x="99060" y="1270"/>
                  </a:lnTo>
                  <a:lnTo>
                    <a:pt x="93980" y="1270"/>
                  </a:lnTo>
                  <a:lnTo>
                    <a:pt x="88900" y="0"/>
                  </a:lnTo>
                  <a:lnTo>
                    <a:pt x="87630" y="0"/>
                  </a:lnTo>
                  <a:lnTo>
                    <a:pt x="83820" y="1270"/>
                  </a:lnTo>
                  <a:lnTo>
                    <a:pt x="82550" y="1270"/>
                  </a:lnTo>
                  <a:lnTo>
                    <a:pt x="77470" y="2540"/>
                  </a:lnTo>
                  <a:lnTo>
                    <a:pt x="68580" y="6350"/>
                  </a:lnTo>
                  <a:lnTo>
                    <a:pt x="67310" y="6350"/>
                  </a:lnTo>
                  <a:lnTo>
                    <a:pt x="59690" y="11430"/>
                  </a:lnTo>
                  <a:lnTo>
                    <a:pt x="58420" y="11430"/>
                  </a:lnTo>
                  <a:lnTo>
                    <a:pt x="50800" y="16510"/>
                  </a:lnTo>
                  <a:lnTo>
                    <a:pt x="46990" y="20320"/>
                  </a:lnTo>
                  <a:lnTo>
                    <a:pt x="45720" y="20320"/>
                  </a:lnTo>
                  <a:lnTo>
                    <a:pt x="43180" y="22860"/>
                  </a:lnTo>
                  <a:lnTo>
                    <a:pt x="41910" y="24130"/>
                  </a:lnTo>
                  <a:lnTo>
                    <a:pt x="38100" y="29210"/>
                  </a:lnTo>
                  <a:lnTo>
                    <a:pt x="35560" y="31750"/>
                  </a:lnTo>
                  <a:lnTo>
                    <a:pt x="35560" y="33020"/>
                  </a:lnTo>
                  <a:lnTo>
                    <a:pt x="39370" y="35560"/>
                  </a:lnTo>
                  <a:lnTo>
                    <a:pt x="43180" y="38112"/>
                  </a:lnTo>
                  <a:lnTo>
                    <a:pt x="45720" y="35560"/>
                  </a:lnTo>
                  <a:lnTo>
                    <a:pt x="45720" y="34290"/>
                  </a:lnTo>
                  <a:lnTo>
                    <a:pt x="46990" y="34290"/>
                  </a:lnTo>
                  <a:lnTo>
                    <a:pt x="49098" y="30060"/>
                  </a:lnTo>
                  <a:lnTo>
                    <a:pt x="49530" y="30480"/>
                  </a:lnTo>
                  <a:lnTo>
                    <a:pt x="52070" y="27940"/>
                  </a:lnTo>
                  <a:lnTo>
                    <a:pt x="55880" y="24130"/>
                  </a:lnTo>
                  <a:lnTo>
                    <a:pt x="63500" y="19050"/>
                  </a:lnTo>
                  <a:lnTo>
                    <a:pt x="70840" y="14160"/>
                  </a:lnTo>
                  <a:lnTo>
                    <a:pt x="71120" y="15240"/>
                  </a:lnTo>
                  <a:lnTo>
                    <a:pt x="80010" y="11430"/>
                  </a:lnTo>
                  <a:lnTo>
                    <a:pt x="85090" y="10160"/>
                  </a:lnTo>
                  <a:lnTo>
                    <a:pt x="88900" y="10160"/>
                  </a:lnTo>
                  <a:lnTo>
                    <a:pt x="92710" y="10160"/>
                  </a:lnTo>
                  <a:lnTo>
                    <a:pt x="97790" y="11430"/>
                  </a:lnTo>
                  <a:lnTo>
                    <a:pt x="101600" y="11430"/>
                  </a:lnTo>
                  <a:lnTo>
                    <a:pt x="105410" y="12700"/>
                  </a:lnTo>
                  <a:lnTo>
                    <a:pt x="109537" y="14770"/>
                  </a:lnTo>
                  <a:lnTo>
                    <a:pt x="109220" y="15240"/>
                  </a:lnTo>
                  <a:lnTo>
                    <a:pt x="114300" y="17780"/>
                  </a:lnTo>
                  <a:lnTo>
                    <a:pt x="118110" y="20320"/>
                  </a:lnTo>
                  <a:lnTo>
                    <a:pt x="120650" y="22860"/>
                  </a:lnTo>
                  <a:lnTo>
                    <a:pt x="124460" y="27940"/>
                  </a:lnTo>
                  <a:lnTo>
                    <a:pt x="128270" y="33020"/>
                  </a:lnTo>
                  <a:lnTo>
                    <a:pt x="135890" y="27940"/>
                  </a:lnTo>
                  <a:close/>
                </a:path>
              </a:pathLst>
            </a:custGeom>
            <a:solidFill>
              <a:srgbClr val="98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6212840" y="3459479"/>
              <a:ext cx="142240" cy="205740"/>
            </a:xfrm>
            <a:custGeom>
              <a:avLst/>
              <a:gdLst/>
              <a:ahLst/>
              <a:cxnLst/>
              <a:rect l="l" t="t" r="r" b="b"/>
              <a:pathLst>
                <a:path w="142239" h="205739">
                  <a:moveTo>
                    <a:pt x="33020" y="205740"/>
                  </a:moveTo>
                  <a:lnTo>
                    <a:pt x="31750" y="187960"/>
                  </a:lnTo>
                  <a:lnTo>
                    <a:pt x="31750" y="180340"/>
                  </a:lnTo>
                  <a:lnTo>
                    <a:pt x="31750" y="179070"/>
                  </a:lnTo>
                  <a:lnTo>
                    <a:pt x="30480" y="173990"/>
                  </a:lnTo>
                  <a:lnTo>
                    <a:pt x="30480" y="168910"/>
                  </a:lnTo>
                  <a:lnTo>
                    <a:pt x="30480" y="167640"/>
                  </a:lnTo>
                  <a:lnTo>
                    <a:pt x="30480" y="166370"/>
                  </a:lnTo>
                  <a:lnTo>
                    <a:pt x="30480" y="165100"/>
                  </a:lnTo>
                  <a:lnTo>
                    <a:pt x="29210" y="163830"/>
                  </a:lnTo>
                  <a:lnTo>
                    <a:pt x="29210" y="161290"/>
                  </a:lnTo>
                  <a:lnTo>
                    <a:pt x="29210" y="160020"/>
                  </a:lnTo>
                  <a:lnTo>
                    <a:pt x="27940" y="158750"/>
                  </a:lnTo>
                  <a:lnTo>
                    <a:pt x="27940" y="157480"/>
                  </a:lnTo>
                  <a:lnTo>
                    <a:pt x="26670" y="156210"/>
                  </a:lnTo>
                  <a:lnTo>
                    <a:pt x="26670" y="154940"/>
                  </a:lnTo>
                  <a:lnTo>
                    <a:pt x="25400" y="153670"/>
                  </a:lnTo>
                  <a:lnTo>
                    <a:pt x="24130" y="153670"/>
                  </a:lnTo>
                  <a:lnTo>
                    <a:pt x="22860" y="153670"/>
                  </a:lnTo>
                  <a:lnTo>
                    <a:pt x="22860" y="152400"/>
                  </a:lnTo>
                  <a:lnTo>
                    <a:pt x="21590" y="151130"/>
                  </a:lnTo>
                  <a:lnTo>
                    <a:pt x="20320" y="151130"/>
                  </a:lnTo>
                  <a:lnTo>
                    <a:pt x="19050" y="151130"/>
                  </a:lnTo>
                  <a:lnTo>
                    <a:pt x="17780" y="151130"/>
                  </a:lnTo>
                  <a:lnTo>
                    <a:pt x="16510" y="151130"/>
                  </a:lnTo>
                  <a:lnTo>
                    <a:pt x="15240" y="149860"/>
                  </a:lnTo>
                  <a:lnTo>
                    <a:pt x="13970" y="151130"/>
                  </a:lnTo>
                  <a:lnTo>
                    <a:pt x="11430" y="151130"/>
                  </a:lnTo>
                  <a:lnTo>
                    <a:pt x="10160" y="151130"/>
                  </a:lnTo>
                  <a:lnTo>
                    <a:pt x="8890" y="151130"/>
                  </a:lnTo>
                  <a:lnTo>
                    <a:pt x="8890" y="152400"/>
                  </a:lnTo>
                  <a:lnTo>
                    <a:pt x="7620" y="152400"/>
                  </a:lnTo>
                  <a:lnTo>
                    <a:pt x="6350" y="153670"/>
                  </a:lnTo>
                  <a:lnTo>
                    <a:pt x="5080" y="153670"/>
                  </a:lnTo>
                  <a:lnTo>
                    <a:pt x="3810" y="154940"/>
                  </a:lnTo>
                  <a:lnTo>
                    <a:pt x="3810" y="156210"/>
                  </a:lnTo>
                  <a:lnTo>
                    <a:pt x="2540" y="156210"/>
                  </a:lnTo>
                  <a:lnTo>
                    <a:pt x="2540" y="157480"/>
                  </a:lnTo>
                  <a:lnTo>
                    <a:pt x="1270" y="157480"/>
                  </a:lnTo>
                  <a:lnTo>
                    <a:pt x="1270" y="158750"/>
                  </a:lnTo>
                  <a:lnTo>
                    <a:pt x="0" y="160020"/>
                  </a:lnTo>
                  <a:lnTo>
                    <a:pt x="0" y="161290"/>
                  </a:lnTo>
                  <a:lnTo>
                    <a:pt x="3810" y="162560"/>
                  </a:lnTo>
                  <a:lnTo>
                    <a:pt x="7620" y="166370"/>
                  </a:lnTo>
                  <a:lnTo>
                    <a:pt x="8890" y="165100"/>
                  </a:lnTo>
                  <a:lnTo>
                    <a:pt x="8890" y="163830"/>
                  </a:lnTo>
                  <a:lnTo>
                    <a:pt x="10160" y="162560"/>
                  </a:lnTo>
                  <a:lnTo>
                    <a:pt x="11430" y="161290"/>
                  </a:lnTo>
                  <a:lnTo>
                    <a:pt x="12700" y="161290"/>
                  </a:lnTo>
                  <a:lnTo>
                    <a:pt x="13970" y="160020"/>
                  </a:lnTo>
                  <a:lnTo>
                    <a:pt x="14808" y="159600"/>
                  </a:lnTo>
                  <a:lnTo>
                    <a:pt x="15240" y="160020"/>
                  </a:lnTo>
                  <a:lnTo>
                    <a:pt x="16510" y="160020"/>
                  </a:lnTo>
                  <a:lnTo>
                    <a:pt x="17780" y="160020"/>
                  </a:lnTo>
                  <a:lnTo>
                    <a:pt x="17780" y="161290"/>
                  </a:lnTo>
                  <a:lnTo>
                    <a:pt x="19050" y="161290"/>
                  </a:lnTo>
                  <a:lnTo>
                    <a:pt x="19050" y="162560"/>
                  </a:lnTo>
                  <a:lnTo>
                    <a:pt x="19050" y="163830"/>
                  </a:lnTo>
                  <a:lnTo>
                    <a:pt x="20320" y="165100"/>
                  </a:lnTo>
                  <a:lnTo>
                    <a:pt x="20320" y="166370"/>
                  </a:lnTo>
                  <a:lnTo>
                    <a:pt x="20320" y="168910"/>
                  </a:lnTo>
                  <a:lnTo>
                    <a:pt x="21590" y="170180"/>
                  </a:lnTo>
                  <a:lnTo>
                    <a:pt x="21590" y="175260"/>
                  </a:lnTo>
                  <a:lnTo>
                    <a:pt x="22860" y="180340"/>
                  </a:lnTo>
                  <a:lnTo>
                    <a:pt x="22860" y="187960"/>
                  </a:lnTo>
                  <a:lnTo>
                    <a:pt x="22860" y="205740"/>
                  </a:lnTo>
                  <a:lnTo>
                    <a:pt x="33020" y="205740"/>
                  </a:lnTo>
                  <a:close/>
                </a:path>
                <a:path w="142239" h="205739">
                  <a:moveTo>
                    <a:pt x="142240" y="0"/>
                  </a:moveTo>
                  <a:lnTo>
                    <a:pt x="137160" y="1270"/>
                  </a:lnTo>
                  <a:lnTo>
                    <a:pt x="35560" y="29210"/>
                  </a:lnTo>
                  <a:lnTo>
                    <a:pt x="31750" y="30480"/>
                  </a:lnTo>
                  <a:lnTo>
                    <a:pt x="31750" y="33020"/>
                  </a:lnTo>
                  <a:lnTo>
                    <a:pt x="25412" y="73710"/>
                  </a:lnTo>
                  <a:lnTo>
                    <a:pt x="21590" y="67310"/>
                  </a:lnTo>
                  <a:lnTo>
                    <a:pt x="17780" y="62230"/>
                  </a:lnTo>
                  <a:lnTo>
                    <a:pt x="13970" y="55880"/>
                  </a:lnTo>
                  <a:lnTo>
                    <a:pt x="10160" y="59690"/>
                  </a:lnTo>
                  <a:lnTo>
                    <a:pt x="6350" y="62230"/>
                  </a:lnTo>
                  <a:lnTo>
                    <a:pt x="10160" y="67310"/>
                  </a:lnTo>
                  <a:lnTo>
                    <a:pt x="13970" y="72402"/>
                  </a:lnTo>
                  <a:lnTo>
                    <a:pt x="17780" y="78752"/>
                  </a:lnTo>
                  <a:lnTo>
                    <a:pt x="18122" y="78524"/>
                  </a:lnTo>
                  <a:lnTo>
                    <a:pt x="20320" y="85102"/>
                  </a:lnTo>
                  <a:lnTo>
                    <a:pt x="24130" y="92710"/>
                  </a:lnTo>
                  <a:lnTo>
                    <a:pt x="30480" y="107950"/>
                  </a:lnTo>
                  <a:lnTo>
                    <a:pt x="33020" y="91452"/>
                  </a:lnTo>
                  <a:lnTo>
                    <a:pt x="40246" y="37160"/>
                  </a:lnTo>
                  <a:lnTo>
                    <a:pt x="138430" y="10160"/>
                  </a:lnTo>
                  <a:lnTo>
                    <a:pt x="138430" y="5080"/>
                  </a:lnTo>
                  <a:lnTo>
                    <a:pt x="142240" y="5080"/>
                  </a:lnTo>
                  <a:lnTo>
                    <a:pt x="142240" y="0"/>
                  </a:lnTo>
                  <a:close/>
                </a:path>
              </a:pathLst>
            </a:custGeom>
            <a:solidFill>
              <a:srgbClr val="98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6203950" y="3619499"/>
              <a:ext cx="21590" cy="400050"/>
            </a:xfrm>
            <a:custGeom>
              <a:avLst/>
              <a:gdLst/>
              <a:ahLst/>
              <a:cxnLst/>
              <a:rect l="l" t="t" r="r" b="b"/>
              <a:pathLst>
                <a:path w="21589" h="400050">
                  <a:moveTo>
                    <a:pt x="21590" y="398780"/>
                  </a:moveTo>
                  <a:lnTo>
                    <a:pt x="20320" y="394970"/>
                  </a:lnTo>
                  <a:lnTo>
                    <a:pt x="19227" y="392798"/>
                  </a:lnTo>
                  <a:lnTo>
                    <a:pt x="20320" y="391160"/>
                  </a:lnTo>
                  <a:lnTo>
                    <a:pt x="19050" y="391160"/>
                  </a:lnTo>
                  <a:lnTo>
                    <a:pt x="17780" y="389890"/>
                  </a:lnTo>
                  <a:lnTo>
                    <a:pt x="16510" y="389890"/>
                  </a:lnTo>
                  <a:lnTo>
                    <a:pt x="15240" y="389890"/>
                  </a:lnTo>
                  <a:lnTo>
                    <a:pt x="15240" y="388620"/>
                  </a:lnTo>
                  <a:lnTo>
                    <a:pt x="13970" y="387350"/>
                  </a:lnTo>
                  <a:lnTo>
                    <a:pt x="12700" y="387350"/>
                  </a:lnTo>
                  <a:lnTo>
                    <a:pt x="12700" y="386080"/>
                  </a:lnTo>
                  <a:lnTo>
                    <a:pt x="12700" y="384810"/>
                  </a:lnTo>
                  <a:lnTo>
                    <a:pt x="12700" y="383540"/>
                  </a:lnTo>
                  <a:lnTo>
                    <a:pt x="11430" y="381000"/>
                  </a:lnTo>
                  <a:lnTo>
                    <a:pt x="11430" y="378460"/>
                  </a:lnTo>
                  <a:lnTo>
                    <a:pt x="10160" y="373380"/>
                  </a:lnTo>
                  <a:lnTo>
                    <a:pt x="10160" y="368300"/>
                  </a:lnTo>
                  <a:lnTo>
                    <a:pt x="10160" y="361950"/>
                  </a:lnTo>
                  <a:lnTo>
                    <a:pt x="10160" y="360680"/>
                  </a:lnTo>
                  <a:lnTo>
                    <a:pt x="8890" y="342900"/>
                  </a:lnTo>
                  <a:lnTo>
                    <a:pt x="8890" y="55880"/>
                  </a:lnTo>
                  <a:lnTo>
                    <a:pt x="10160" y="48260"/>
                  </a:lnTo>
                  <a:lnTo>
                    <a:pt x="10160" y="39370"/>
                  </a:lnTo>
                  <a:lnTo>
                    <a:pt x="10160" y="31750"/>
                  </a:lnTo>
                  <a:lnTo>
                    <a:pt x="11430" y="25400"/>
                  </a:lnTo>
                  <a:lnTo>
                    <a:pt x="11430" y="22860"/>
                  </a:lnTo>
                  <a:lnTo>
                    <a:pt x="12700" y="20320"/>
                  </a:lnTo>
                  <a:lnTo>
                    <a:pt x="11684" y="20066"/>
                  </a:lnTo>
                  <a:lnTo>
                    <a:pt x="12700" y="19050"/>
                  </a:lnTo>
                  <a:lnTo>
                    <a:pt x="12700" y="17780"/>
                  </a:lnTo>
                  <a:lnTo>
                    <a:pt x="12700" y="15240"/>
                  </a:lnTo>
                  <a:lnTo>
                    <a:pt x="13970" y="13970"/>
                  </a:lnTo>
                  <a:lnTo>
                    <a:pt x="13398" y="13830"/>
                  </a:lnTo>
                  <a:lnTo>
                    <a:pt x="13970" y="12700"/>
                  </a:lnTo>
                  <a:lnTo>
                    <a:pt x="15240" y="10160"/>
                  </a:lnTo>
                  <a:lnTo>
                    <a:pt x="15240" y="8890"/>
                  </a:lnTo>
                  <a:lnTo>
                    <a:pt x="15240" y="7620"/>
                  </a:lnTo>
                  <a:lnTo>
                    <a:pt x="16510" y="6350"/>
                  </a:lnTo>
                  <a:lnTo>
                    <a:pt x="17780" y="5080"/>
                  </a:lnTo>
                  <a:lnTo>
                    <a:pt x="17780" y="3810"/>
                  </a:lnTo>
                  <a:lnTo>
                    <a:pt x="12700" y="2540"/>
                  </a:lnTo>
                  <a:lnTo>
                    <a:pt x="10160" y="0"/>
                  </a:lnTo>
                  <a:lnTo>
                    <a:pt x="8890" y="1270"/>
                  </a:lnTo>
                  <a:lnTo>
                    <a:pt x="7620" y="1270"/>
                  </a:lnTo>
                  <a:lnTo>
                    <a:pt x="7620" y="2540"/>
                  </a:lnTo>
                  <a:lnTo>
                    <a:pt x="7620" y="3810"/>
                  </a:lnTo>
                  <a:lnTo>
                    <a:pt x="6350" y="5080"/>
                  </a:lnTo>
                  <a:lnTo>
                    <a:pt x="6350" y="6350"/>
                  </a:lnTo>
                  <a:lnTo>
                    <a:pt x="5080" y="7620"/>
                  </a:lnTo>
                  <a:lnTo>
                    <a:pt x="6197" y="7912"/>
                  </a:lnTo>
                  <a:lnTo>
                    <a:pt x="5575" y="9144"/>
                  </a:lnTo>
                  <a:lnTo>
                    <a:pt x="5080" y="8890"/>
                  </a:lnTo>
                  <a:lnTo>
                    <a:pt x="5080" y="10160"/>
                  </a:lnTo>
                  <a:lnTo>
                    <a:pt x="5080" y="11430"/>
                  </a:lnTo>
                  <a:lnTo>
                    <a:pt x="3810" y="11430"/>
                  </a:lnTo>
                  <a:lnTo>
                    <a:pt x="3810" y="12700"/>
                  </a:lnTo>
                  <a:lnTo>
                    <a:pt x="3810" y="13970"/>
                  </a:lnTo>
                  <a:lnTo>
                    <a:pt x="3810" y="15240"/>
                  </a:lnTo>
                  <a:lnTo>
                    <a:pt x="2540" y="17780"/>
                  </a:lnTo>
                  <a:lnTo>
                    <a:pt x="2540" y="19050"/>
                  </a:lnTo>
                  <a:lnTo>
                    <a:pt x="2540" y="21590"/>
                  </a:lnTo>
                  <a:lnTo>
                    <a:pt x="2540" y="24130"/>
                  </a:lnTo>
                  <a:lnTo>
                    <a:pt x="1270" y="30480"/>
                  </a:lnTo>
                  <a:lnTo>
                    <a:pt x="1270" y="38100"/>
                  </a:lnTo>
                  <a:lnTo>
                    <a:pt x="0" y="46990"/>
                  </a:lnTo>
                  <a:lnTo>
                    <a:pt x="0" y="55880"/>
                  </a:lnTo>
                  <a:lnTo>
                    <a:pt x="0" y="321310"/>
                  </a:lnTo>
                  <a:lnTo>
                    <a:pt x="0" y="342900"/>
                  </a:lnTo>
                  <a:lnTo>
                    <a:pt x="0" y="361950"/>
                  </a:lnTo>
                  <a:lnTo>
                    <a:pt x="1270" y="369570"/>
                  </a:lnTo>
                  <a:lnTo>
                    <a:pt x="1270" y="374650"/>
                  </a:lnTo>
                  <a:lnTo>
                    <a:pt x="1270" y="375920"/>
                  </a:lnTo>
                  <a:lnTo>
                    <a:pt x="2540" y="379730"/>
                  </a:lnTo>
                  <a:lnTo>
                    <a:pt x="2540" y="382270"/>
                  </a:lnTo>
                  <a:lnTo>
                    <a:pt x="2540" y="384810"/>
                  </a:lnTo>
                  <a:lnTo>
                    <a:pt x="2540" y="386080"/>
                  </a:lnTo>
                  <a:lnTo>
                    <a:pt x="2540" y="387350"/>
                  </a:lnTo>
                  <a:lnTo>
                    <a:pt x="3810" y="387350"/>
                  </a:lnTo>
                  <a:lnTo>
                    <a:pt x="3810" y="388620"/>
                  </a:lnTo>
                  <a:lnTo>
                    <a:pt x="5080" y="391160"/>
                  </a:lnTo>
                  <a:lnTo>
                    <a:pt x="5080" y="392430"/>
                  </a:lnTo>
                  <a:lnTo>
                    <a:pt x="6350" y="394970"/>
                  </a:lnTo>
                  <a:lnTo>
                    <a:pt x="7620" y="394970"/>
                  </a:lnTo>
                  <a:lnTo>
                    <a:pt x="7620" y="396240"/>
                  </a:lnTo>
                  <a:lnTo>
                    <a:pt x="8890" y="397510"/>
                  </a:lnTo>
                  <a:lnTo>
                    <a:pt x="10160" y="397510"/>
                  </a:lnTo>
                  <a:lnTo>
                    <a:pt x="11430" y="398780"/>
                  </a:lnTo>
                  <a:lnTo>
                    <a:pt x="12700" y="398780"/>
                  </a:lnTo>
                  <a:lnTo>
                    <a:pt x="13970" y="398780"/>
                  </a:lnTo>
                  <a:lnTo>
                    <a:pt x="15240" y="400050"/>
                  </a:lnTo>
                  <a:lnTo>
                    <a:pt x="15875" y="399415"/>
                  </a:lnTo>
                  <a:lnTo>
                    <a:pt x="16510" y="400050"/>
                  </a:lnTo>
                  <a:lnTo>
                    <a:pt x="19050" y="400050"/>
                  </a:lnTo>
                  <a:lnTo>
                    <a:pt x="21590" y="398780"/>
                  </a:lnTo>
                  <a:close/>
                </a:path>
              </a:pathLst>
            </a:custGeom>
            <a:solidFill>
              <a:srgbClr val="98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6220460" y="3665219"/>
              <a:ext cx="25400" cy="354330"/>
            </a:xfrm>
            <a:custGeom>
              <a:avLst/>
              <a:gdLst/>
              <a:ahLst/>
              <a:cxnLst/>
              <a:rect l="l" t="t" r="r" b="b"/>
              <a:pathLst>
                <a:path w="25400" h="354329">
                  <a:moveTo>
                    <a:pt x="25400" y="275590"/>
                  </a:moveTo>
                  <a:lnTo>
                    <a:pt x="25387" y="22860"/>
                  </a:lnTo>
                  <a:lnTo>
                    <a:pt x="25387" y="0"/>
                  </a:lnTo>
                  <a:lnTo>
                    <a:pt x="15240" y="0"/>
                  </a:lnTo>
                  <a:lnTo>
                    <a:pt x="15240" y="275590"/>
                  </a:lnTo>
                  <a:lnTo>
                    <a:pt x="15240" y="298450"/>
                  </a:lnTo>
                  <a:lnTo>
                    <a:pt x="13970" y="307340"/>
                  </a:lnTo>
                  <a:lnTo>
                    <a:pt x="13970" y="316230"/>
                  </a:lnTo>
                  <a:lnTo>
                    <a:pt x="12941" y="321373"/>
                  </a:lnTo>
                  <a:lnTo>
                    <a:pt x="12700" y="321310"/>
                  </a:lnTo>
                  <a:lnTo>
                    <a:pt x="12700" y="322580"/>
                  </a:lnTo>
                  <a:lnTo>
                    <a:pt x="12700" y="325120"/>
                  </a:lnTo>
                  <a:lnTo>
                    <a:pt x="12700" y="327660"/>
                  </a:lnTo>
                  <a:lnTo>
                    <a:pt x="12700" y="328930"/>
                  </a:lnTo>
                  <a:lnTo>
                    <a:pt x="11430" y="330200"/>
                  </a:lnTo>
                  <a:lnTo>
                    <a:pt x="11430" y="331470"/>
                  </a:lnTo>
                  <a:lnTo>
                    <a:pt x="11430" y="332740"/>
                  </a:lnTo>
                  <a:lnTo>
                    <a:pt x="10160" y="335280"/>
                  </a:lnTo>
                  <a:lnTo>
                    <a:pt x="10160" y="336550"/>
                  </a:lnTo>
                  <a:lnTo>
                    <a:pt x="8890" y="337820"/>
                  </a:lnTo>
                  <a:lnTo>
                    <a:pt x="8890" y="339090"/>
                  </a:lnTo>
                  <a:lnTo>
                    <a:pt x="8890" y="340360"/>
                  </a:lnTo>
                  <a:lnTo>
                    <a:pt x="7620" y="340360"/>
                  </a:lnTo>
                  <a:lnTo>
                    <a:pt x="6350" y="341630"/>
                  </a:lnTo>
                  <a:lnTo>
                    <a:pt x="6350" y="342900"/>
                  </a:lnTo>
                  <a:lnTo>
                    <a:pt x="5080" y="342900"/>
                  </a:lnTo>
                  <a:lnTo>
                    <a:pt x="3810" y="344170"/>
                  </a:lnTo>
                  <a:lnTo>
                    <a:pt x="2540" y="344170"/>
                  </a:lnTo>
                  <a:lnTo>
                    <a:pt x="1270" y="344170"/>
                  </a:lnTo>
                  <a:lnTo>
                    <a:pt x="0" y="345440"/>
                  </a:lnTo>
                  <a:lnTo>
                    <a:pt x="1270" y="349250"/>
                  </a:lnTo>
                  <a:lnTo>
                    <a:pt x="2540" y="354330"/>
                  </a:lnTo>
                  <a:lnTo>
                    <a:pt x="5080" y="353060"/>
                  </a:lnTo>
                  <a:lnTo>
                    <a:pt x="6350" y="353060"/>
                  </a:lnTo>
                  <a:lnTo>
                    <a:pt x="7620" y="353060"/>
                  </a:lnTo>
                  <a:lnTo>
                    <a:pt x="8890" y="351790"/>
                  </a:lnTo>
                  <a:lnTo>
                    <a:pt x="10160" y="350520"/>
                  </a:lnTo>
                  <a:lnTo>
                    <a:pt x="11430" y="349250"/>
                  </a:lnTo>
                  <a:lnTo>
                    <a:pt x="12700" y="349250"/>
                  </a:lnTo>
                  <a:lnTo>
                    <a:pt x="13970" y="347980"/>
                  </a:lnTo>
                  <a:lnTo>
                    <a:pt x="13970" y="346710"/>
                  </a:lnTo>
                  <a:lnTo>
                    <a:pt x="14605" y="346075"/>
                  </a:lnTo>
                  <a:lnTo>
                    <a:pt x="15240" y="346710"/>
                  </a:lnTo>
                  <a:lnTo>
                    <a:pt x="15240" y="345440"/>
                  </a:lnTo>
                  <a:lnTo>
                    <a:pt x="16510" y="345440"/>
                  </a:lnTo>
                  <a:lnTo>
                    <a:pt x="16510" y="344170"/>
                  </a:lnTo>
                  <a:lnTo>
                    <a:pt x="17780" y="342900"/>
                  </a:lnTo>
                  <a:lnTo>
                    <a:pt x="17780" y="341630"/>
                  </a:lnTo>
                  <a:lnTo>
                    <a:pt x="18567" y="340042"/>
                  </a:lnTo>
                  <a:lnTo>
                    <a:pt x="19050" y="340360"/>
                  </a:lnTo>
                  <a:lnTo>
                    <a:pt x="20320" y="337820"/>
                  </a:lnTo>
                  <a:lnTo>
                    <a:pt x="20320" y="336550"/>
                  </a:lnTo>
                  <a:lnTo>
                    <a:pt x="20320" y="335280"/>
                  </a:lnTo>
                  <a:lnTo>
                    <a:pt x="20320" y="334010"/>
                  </a:lnTo>
                  <a:lnTo>
                    <a:pt x="21590" y="331470"/>
                  </a:lnTo>
                  <a:lnTo>
                    <a:pt x="21590" y="330200"/>
                  </a:lnTo>
                  <a:lnTo>
                    <a:pt x="21590" y="328930"/>
                  </a:lnTo>
                  <a:lnTo>
                    <a:pt x="22860" y="326390"/>
                  </a:lnTo>
                  <a:lnTo>
                    <a:pt x="22860" y="323850"/>
                  </a:lnTo>
                  <a:lnTo>
                    <a:pt x="22860" y="322580"/>
                  </a:lnTo>
                  <a:lnTo>
                    <a:pt x="22860" y="316230"/>
                  </a:lnTo>
                  <a:lnTo>
                    <a:pt x="24130" y="308610"/>
                  </a:lnTo>
                  <a:lnTo>
                    <a:pt x="24130" y="298450"/>
                  </a:lnTo>
                  <a:lnTo>
                    <a:pt x="25400" y="275590"/>
                  </a:lnTo>
                  <a:close/>
                </a:path>
              </a:pathLst>
            </a:custGeom>
            <a:solidFill>
              <a:srgbClr val="98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6454140" y="3403726"/>
              <a:ext cx="149860" cy="36830"/>
            </a:xfrm>
            <a:custGeom>
              <a:avLst/>
              <a:gdLst/>
              <a:ahLst/>
              <a:cxnLst/>
              <a:rect l="l" t="t" r="r" b="b"/>
              <a:pathLst>
                <a:path w="149859" h="36829">
                  <a:moveTo>
                    <a:pt x="104140" y="1143"/>
                  </a:moveTo>
                  <a:lnTo>
                    <a:pt x="92710" y="1143"/>
                  </a:lnTo>
                  <a:lnTo>
                    <a:pt x="92710" y="0"/>
                  </a:lnTo>
                  <a:lnTo>
                    <a:pt x="80010" y="0"/>
                  </a:lnTo>
                  <a:lnTo>
                    <a:pt x="80010" y="1143"/>
                  </a:lnTo>
                  <a:lnTo>
                    <a:pt x="68580" y="1143"/>
                  </a:lnTo>
                  <a:lnTo>
                    <a:pt x="68580" y="2413"/>
                  </a:lnTo>
                  <a:lnTo>
                    <a:pt x="104140" y="2413"/>
                  </a:lnTo>
                  <a:lnTo>
                    <a:pt x="104140" y="1270"/>
                  </a:lnTo>
                  <a:lnTo>
                    <a:pt x="104140" y="1143"/>
                  </a:lnTo>
                  <a:close/>
                </a:path>
                <a:path w="149859" h="36829">
                  <a:moveTo>
                    <a:pt x="123190" y="7493"/>
                  </a:moveTo>
                  <a:lnTo>
                    <a:pt x="119380" y="7493"/>
                  </a:lnTo>
                  <a:lnTo>
                    <a:pt x="119380" y="6350"/>
                  </a:lnTo>
                  <a:lnTo>
                    <a:pt x="116840" y="6350"/>
                  </a:lnTo>
                  <a:lnTo>
                    <a:pt x="116840" y="4953"/>
                  </a:lnTo>
                  <a:lnTo>
                    <a:pt x="114300" y="4953"/>
                  </a:lnTo>
                  <a:lnTo>
                    <a:pt x="114300" y="3810"/>
                  </a:lnTo>
                  <a:lnTo>
                    <a:pt x="114300" y="3683"/>
                  </a:lnTo>
                  <a:lnTo>
                    <a:pt x="106680" y="3683"/>
                  </a:lnTo>
                  <a:lnTo>
                    <a:pt x="106680" y="2540"/>
                  </a:lnTo>
                  <a:lnTo>
                    <a:pt x="62230" y="2540"/>
                  </a:lnTo>
                  <a:lnTo>
                    <a:pt x="62230" y="3683"/>
                  </a:lnTo>
                  <a:lnTo>
                    <a:pt x="57150" y="3683"/>
                  </a:lnTo>
                  <a:lnTo>
                    <a:pt x="57150" y="4953"/>
                  </a:lnTo>
                  <a:lnTo>
                    <a:pt x="54610" y="4953"/>
                  </a:lnTo>
                  <a:lnTo>
                    <a:pt x="54610" y="6350"/>
                  </a:lnTo>
                  <a:lnTo>
                    <a:pt x="49530" y="6350"/>
                  </a:lnTo>
                  <a:lnTo>
                    <a:pt x="49530" y="7493"/>
                  </a:lnTo>
                  <a:lnTo>
                    <a:pt x="45720" y="7493"/>
                  </a:lnTo>
                  <a:lnTo>
                    <a:pt x="45720" y="8763"/>
                  </a:lnTo>
                  <a:lnTo>
                    <a:pt x="123190" y="8763"/>
                  </a:lnTo>
                  <a:lnTo>
                    <a:pt x="123190" y="7620"/>
                  </a:lnTo>
                  <a:lnTo>
                    <a:pt x="123190" y="7493"/>
                  </a:lnTo>
                  <a:close/>
                </a:path>
                <a:path w="149859" h="36829">
                  <a:moveTo>
                    <a:pt x="132080" y="13843"/>
                  </a:moveTo>
                  <a:lnTo>
                    <a:pt x="128257" y="13843"/>
                  </a:lnTo>
                  <a:lnTo>
                    <a:pt x="128257" y="12700"/>
                  </a:lnTo>
                  <a:lnTo>
                    <a:pt x="126987" y="12700"/>
                  </a:lnTo>
                  <a:lnTo>
                    <a:pt x="126987" y="11303"/>
                  </a:lnTo>
                  <a:lnTo>
                    <a:pt x="125730" y="11303"/>
                  </a:lnTo>
                  <a:lnTo>
                    <a:pt x="125730" y="10160"/>
                  </a:lnTo>
                  <a:lnTo>
                    <a:pt x="125730" y="10033"/>
                  </a:lnTo>
                  <a:lnTo>
                    <a:pt x="124460" y="10033"/>
                  </a:lnTo>
                  <a:lnTo>
                    <a:pt x="124460" y="8890"/>
                  </a:lnTo>
                  <a:lnTo>
                    <a:pt x="43180" y="8890"/>
                  </a:lnTo>
                  <a:lnTo>
                    <a:pt x="43180" y="10033"/>
                  </a:lnTo>
                  <a:lnTo>
                    <a:pt x="38100" y="10033"/>
                  </a:lnTo>
                  <a:lnTo>
                    <a:pt x="38100" y="11303"/>
                  </a:lnTo>
                  <a:lnTo>
                    <a:pt x="34290" y="11303"/>
                  </a:lnTo>
                  <a:lnTo>
                    <a:pt x="34290" y="12700"/>
                  </a:lnTo>
                  <a:lnTo>
                    <a:pt x="31750" y="12700"/>
                  </a:lnTo>
                  <a:lnTo>
                    <a:pt x="31750" y="13843"/>
                  </a:lnTo>
                  <a:lnTo>
                    <a:pt x="29210" y="13843"/>
                  </a:lnTo>
                  <a:lnTo>
                    <a:pt x="29210" y="15113"/>
                  </a:lnTo>
                  <a:lnTo>
                    <a:pt x="132080" y="15113"/>
                  </a:lnTo>
                  <a:lnTo>
                    <a:pt x="132080" y="13970"/>
                  </a:lnTo>
                  <a:lnTo>
                    <a:pt x="132080" y="13843"/>
                  </a:lnTo>
                  <a:close/>
                </a:path>
                <a:path w="149859" h="36829">
                  <a:moveTo>
                    <a:pt x="138430" y="20193"/>
                  </a:moveTo>
                  <a:lnTo>
                    <a:pt x="137160" y="20193"/>
                  </a:lnTo>
                  <a:lnTo>
                    <a:pt x="137160" y="19050"/>
                  </a:lnTo>
                  <a:lnTo>
                    <a:pt x="135890" y="19050"/>
                  </a:lnTo>
                  <a:lnTo>
                    <a:pt x="135890" y="17653"/>
                  </a:lnTo>
                  <a:lnTo>
                    <a:pt x="134607" y="17653"/>
                  </a:lnTo>
                  <a:lnTo>
                    <a:pt x="134607" y="16510"/>
                  </a:lnTo>
                  <a:lnTo>
                    <a:pt x="134607" y="16383"/>
                  </a:lnTo>
                  <a:lnTo>
                    <a:pt x="133350" y="16383"/>
                  </a:lnTo>
                  <a:lnTo>
                    <a:pt x="133350" y="15240"/>
                  </a:lnTo>
                  <a:lnTo>
                    <a:pt x="26670" y="15240"/>
                  </a:lnTo>
                  <a:lnTo>
                    <a:pt x="26670" y="16383"/>
                  </a:lnTo>
                  <a:lnTo>
                    <a:pt x="25400" y="16383"/>
                  </a:lnTo>
                  <a:lnTo>
                    <a:pt x="25400" y="17653"/>
                  </a:lnTo>
                  <a:lnTo>
                    <a:pt x="22860" y="17653"/>
                  </a:lnTo>
                  <a:lnTo>
                    <a:pt x="22860" y="19050"/>
                  </a:lnTo>
                  <a:lnTo>
                    <a:pt x="21590" y="19050"/>
                  </a:lnTo>
                  <a:lnTo>
                    <a:pt x="21590" y="20193"/>
                  </a:lnTo>
                  <a:lnTo>
                    <a:pt x="19050" y="20193"/>
                  </a:lnTo>
                  <a:lnTo>
                    <a:pt x="19050" y="21463"/>
                  </a:lnTo>
                  <a:lnTo>
                    <a:pt x="138430" y="21463"/>
                  </a:lnTo>
                  <a:lnTo>
                    <a:pt x="138430" y="20320"/>
                  </a:lnTo>
                  <a:lnTo>
                    <a:pt x="138430" y="20193"/>
                  </a:lnTo>
                  <a:close/>
                </a:path>
                <a:path w="149859" h="36829">
                  <a:moveTo>
                    <a:pt x="143510" y="25400"/>
                  </a:moveTo>
                  <a:lnTo>
                    <a:pt x="142240" y="25400"/>
                  </a:lnTo>
                  <a:lnTo>
                    <a:pt x="142240" y="24003"/>
                  </a:lnTo>
                  <a:lnTo>
                    <a:pt x="140957" y="24003"/>
                  </a:lnTo>
                  <a:lnTo>
                    <a:pt x="140957" y="22860"/>
                  </a:lnTo>
                  <a:lnTo>
                    <a:pt x="140957" y="22733"/>
                  </a:lnTo>
                  <a:lnTo>
                    <a:pt x="139700" y="22733"/>
                  </a:lnTo>
                  <a:lnTo>
                    <a:pt x="139700" y="21590"/>
                  </a:lnTo>
                  <a:lnTo>
                    <a:pt x="17780" y="21590"/>
                  </a:lnTo>
                  <a:lnTo>
                    <a:pt x="17780" y="22733"/>
                  </a:lnTo>
                  <a:lnTo>
                    <a:pt x="16510" y="22733"/>
                  </a:lnTo>
                  <a:lnTo>
                    <a:pt x="16510" y="24003"/>
                  </a:lnTo>
                  <a:lnTo>
                    <a:pt x="13970" y="24003"/>
                  </a:lnTo>
                  <a:lnTo>
                    <a:pt x="13970" y="25400"/>
                  </a:lnTo>
                  <a:lnTo>
                    <a:pt x="12700" y="25400"/>
                  </a:lnTo>
                  <a:lnTo>
                    <a:pt x="12700" y="26543"/>
                  </a:lnTo>
                  <a:lnTo>
                    <a:pt x="10160" y="26543"/>
                  </a:lnTo>
                  <a:lnTo>
                    <a:pt x="10160" y="27813"/>
                  </a:lnTo>
                  <a:lnTo>
                    <a:pt x="143510" y="27813"/>
                  </a:lnTo>
                  <a:lnTo>
                    <a:pt x="143510" y="26543"/>
                  </a:lnTo>
                  <a:lnTo>
                    <a:pt x="143510" y="25400"/>
                  </a:lnTo>
                  <a:close/>
                </a:path>
                <a:path w="149859" h="36829">
                  <a:moveTo>
                    <a:pt x="149860" y="35433"/>
                  </a:moveTo>
                  <a:lnTo>
                    <a:pt x="148590" y="35433"/>
                  </a:lnTo>
                  <a:lnTo>
                    <a:pt x="148590" y="34163"/>
                  </a:lnTo>
                  <a:lnTo>
                    <a:pt x="148590" y="33020"/>
                  </a:lnTo>
                  <a:lnTo>
                    <a:pt x="148590" y="32893"/>
                  </a:lnTo>
                  <a:lnTo>
                    <a:pt x="147307" y="32893"/>
                  </a:lnTo>
                  <a:lnTo>
                    <a:pt x="147307" y="31623"/>
                  </a:lnTo>
                  <a:lnTo>
                    <a:pt x="147320" y="30353"/>
                  </a:lnTo>
                  <a:lnTo>
                    <a:pt x="146050" y="30353"/>
                  </a:lnTo>
                  <a:lnTo>
                    <a:pt x="146050" y="29210"/>
                  </a:lnTo>
                  <a:lnTo>
                    <a:pt x="146050" y="29083"/>
                  </a:lnTo>
                  <a:lnTo>
                    <a:pt x="144780" y="29083"/>
                  </a:lnTo>
                  <a:lnTo>
                    <a:pt x="144780" y="27940"/>
                  </a:lnTo>
                  <a:lnTo>
                    <a:pt x="8890" y="27940"/>
                  </a:lnTo>
                  <a:lnTo>
                    <a:pt x="8890" y="29083"/>
                  </a:lnTo>
                  <a:lnTo>
                    <a:pt x="7620" y="29083"/>
                  </a:lnTo>
                  <a:lnTo>
                    <a:pt x="7620" y="30353"/>
                  </a:lnTo>
                  <a:lnTo>
                    <a:pt x="5080" y="30353"/>
                  </a:lnTo>
                  <a:lnTo>
                    <a:pt x="5080" y="31623"/>
                  </a:lnTo>
                  <a:lnTo>
                    <a:pt x="3810" y="31623"/>
                  </a:lnTo>
                  <a:lnTo>
                    <a:pt x="3810" y="32893"/>
                  </a:lnTo>
                  <a:lnTo>
                    <a:pt x="2540" y="32893"/>
                  </a:lnTo>
                  <a:lnTo>
                    <a:pt x="2540" y="34163"/>
                  </a:lnTo>
                  <a:lnTo>
                    <a:pt x="1270" y="34163"/>
                  </a:lnTo>
                  <a:lnTo>
                    <a:pt x="1270" y="35433"/>
                  </a:lnTo>
                  <a:lnTo>
                    <a:pt x="0" y="35433"/>
                  </a:lnTo>
                  <a:lnTo>
                    <a:pt x="0" y="36703"/>
                  </a:lnTo>
                  <a:lnTo>
                    <a:pt x="149860" y="36703"/>
                  </a:lnTo>
                  <a:lnTo>
                    <a:pt x="149860" y="35560"/>
                  </a:lnTo>
                  <a:lnTo>
                    <a:pt x="149860" y="35433"/>
                  </a:lnTo>
                  <a:close/>
                </a:path>
              </a:pathLst>
            </a:custGeom>
            <a:solidFill>
              <a:srgbClr val="2B2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6437630" y="3440429"/>
              <a:ext cx="176530" cy="19050"/>
            </a:xfrm>
            <a:custGeom>
              <a:avLst/>
              <a:gdLst/>
              <a:ahLst/>
              <a:cxnLst/>
              <a:rect l="l" t="t" r="r" b="b"/>
              <a:pathLst>
                <a:path w="176529" h="19050">
                  <a:moveTo>
                    <a:pt x="176517" y="17780"/>
                  </a:moveTo>
                  <a:lnTo>
                    <a:pt x="175247" y="17780"/>
                  </a:lnTo>
                  <a:lnTo>
                    <a:pt x="175247" y="16510"/>
                  </a:lnTo>
                  <a:lnTo>
                    <a:pt x="175260" y="13970"/>
                  </a:lnTo>
                  <a:lnTo>
                    <a:pt x="173990" y="13970"/>
                  </a:lnTo>
                  <a:lnTo>
                    <a:pt x="173990" y="12700"/>
                  </a:lnTo>
                  <a:lnTo>
                    <a:pt x="173990" y="11557"/>
                  </a:lnTo>
                  <a:lnTo>
                    <a:pt x="173990" y="11430"/>
                  </a:lnTo>
                  <a:lnTo>
                    <a:pt x="172720" y="11430"/>
                  </a:lnTo>
                  <a:lnTo>
                    <a:pt x="172720" y="10160"/>
                  </a:lnTo>
                  <a:lnTo>
                    <a:pt x="172720" y="9017"/>
                  </a:lnTo>
                  <a:lnTo>
                    <a:pt x="172720" y="8890"/>
                  </a:lnTo>
                  <a:lnTo>
                    <a:pt x="171450" y="8890"/>
                  </a:lnTo>
                  <a:lnTo>
                    <a:pt x="171450" y="7620"/>
                  </a:lnTo>
                  <a:lnTo>
                    <a:pt x="171450" y="6350"/>
                  </a:lnTo>
                  <a:lnTo>
                    <a:pt x="170167" y="6350"/>
                  </a:lnTo>
                  <a:lnTo>
                    <a:pt x="170167" y="5207"/>
                  </a:lnTo>
                  <a:lnTo>
                    <a:pt x="170167" y="5080"/>
                  </a:lnTo>
                  <a:lnTo>
                    <a:pt x="168910" y="5080"/>
                  </a:lnTo>
                  <a:lnTo>
                    <a:pt x="168910" y="3810"/>
                  </a:lnTo>
                  <a:lnTo>
                    <a:pt x="168897" y="2667"/>
                  </a:lnTo>
                  <a:lnTo>
                    <a:pt x="168897" y="2540"/>
                  </a:lnTo>
                  <a:lnTo>
                    <a:pt x="167640" y="2540"/>
                  </a:lnTo>
                  <a:lnTo>
                    <a:pt x="167640" y="1397"/>
                  </a:lnTo>
                  <a:lnTo>
                    <a:pt x="166370" y="1397"/>
                  </a:lnTo>
                  <a:lnTo>
                    <a:pt x="166370" y="0"/>
                  </a:lnTo>
                  <a:lnTo>
                    <a:pt x="15240" y="0"/>
                  </a:lnTo>
                  <a:lnTo>
                    <a:pt x="15240" y="1397"/>
                  </a:lnTo>
                  <a:lnTo>
                    <a:pt x="13970" y="1397"/>
                  </a:lnTo>
                  <a:lnTo>
                    <a:pt x="13970" y="2540"/>
                  </a:lnTo>
                  <a:lnTo>
                    <a:pt x="12700" y="2540"/>
                  </a:lnTo>
                  <a:lnTo>
                    <a:pt x="12700" y="3810"/>
                  </a:lnTo>
                  <a:lnTo>
                    <a:pt x="11430" y="3810"/>
                  </a:lnTo>
                  <a:lnTo>
                    <a:pt x="11430" y="5080"/>
                  </a:lnTo>
                  <a:lnTo>
                    <a:pt x="10160" y="5080"/>
                  </a:lnTo>
                  <a:lnTo>
                    <a:pt x="10160" y="6350"/>
                  </a:lnTo>
                  <a:lnTo>
                    <a:pt x="8890" y="6350"/>
                  </a:lnTo>
                  <a:lnTo>
                    <a:pt x="8890" y="7620"/>
                  </a:lnTo>
                  <a:lnTo>
                    <a:pt x="7620" y="7620"/>
                  </a:lnTo>
                  <a:lnTo>
                    <a:pt x="7620" y="8890"/>
                  </a:lnTo>
                  <a:lnTo>
                    <a:pt x="6350" y="8890"/>
                  </a:lnTo>
                  <a:lnTo>
                    <a:pt x="6350" y="10160"/>
                  </a:lnTo>
                  <a:lnTo>
                    <a:pt x="5080" y="10160"/>
                  </a:lnTo>
                  <a:lnTo>
                    <a:pt x="5080" y="11430"/>
                  </a:lnTo>
                  <a:lnTo>
                    <a:pt x="3810" y="11430"/>
                  </a:lnTo>
                  <a:lnTo>
                    <a:pt x="3810" y="12700"/>
                  </a:lnTo>
                  <a:lnTo>
                    <a:pt x="2540" y="12700"/>
                  </a:lnTo>
                  <a:lnTo>
                    <a:pt x="2540" y="13970"/>
                  </a:lnTo>
                  <a:lnTo>
                    <a:pt x="1270" y="13970"/>
                  </a:lnTo>
                  <a:lnTo>
                    <a:pt x="1270" y="16510"/>
                  </a:lnTo>
                  <a:lnTo>
                    <a:pt x="0" y="16510"/>
                  </a:lnTo>
                  <a:lnTo>
                    <a:pt x="0" y="17780"/>
                  </a:lnTo>
                  <a:lnTo>
                    <a:pt x="0" y="19050"/>
                  </a:lnTo>
                  <a:lnTo>
                    <a:pt x="176517" y="19050"/>
                  </a:lnTo>
                  <a:lnTo>
                    <a:pt x="176517" y="17780"/>
                  </a:lnTo>
                  <a:close/>
                </a:path>
              </a:pathLst>
            </a:custGeom>
            <a:solidFill>
              <a:srgbClr val="2A2A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6426200" y="3459479"/>
              <a:ext cx="194310" cy="17780"/>
            </a:xfrm>
            <a:custGeom>
              <a:avLst/>
              <a:gdLst/>
              <a:ahLst/>
              <a:cxnLst/>
              <a:rect l="l" t="t" r="r" b="b"/>
              <a:pathLst>
                <a:path w="194309" h="17779">
                  <a:moveTo>
                    <a:pt x="189230" y="2540"/>
                  </a:moveTo>
                  <a:lnTo>
                    <a:pt x="187947" y="2540"/>
                  </a:lnTo>
                  <a:lnTo>
                    <a:pt x="187947" y="1270"/>
                  </a:lnTo>
                  <a:lnTo>
                    <a:pt x="187947" y="0"/>
                  </a:lnTo>
                  <a:lnTo>
                    <a:pt x="10160" y="0"/>
                  </a:lnTo>
                  <a:lnTo>
                    <a:pt x="10160" y="1270"/>
                  </a:lnTo>
                  <a:lnTo>
                    <a:pt x="8890" y="1270"/>
                  </a:lnTo>
                  <a:lnTo>
                    <a:pt x="8890" y="2540"/>
                  </a:lnTo>
                  <a:lnTo>
                    <a:pt x="8890" y="3810"/>
                  </a:lnTo>
                  <a:lnTo>
                    <a:pt x="7620" y="3810"/>
                  </a:lnTo>
                  <a:lnTo>
                    <a:pt x="7620" y="5080"/>
                  </a:lnTo>
                  <a:lnTo>
                    <a:pt x="189230" y="5080"/>
                  </a:lnTo>
                  <a:lnTo>
                    <a:pt x="189230" y="3810"/>
                  </a:lnTo>
                  <a:lnTo>
                    <a:pt x="189230" y="2540"/>
                  </a:lnTo>
                  <a:close/>
                </a:path>
                <a:path w="194309" h="17779">
                  <a:moveTo>
                    <a:pt x="193040" y="12700"/>
                  </a:moveTo>
                  <a:lnTo>
                    <a:pt x="191770" y="12700"/>
                  </a:lnTo>
                  <a:lnTo>
                    <a:pt x="191770" y="11430"/>
                  </a:lnTo>
                  <a:lnTo>
                    <a:pt x="191770" y="10160"/>
                  </a:lnTo>
                  <a:lnTo>
                    <a:pt x="191770" y="7620"/>
                  </a:lnTo>
                  <a:lnTo>
                    <a:pt x="190500" y="7620"/>
                  </a:lnTo>
                  <a:lnTo>
                    <a:pt x="190500" y="5207"/>
                  </a:lnTo>
                  <a:lnTo>
                    <a:pt x="6350" y="5207"/>
                  </a:lnTo>
                  <a:lnTo>
                    <a:pt x="6350" y="7620"/>
                  </a:lnTo>
                  <a:lnTo>
                    <a:pt x="5080" y="7620"/>
                  </a:lnTo>
                  <a:lnTo>
                    <a:pt x="5080" y="10160"/>
                  </a:lnTo>
                  <a:lnTo>
                    <a:pt x="3810" y="10160"/>
                  </a:lnTo>
                  <a:lnTo>
                    <a:pt x="3810" y="11430"/>
                  </a:lnTo>
                  <a:lnTo>
                    <a:pt x="2540" y="11430"/>
                  </a:lnTo>
                  <a:lnTo>
                    <a:pt x="2540" y="12700"/>
                  </a:lnTo>
                  <a:lnTo>
                    <a:pt x="2540" y="13970"/>
                  </a:lnTo>
                  <a:lnTo>
                    <a:pt x="1270" y="13970"/>
                  </a:lnTo>
                  <a:lnTo>
                    <a:pt x="1270" y="16510"/>
                  </a:lnTo>
                  <a:lnTo>
                    <a:pt x="193040" y="16510"/>
                  </a:lnTo>
                  <a:lnTo>
                    <a:pt x="193040" y="13970"/>
                  </a:lnTo>
                  <a:lnTo>
                    <a:pt x="193040" y="12700"/>
                  </a:lnTo>
                  <a:close/>
                </a:path>
                <a:path w="194309" h="17779">
                  <a:moveTo>
                    <a:pt x="194297" y="16637"/>
                  </a:moveTo>
                  <a:lnTo>
                    <a:pt x="0" y="16637"/>
                  </a:lnTo>
                  <a:lnTo>
                    <a:pt x="0" y="17780"/>
                  </a:lnTo>
                  <a:lnTo>
                    <a:pt x="194297" y="17780"/>
                  </a:lnTo>
                  <a:lnTo>
                    <a:pt x="194297" y="16637"/>
                  </a:lnTo>
                  <a:close/>
                </a:path>
              </a:pathLst>
            </a:custGeom>
            <a:solidFill>
              <a:srgbClr val="2A2A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6414770" y="3477259"/>
              <a:ext cx="209550" cy="19050"/>
            </a:xfrm>
            <a:custGeom>
              <a:avLst/>
              <a:gdLst/>
              <a:ahLst/>
              <a:cxnLst/>
              <a:rect l="l" t="t" r="r" b="b"/>
              <a:pathLst>
                <a:path w="209550" h="19050">
                  <a:moveTo>
                    <a:pt x="209550" y="12700"/>
                  </a:moveTo>
                  <a:lnTo>
                    <a:pt x="208280" y="12700"/>
                  </a:lnTo>
                  <a:lnTo>
                    <a:pt x="208280" y="10160"/>
                  </a:lnTo>
                  <a:lnTo>
                    <a:pt x="208280" y="8890"/>
                  </a:lnTo>
                  <a:lnTo>
                    <a:pt x="208280" y="6350"/>
                  </a:lnTo>
                  <a:lnTo>
                    <a:pt x="207010" y="6350"/>
                  </a:lnTo>
                  <a:lnTo>
                    <a:pt x="207010" y="5080"/>
                  </a:lnTo>
                  <a:lnTo>
                    <a:pt x="207010" y="2540"/>
                  </a:lnTo>
                  <a:lnTo>
                    <a:pt x="207010" y="1270"/>
                  </a:lnTo>
                  <a:lnTo>
                    <a:pt x="205727" y="1270"/>
                  </a:lnTo>
                  <a:lnTo>
                    <a:pt x="205727" y="0"/>
                  </a:lnTo>
                  <a:lnTo>
                    <a:pt x="10160" y="0"/>
                  </a:lnTo>
                  <a:lnTo>
                    <a:pt x="10160" y="1270"/>
                  </a:lnTo>
                  <a:lnTo>
                    <a:pt x="10160" y="2540"/>
                  </a:lnTo>
                  <a:lnTo>
                    <a:pt x="8890" y="2540"/>
                  </a:lnTo>
                  <a:lnTo>
                    <a:pt x="8890" y="5080"/>
                  </a:lnTo>
                  <a:lnTo>
                    <a:pt x="7620" y="5080"/>
                  </a:lnTo>
                  <a:lnTo>
                    <a:pt x="7620" y="6350"/>
                  </a:lnTo>
                  <a:lnTo>
                    <a:pt x="6350" y="6350"/>
                  </a:lnTo>
                  <a:lnTo>
                    <a:pt x="6350" y="8890"/>
                  </a:lnTo>
                  <a:lnTo>
                    <a:pt x="5080" y="8890"/>
                  </a:lnTo>
                  <a:lnTo>
                    <a:pt x="5080" y="10160"/>
                  </a:lnTo>
                  <a:lnTo>
                    <a:pt x="3810" y="10160"/>
                  </a:lnTo>
                  <a:lnTo>
                    <a:pt x="3810" y="12700"/>
                  </a:lnTo>
                  <a:lnTo>
                    <a:pt x="2540" y="12700"/>
                  </a:lnTo>
                  <a:lnTo>
                    <a:pt x="2540" y="15240"/>
                  </a:lnTo>
                  <a:lnTo>
                    <a:pt x="1270" y="15240"/>
                  </a:lnTo>
                  <a:lnTo>
                    <a:pt x="1270" y="17780"/>
                  </a:lnTo>
                  <a:lnTo>
                    <a:pt x="0" y="17780"/>
                  </a:lnTo>
                  <a:lnTo>
                    <a:pt x="0" y="19050"/>
                  </a:lnTo>
                  <a:lnTo>
                    <a:pt x="209550" y="19050"/>
                  </a:lnTo>
                  <a:lnTo>
                    <a:pt x="209550" y="17780"/>
                  </a:lnTo>
                  <a:lnTo>
                    <a:pt x="209550" y="15240"/>
                  </a:lnTo>
                  <a:lnTo>
                    <a:pt x="209550" y="12700"/>
                  </a:lnTo>
                  <a:close/>
                </a:path>
              </a:pathLst>
            </a:custGeom>
            <a:solidFill>
              <a:srgbClr val="2929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6407150" y="3496309"/>
              <a:ext cx="219710" cy="19050"/>
            </a:xfrm>
            <a:custGeom>
              <a:avLst/>
              <a:gdLst/>
              <a:ahLst/>
              <a:cxnLst/>
              <a:rect l="l" t="t" r="r" b="b"/>
              <a:pathLst>
                <a:path w="219709" h="19050">
                  <a:moveTo>
                    <a:pt x="219697" y="10160"/>
                  </a:moveTo>
                  <a:lnTo>
                    <a:pt x="218440" y="10160"/>
                  </a:lnTo>
                  <a:lnTo>
                    <a:pt x="218440" y="7620"/>
                  </a:lnTo>
                  <a:lnTo>
                    <a:pt x="218427" y="3810"/>
                  </a:lnTo>
                  <a:lnTo>
                    <a:pt x="218440" y="1270"/>
                  </a:lnTo>
                  <a:lnTo>
                    <a:pt x="218440" y="0"/>
                  </a:lnTo>
                  <a:lnTo>
                    <a:pt x="7620" y="0"/>
                  </a:lnTo>
                  <a:lnTo>
                    <a:pt x="7620" y="1270"/>
                  </a:lnTo>
                  <a:lnTo>
                    <a:pt x="6350" y="1270"/>
                  </a:lnTo>
                  <a:lnTo>
                    <a:pt x="6350" y="3810"/>
                  </a:lnTo>
                  <a:lnTo>
                    <a:pt x="5080" y="3810"/>
                  </a:lnTo>
                  <a:lnTo>
                    <a:pt x="5080" y="7620"/>
                  </a:lnTo>
                  <a:lnTo>
                    <a:pt x="3810" y="7620"/>
                  </a:lnTo>
                  <a:lnTo>
                    <a:pt x="3810" y="10160"/>
                  </a:lnTo>
                  <a:lnTo>
                    <a:pt x="3810" y="11430"/>
                  </a:lnTo>
                  <a:lnTo>
                    <a:pt x="2540" y="11430"/>
                  </a:lnTo>
                  <a:lnTo>
                    <a:pt x="2540" y="15240"/>
                  </a:lnTo>
                  <a:lnTo>
                    <a:pt x="1270" y="15240"/>
                  </a:lnTo>
                  <a:lnTo>
                    <a:pt x="1270" y="17780"/>
                  </a:lnTo>
                  <a:lnTo>
                    <a:pt x="0" y="17780"/>
                  </a:lnTo>
                  <a:lnTo>
                    <a:pt x="0" y="19050"/>
                  </a:lnTo>
                  <a:lnTo>
                    <a:pt x="219697" y="19050"/>
                  </a:lnTo>
                  <a:lnTo>
                    <a:pt x="219697" y="17780"/>
                  </a:lnTo>
                  <a:lnTo>
                    <a:pt x="219697" y="15240"/>
                  </a:lnTo>
                  <a:lnTo>
                    <a:pt x="219697" y="11430"/>
                  </a:lnTo>
                  <a:lnTo>
                    <a:pt x="219697" y="10160"/>
                  </a:lnTo>
                  <a:close/>
                </a:path>
              </a:pathLst>
            </a:custGeom>
            <a:solidFill>
              <a:srgbClr val="2929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6400800" y="3515359"/>
              <a:ext cx="227329" cy="19050"/>
            </a:xfrm>
            <a:custGeom>
              <a:avLst/>
              <a:gdLst/>
              <a:ahLst/>
              <a:cxnLst/>
              <a:rect l="l" t="t" r="r" b="b"/>
              <a:pathLst>
                <a:path w="227329" h="19050">
                  <a:moveTo>
                    <a:pt x="227330" y="6350"/>
                  </a:moveTo>
                  <a:lnTo>
                    <a:pt x="226047" y="6350"/>
                  </a:lnTo>
                  <a:lnTo>
                    <a:pt x="226047" y="3810"/>
                  </a:lnTo>
                  <a:lnTo>
                    <a:pt x="226047" y="1270"/>
                  </a:lnTo>
                  <a:lnTo>
                    <a:pt x="226047" y="0"/>
                  </a:lnTo>
                  <a:lnTo>
                    <a:pt x="6350" y="0"/>
                  </a:lnTo>
                  <a:lnTo>
                    <a:pt x="6350" y="1270"/>
                  </a:lnTo>
                  <a:lnTo>
                    <a:pt x="5080" y="1270"/>
                  </a:lnTo>
                  <a:lnTo>
                    <a:pt x="5080" y="3810"/>
                  </a:lnTo>
                  <a:lnTo>
                    <a:pt x="3810" y="3810"/>
                  </a:lnTo>
                  <a:lnTo>
                    <a:pt x="3810" y="6350"/>
                  </a:lnTo>
                  <a:lnTo>
                    <a:pt x="2540" y="6350"/>
                  </a:lnTo>
                  <a:lnTo>
                    <a:pt x="2540" y="11430"/>
                  </a:lnTo>
                  <a:lnTo>
                    <a:pt x="1270" y="11430"/>
                  </a:lnTo>
                  <a:lnTo>
                    <a:pt x="1270" y="15240"/>
                  </a:lnTo>
                  <a:lnTo>
                    <a:pt x="0" y="15240"/>
                  </a:lnTo>
                  <a:lnTo>
                    <a:pt x="0" y="19050"/>
                  </a:lnTo>
                  <a:lnTo>
                    <a:pt x="227330" y="19050"/>
                  </a:lnTo>
                  <a:lnTo>
                    <a:pt x="227330" y="15240"/>
                  </a:lnTo>
                  <a:lnTo>
                    <a:pt x="227330" y="11430"/>
                  </a:lnTo>
                  <a:lnTo>
                    <a:pt x="227330" y="6350"/>
                  </a:lnTo>
                  <a:close/>
                </a:path>
              </a:pathLst>
            </a:custGeom>
            <a:solidFill>
              <a:srgbClr val="2828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6394450" y="3534409"/>
              <a:ext cx="234950" cy="19050"/>
            </a:xfrm>
            <a:custGeom>
              <a:avLst/>
              <a:gdLst/>
              <a:ahLst/>
              <a:cxnLst/>
              <a:rect l="l" t="t" r="r" b="b"/>
              <a:pathLst>
                <a:path w="234950" h="19050">
                  <a:moveTo>
                    <a:pt x="234950" y="5080"/>
                  </a:moveTo>
                  <a:lnTo>
                    <a:pt x="233680" y="5080"/>
                  </a:lnTo>
                  <a:lnTo>
                    <a:pt x="233680" y="3810"/>
                  </a:lnTo>
                  <a:lnTo>
                    <a:pt x="233680" y="0"/>
                  </a:lnTo>
                  <a:lnTo>
                    <a:pt x="5080" y="0"/>
                  </a:lnTo>
                  <a:lnTo>
                    <a:pt x="5080" y="3810"/>
                  </a:lnTo>
                  <a:lnTo>
                    <a:pt x="3810" y="3810"/>
                  </a:lnTo>
                  <a:lnTo>
                    <a:pt x="3810" y="5080"/>
                  </a:lnTo>
                  <a:lnTo>
                    <a:pt x="3810" y="6350"/>
                  </a:lnTo>
                  <a:lnTo>
                    <a:pt x="3810" y="7620"/>
                  </a:lnTo>
                  <a:lnTo>
                    <a:pt x="2540" y="7620"/>
                  </a:lnTo>
                  <a:lnTo>
                    <a:pt x="2540" y="8890"/>
                  </a:lnTo>
                  <a:lnTo>
                    <a:pt x="2540" y="10160"/>
                  </a:lnTo>
                  <a:lnTo>
                    <a:pt x="2540" y="11430"/>
                  </a:lnTo>
                  <a:lnTo>
                    <a:pt x="2540" y="12700"/>
                  </a:lnTo>
                  <a:lnTo>
                    <a:pt x="1270" y="12700"/>
                  </a:lnTo>
                  <a:lnTo>
                    <a:pt x="1270" y="15240"/>
                  </a:lnTo>
                  <a:lnTo>
                    <a:pt x="1270" y="16510"/>
                  </a:lnTo>
                  <a:lnTo>
                    <a:pt x="1270" y="17780"/>
                  </a:lnTo>
                  <a:lnTo>
                    <a:pt x="0" y="17780"/>
                  </a:lnTo>
                  <a:lnTo>
                    <a:pt x="0" y="19050"/>
                  </a:lnTo>
                  <a:lnTo>
                    <a:pt x="97790" y="19050"/>
                  </a:lnTo>
                  <a:lnTo>
                    <a:pt x="97790" y="17780"/>
                  </a:lnTo>
                  <a:lnTo>
                    <a:pt x="97790" y="16510"/>
                  </a:lnTo>
                  <a:lnTo>
                    <a:pt x="99060" y="16510"/>
                  </a:lnTo>
                  <a:lnTo>
                    <a:pt x="99060" y="15240"/>
                  </a:lnTo>
                  <a:lnTo>
                    <a:pt x="100330" y="15240"/>
                  </a:lnTo>
                  <a:lnTo>
                    <a:pt x="100330" y="12700"/>
                  </a:lnTo>
                  <a:lnTo>
                    <a:pt x="100330" y="11430"/>
                  </a:lnTo>
                  <a:lnTo>
                    <a:pt x="101600" y="11430"/>
                  </a:lnTo>
                  <a:lnTo>
                    <a:pt x="101600" y="10160"/>
                  </a:lnTo>
                  <a:lnTo>
                    <a:pt x="102857" y="10160"/>
                  </a:lnTo>
                  <a:lnTo>
                    <a:pt x="102857" y="8890"/>
                  </a:lnTo>
                  <a:lnTo>
                    <a:pt x="104140" y="8890"/>
                  </a:lnTo>
                  <a:lnTo>
                    <a:pt x="104140" y="7620"/>
                  </a:lnTo>
                  <a:lnTo>
                    <a:pt x="105410" y="7620"/>
                  </a:lnTo>
                  <a:lnTo>
                    <a:pt x="105410" y="6350"/>
                  </a:lnTo>
                  <a:lnTo>
                    <a:pt x="106680" y="6350"/>
                  </a:lnTo>
                  <a:lnTo>
                    <a:pt x="106680" y="5080"/>
                  </a:lnTo>
                  <a:lnTo>
                    <a:pt x="107950" y="5080"/>
                  </a:lnTo>
                  <a:lnTo>
                    <a:pt x="107950" y="3810"/>
                  </a:lnTo>
                  <a:lnTo>
                    <a:pt x="113030" y="3810"/>
                  </a:lnTo>
                  <a:lnTo>
                    <a:pt x="113030" y="5080"/>
                  </a:lnTo>
                  <a:lnTo>
                    <a:pt x="116840" y="5080"/>
                  </a:lnTo>
                  <a:lnTo>
                    <a:pt x="116840" y="6350"/>
                  </a:lnTo>
                  <a:lnTo>
                    <a:pt x="119380" y="6350"/>
                  </a:lnTo>
                  <a:lnTo>
                    <a:pt x="119380" y="8890"/>
                  </a:lnTo>
                  <a:lnTo>
                    <a:pt x="120650" y="8890"/>
                  </a:lnTo>
                  <a:lnTo>
                    <a:pt x="120650" y="11430"/>
                  </a:lnTo>
                  <a:lnTo>
                    <a:pt x="121920" y="11430"/>
                  </a:lnTo>
                  <a:lnTo>
                    <a:pt x="121920" y="12700"/>
                  </a:lnTo>
                  <a:lnTo>
                    <a:pt x="123190" y="12700"/>
                  </a:lnTo>
                  <a:lnTo>
                    <a:pt x="123190" y="19050"/>
                  </a:lnTo>
                  <a:lnTo>
                    <a:pt x="234950" y="19050"/>
                  </a:lnTo>
                  <a:lnTo>
                    <a:pt x="234950" y="12700"/>
                  </a:lnTo>
                  <a:lnTo>
                    <a:pt x="234950" y="11430"/>
                  </a:lnTo>
                  <a:lnTo>
                    <a:pt x="234950" y="8890"/>
                  </a:lnTo>
                  <a:lnTo>
                    <a:pt x="234950" y="6350"/>
                  </a:lnTo>
                  <a:lnTo>
                    <a:pt x="234950" y="5080"/>
                  </a:lnTo>
                  <a:close/>
                </a:path>
              </a:pathLst>
            </a:custGeom>
            <a:solidFill>
              <a:srgbClr val="2727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6391910" y="3553459"/>
              <a:ext cx="238760" cy="19050"/>
            </a:xfrm>
            <a:custGeom>
              <a:avLst/>
              <a:gdLst/>
              <a:ahLst/>
              <a:cxnLst/>
              <a:rect l="l" t="t" r="r" b="b"/>
              <a:pathLst>
                <a:path w="238759" h="19050">
                  <a:moveTo>
                    <a:pt x="100330" y="0"/>
                  </a:moveTo>
                  <a:lnTo>
                    <a:pt x="2540" y="0"/>
                  </a:lnTo>
                  <a:lnTo>
                    <a:pt x="2540" y="2540"/>
                  </a:lnTo>
                  <a:lnTo>
                    <a:pt x="2540" y="5080"/>
                  </a:lnTo>
                  <a:lnTo>
                    <a:pt x="1270" y="5080"/>
                  </a:lnTo>
                  <a:lnTo>
                    <a:pt x="1270" y="10160"/>
                  </a:lnTo>
                  <a:lnTo>
                    <a:pt x="1270" y="12700"/>
                  </a:lnTo>
                  <a:lnTo>
                    <a:pt x="0" y="12700"/>
                  </a:lnTo>
                  <a:lnTo>
                    <a:pt x="0" y="19050"/>
                  </a:lnTo>
                  <a:lnTo>
                    <a:pt x="97790" y="19050"/>
                  </a:lnTo>
                  <a:lnTo>
                    <a:pt x="97790" y="12700"/>
                  </a:lnTo>
                  <a:lnTo>
                    <a:pt x="97790" y="10160"/>
                  </a:lnTo>
                  <a:lnTo>
                    <a:pt x="99047" y="10160"/>
                  </a:lnTo>
                  <a:lnTo>
                    <a:pt x="99047" y="5080"/>
                  </a:lnTo>
                  <a:lnTo>
                    <a:pt x="99060" y="2540"/>
                  </a:lnTo>
                  <a:lnTo>
                    <a:pt x="100330" y="2540"/>
                  </a:lnTo>
                  <a:lnTo>
                    <a:pt x="100330" y="0"/>
                  </a:lnTo>
                  <a:close/>
                </a:path>
                <a:path w="238759" h="19050">
                  <a:moveTo>
                    <a:pt x="238760" y="8890"/>
                  </a:moveTo>
                  <a:lnTo>
                    <a:pt x="237490" y="8890"/>
                  </a:lnTo>
                  <a:lnTo>
                    <a:pt x="237490" y="6350"/>
                  </a:lnTo>
                  <a:lnTo>
                    <a:pt x="237490" y="0"/>
                  </a:lnTo>
                  <a:lnTo>
                    <a:pt x="126987" y="0"/>
                  </a:lnTo>
                  <a:lnTo>
                    <a:pt x="126987" y="6350"/>
                  </a:lnTo>
                  <a:lnTo>
                    <a:pt x="128270" y="6350"/>
                  </a:lnTo>
                  <a:lnTo>
                    <a:pt x="128270" y="8890"/>
                  </a:lnTo>
                  <a:lnTo>
                    <a:pt x="128270" y="19050"/>
                  </a:lnTo>
                  <a:lnTo>
                    <a:pt x="238760" y="19050"/>
                  </a:lnTo>
                  <a:lnTo>
                    <a:pt x="238760" y="8890"/>
                  </a:lnTo>
                  <a:close/>
                </a:path>
              </a:pathLst>
            </a:custGeom>
            <a:solidFill>
              <a:srgbClr val="2727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6389370" y="3572509"/>
              <a:ext cx="242570" cy="19050"/>
            </a:xfrm>
            <a:custGeom>
              <a:avLst/>
              <a:gdLst/>
              <a:ahLst/>
              <a:cxnLst/>
              <a:rect l="l" t="t" r="r" b="b"/>
              <a:pathLst>
                <a:path w="242570" h="19050">
                  <a:moveTo>
                    <a:pt x="100330" y="0"/>
                  </a:moveTo>
                  <a:lnTo>
                    <a:pt x="2540" y="0"/>
                  </a:lnTo>
                  <a:lnTo>
                    <a:pt x="2540" y="1270"/>
                  </a:lnTo>
                  <a:lnTo>
                    <a:pt x="2540" y="3810"/>
                  </a:lnTo>
                  <a:lnTo>
                    <a:pt x="1270" y="3810"/>
                  </a:lnTo>
                  <a:lnTo>
                    <a:pt x="1270" y="17780"/>
                  </a:lnTo>
                  <a:lnTo>
                    <a:pt x="0" y="17780"/>
                  </a:lnTo>
                  <a:lnTo>
                    <a:pt x="0" y="19050"/>
                  </a:lnTo>
                  <a:lnTo>
                    <a:pt x="100330" y="19050"/>
                  </a:lnTo>
                  <a:lnTo>
                    <a:pt x="100330" y="17780"/>
                  </a:lnTo>
                  <a:lnTo>
                    <a:pt x="100330" y="3810"/>
                  </a:lnTo>
                  <a:lnTo>
                    <a:pt x="100330" y="1270"/>
                  </a:lnTo>
                  <a:lnTo>
                    <a:pt x="100330" y="0"/>
                  </a:lnTo>
                  <a:close/>
                </a:path>
                <a:path w="242570" h="19050">
                  <a:moveTo>
                    <a:pt x="242570" y="15240"/>
                  </a:moveTo>
                  <a:lnTo>
                    <a:pt x="241300" y="15240"/>
                  </a:lnTo>
                  <a:lnTo>
                    <a:pt x="241300" y="1270"/>
                  </a:lnTo>
                  <a:lnTo>
                    <a:pt x="241300" y="0"/>
                  </a:lnTo>
                  <a:lnTo>
                    <a:pt x="130810" y="0"/>
                  </a:lnTo>
                  <a:lnTo>
                    <a:pt x="130810" y="1270"/>
                  </a:lnTo>
                  <a:lnTo>
                    <a:pt x="132080" y="1270"/>
                  </a:lnTo>
                  <a:lnTo>
                    <a:pt x="132080" y="15240"/>
                  </a:lnTo>
                  <a:lnTo>
                    <a:pt x="132080" y="19050"/>
                  </a:lnTo>
                  <a:lnTo>
                    <a:pt x="242570" y="19050"/>
                  </a:lnTo>
                  <a:lnTo>
                    <a:pt x="242570" y="15240"/>
                  </a:lnTo>
                  <a:close/>
                </a:path>
              </a:pathLst>
            </a:custGeom>
            <a:solidFill>
              <a:srgbClr val="262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6388100" y="3591559"/>
              <a:ext cx="243840" cy="19050"/>
            </a:xfrm>
            <a:custGeom>
              <a:avLst/>
              <a:gdLst/>
              <a:ahLst/>
              <a:cxnLst/>
              <a:rect l="l" t="t" r="r" b="b"/>
              <a:pathLst>
                <a:path w="243840" h="19050">
                  <a:moveTo>
                    <a:pt x="101600" y="0"/>
                  </a:moveTo>
                  <a:lnTo>
                    <a:pt x="1270" y="0"/>
                  </a:lnTo>
                  <a:lnTo>
                    <a:pt x="1270" y="2540"/>
                  </a:lnTo>
                  <a:lnTo>
                    <a:pt x="1270" y="13970"/>
                  </a:lnTo>
                  <a:lnTo>
                    <a:pt x="0" y="13970"/>
                  </a:lnTo>
                  <a:lnTo>
                    <a:pt x="0" y="19050"/>
                  </a:lnTo>
                  <a:lnTo>
                    <a:pt x="100330" y="19050"/>
                  </a:lnTo>
                  <a:lnTo>
                    <a:pt x="100330" y="13970"/>
                  </a:lnTo>
                  <a:lnTo>
                    <a:pt x="100330" y="2540"/>
                  </a:lnTo>
                  <a:lnTo>
                    <a:pt x="101600" y="2540"/>
                  </a:lnTo>
                  <a:lnTo>
                    <a:pt x="101600" y="0"/>
                  </a:lnTo>
                  <a:close/>
                </a:path>
                <a:path w="243840" h="19050">
                  <a:moveTo>
                    <a:pt x="243840" y="0"/>
                  </a:moveTo>
                  <a:lnTo>
                    <a:pt x="133350" y="0"/>
                  </a:lnTo>
                  <a:lnTo>
                    <a:pt x="133350" y="2540"/>
                  </a:lnTo>
                  <a:lnTo>
                    <a:pt x="134620" y="2540"/>
                  </a:lnTo>
                  <a:lnTo>
                    <a:pt x="134620" y="19050"/>
                  </a:lnTo>
                  <a:lnTo>
                    <a:pt x="243840" y="19050"/>
                  </a:lnTo>
                  <a:lnTo>
                    <a:pt x="243840" y="2540"/>
                  </a:lnTo>
                  <a:lnTo>
                    <a:pt x="243840" y="0"/>
                  </a:lnTo>
                  <a:close/>
                </a:path>
              </a:pathLst>
            </a:custGeom>
            <a:solidFill>
              <a:srgbClr val="2626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6386830" y="3610609"/>
              <a:ext cx="245110" cy="17780"/>
            </a:xfrm>
            <a:custGeom>
              <a:avLst/>
              <a:gdLst/>
              <a:ahLst/>
              <a:cxnLst/>
              <a:rect l="l" t="t" r="r" b="b"/>
              <a:pathLst>
                <a:path w="245109" h="17779">
                  <a:moveTo>
                    <a:pt x="101600" y="0"/>
                  </a:moveTo>
                  <a:lnTo>
                    <a:pt x="1270" y="0"/>
                  </a:lnTo>
                  <a:lnTo>
                    <a:pt x="1270" y="11430"/>
                  </a:lnTo>
                  <a:lnTo>
                    <a:pt x="0" y="11430"/>
                  </a:lnTo>
                  <a:lnTo>
                    <a:pt x="0" y="17780"/>
                  </a:lnTo>
                  <a:lnTo>
                    <a:pt x="101600" y="17780"/>
                  </a:lnTo>
                  <a:lnTo>
                    <a:pt x="101600" y="11430"/>
                  </a:lnTo>
                  <a:lnTo>
                    <a:pt x="101600" y="0"/>
                  </a:lnTo>
                  <a:close/>
                </a:path>
                <a:path w="245109" h="17779">
                  <a:moveTo>
                    <a:pt x="245110" y="0"/>
                  </a:moveTo>
                  <a:lnTo>
                    <a:pt x="135890" y="0"/>
                  </a:lnTo>
                  <a:lnTo>
                    <a:pt x="135890" y="17780"/>
                  </a:lnTo>
                  <a:lnTo>
                    <a:pt x="245110" y="17780"/>
                  </a:lnTo>
                  <a:lnTo>
                    <a:pt x="245110" y="0"/>
                  </a:lnTo>
                  <a:close/>
                </a:path>
              </a:pathLst>
            </a:custGeom>
            <a:solidFill>
              <a:srgbClr val="2525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6385560" y="3628389"/>
              <a:ext cx="246379" cy="19050"/>
            </a:xfrm>
            <a:custGeom>
              <a:avLst/>
              <a:gdLst/>
              <a:ahLst/>
              <a:cxnLst/>
              <a:rect l="l" t="t" r="r" b="b"/>
              <a:pathLst>
                <a:path w="246379" h="19050">
                  <a:moveTo>
                    <a:pt x="102870" y="0"/>
                  </a:moveTo>
                  <a:lnTo>
                    <a:pt x="1270" y="0"/>
                  </a:lnTo>
                  <a:lnTo>
                    <a:pt x="1270" y="11430"/>
                  </a:lnTo>
                  <a:lnTo>
                    <a:pt x="0" y="11430"/>
                  </a:lnTo>
                  <a:lnTo>
                    <a:pt x="0" y="19050"/>
                  </a:lnTo>
                  <a:lnTo>
                    <a:pt x="102870" y="19050"/>
                  </a:lnTo>
                  <a:lnTo>
                    <a:pt x="102870" y="11430"/>
                  </a:lnTo>
                  <a:lnTo>
                    <a:pt x="102870" y="0"/>
                  </a:lnTo>
                  <a:close/>
                </a:path>
                <a:path w="246379" h="19050">
                  <a:moveTo>
                    <a:pt x="246380" y="0"/>
                  </a:moveTo>
                  <a:lnTo>
                    <a:pt x="137160" y="0"/>
                  </a:lnTo>
                  <a:lnTo>
                    <a:pt x="137160" y="19050"/>
                  </a:lnTo>
                  <a:lnTo>
                    <a:pt x="246380" y="19050"/>
                  </a:lnTo>
                  <a:lnTo>
                    <a:pt x="246380" y="0"/>
                  </a:lnTo>
                  <a:close/>
                </a:path>
              </a:pathLst>
            </a:custGeom>
            <a:solidFill>
              <a:srgbClr val="2525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6385560" y="3647439"/>
              <a:ext cx="246379" cy="19050"/>
            </a:xfrm>
            <a:custGeom>
              <a:avLst/>
              <a:gdLst/>
              <a:ahLst/>
              <a:cxnLst/>
              <a:rect l="l" t="t" r="r" b="b"/>
              <a:pathLst>
                <a:path w="246379" h="19050">
                  <a:moveTo>
                    <a:pt x="10287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02870" y="19050"/>
                  </a:lnTo>
                  <a:lnTo>
                    <a:pt x="102870" y="0"/>
                  </a:lnTo>
                  <a:close/>
                </a:path>
                <a:path w="246379" h="19050">
                  <a:moveTo>
                    <a:pt x="246380" y="0"/>
                  </a:moveTo>
                  <a:lnTo>
                    <a:pt x="137160" y="0"/>
                  </a:lnTo>
                  <a:lnTo>
                    <a:pt x="137160" y="2540"/>
                  </a:lnTo>
                  <a:lnTo>
                    <a:pt x="135890" y="2540"/>
                  </a:lnTo>
                  <a:lnTo>
                    <a:pt x="135890" y="19050"/>
                  </a:lnTo>
                  <a:lnTo>
                    <a:pt x="246380" y="19050"/>
                  </a:lnTo>
                  <a:lnTo>
                    <a:pt x="246380" y="2540"/>
                  </a:lnTo>
                  <a:lnTo>
                    <a:pt x="246380" y="0"/>
                  </a:lnTo>
                  <a:close/>
                </a:path>
              </a:pathLst>
            </a:custGeom>
            <a:solidFill>
              <a:srgbClr val="2424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6385560" y="3666489"/>
              <a:ext cx="246379" cy="19050"/>
            </a:xfrm>
            <a:custGeom>
              <a:avLst/>
              <a:gdLst/>
              <a:ahLst/>
              <a:cxnLst/>
              <a:rect l="l" t="t" r="r" b="b"/>
              <a:pathLst>
                <a:path w="246379" h="19050">
                  <a:moveTo>
                    <a:pt x="10287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02870" y="19050"/>
                  </a:lnTo>
                  <a:lnTo>
                    <a:pt x="102870" y="0"/>
                  </a:lnTo>
                  <a:close/>
                </a:path>
                <a:path w="246379" h="19050">
                  <a:moveTo>
                    <a:pt x="246380" y="0"/>
                  </a:moveTo>
                  <a:lnTo>
                    <a:pt x="135890" y="0"/>
                  </a:lnTo>
                  <a:lnTo>
                    <a:pt x="135890" y="6350"/>
                  </a:lnTo>
                  <a:lnTo>
                    <a:pt x="134620" y="6350"/>
                  </a:lnTo>
                  <a:lnTo>
                    <a:pt x="134620" y="12700"/>
                  </a:lnTo>
                  <a:lnTo>
                    <a:pt x="133337" y="12700"/>
                  </a:lnTo>
                  <a:lnTo>
                    <a:pt x="133337" y="19050"/>
                  </a:lnTo>
                  <a:lnTo>
                    <a:pt x="246380" y="19050"/>
                  </a:lnTo>
                  <a:lnTo>
                    <a:pt x="246380" y="12700"/>
                  </a:lnTo>
                  <a:lnTo>
                    <a:pt x="246380" y="6350"/>
                  </a:lnTo>
                  <a:lnTo>
                    <a:pt x="246380" y="0"/>
                  </a:lnTo>
                  <a:close/>
                </a:path>
              </a:pathLst>
            </a:custGeom>
            <a:solidFill>
              <a:srgbClr val="232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6385560" y="3685539"/>
              <a:ext cx="246379" cy="19050"/>
            </a:xfrm>
            <a:custGeom>
              <a:avLst/>
              <a:gdLst/>
              <a:ahLst/>
              <a:cxnLst/>
              <a:rect l="l" t="t" r="r" b="b"/>
              <a:pathLst>
                <a:path w="246379" h="19050">
                  <a:moveTo>
                    <a:pt x="102870" y="11442"/>
                  </a:moveTo>
                  <a:lnTo>
                    <a:pt x="0" y="11442"/>
                  </a:lnTo>
                  <a:lnTo>
                    <a:pt x="0" y="19050"/>
                  </a:lnTo>
                  <a:lnTo>
                    <a:pt x="102870" y="19050"/>
                  </a:lnTo>
                  <a:lnTo>
                    <a:pt x="102870" y="11442"/>
                  </a:lnTo>
                  <a:close/>
                </a:path>
                <a:path w="246379" h="19050">
                  <a:moveTo>
                    <a:pt x="102870" y="6362"/>
                  </a:moveTo>
                  <a:lnTo>
                    <a:pt x="0" y="6362"/>
                  </a:lnTo>
                  <a:lnTo>
                    <a:pt x="0" y="11430"/>
                  </a:lnTo>
                  <a:lnTo>
                    <a:pt x="102870" y="11430"/>
                  </a:lnTo>
                  <a:lnTo>
                    <a:pt x="102870" y="6362"/>
                  </a:lnTo>
                  <a:close/>
                </a:path>
                <a:path w="246379" h="19050">
                  <a:moveTo>
                    <a:pt x="10287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102870" y="6350"/>
                  </a:lnTo>
                  <a:lnTo>
                    <a:pt x="102870" y="0"/>
                  </a:lnTo>
                  <a:close/>
                </a:path>
                <a:path w="246379" h="19050">
                  <a:moveTo>
                    <a:pt x="246380" y="0"/>
                  </a:moveTo>
                  <a:lnTo>
                    <a:pt x="132080" y="0"/>
                  </a:lnTo>
                  <a:lnTo>
                    <a:pt x="132080" y="5080"/>
                  </a:lnTo>
                  <a:lnTo>
                    <a:pt x="130810" y="5080"/>
                  </a:lnTo>
                  <a:lnTo>
                    <a:pt x="130810" y="6350"/>
                  </a:lnTo>
                  <a:lnTo>
                    <a:pt x="129540" y="6350"/>
                  </a:lnTo>
                  <a:lnTo>
                    <a:pt x="129540" y="8890"/>
                  </a:lnTo>
                  <a:lnTo>
                    <a:pt x="128270" y="8890"/>
                  </a:lnTo>
                  <a:lnTo>
                    <a:pt x="128270" y="11430"/>
                  </a:lnTo>
                  <a:lnTo>
                    <a:pt x="126987" y="11430"/>
                  </a:lnTo>
                  <a:lnTo>
                    <a:pt x="126987" y="13970"/>
                  </a:lnTo>
                  <a:lnTo>
                    <a:pt x="125730" y="13970"/>
                  </a:lnTo>
                  <a:lnTo>
                    <a:pt x="125730" y="15240"/>
                  </a:lnTo>
                  <a:lnTo>
                    <a:pt x="124460" y="15240"/>
                  </a:lnTo>
                  <a:lnTo>
                    <a:pt x="124460" y="17780"/>
                  </a:lnTo>
                  <a:lnTo>
                    <a:pt x="123190" y="17780"/>
                  </a:lnTo>
                  <a:lnTo>
                    <a:pt x="123190" y="19050"/>
                  </a:lnTo>
                  <a:lnTo>
                    <a:pt x="246380" y="19050"/>
                  </a:lnTo>
                  <a:lnTo>
                    <a:pt x="246380" y="17780"/>
                  </a:lnTo>
                  <a:lnTo>
                    <a:pt x="246380" y="15240"/>
                  </a:lnTo>
                  <a:lnTo>
                    <a:pt x="246380" y="5080"/>
                  </a:lnTo>
                  <a:lnTo>
                    <a:pt x="246380" y="0"/>
                  </a:lnTo>
                  <a:close/>
                </a:path>
              </a:pathLst>
            </a:custGeom>
            <a:solidFill>
              <a:srgbClr val="2323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6385560" y="3704589"/>
              <a:ext cx="246379" cy="19050"/>
            </a:xfrm>
            <a:custGeom>
              <a:avLst/>
              <a:gdLst/>
              <a:ahLst/>
              <a:cxnLst/>
              <a:rect l="l" t="t" r="r" b="b"/>
              <a:pathLst>
                <a:path w="246379" h="19050">
                  <a:moveTo>
                    <a:pt x="102870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0" y="19050"/>
                  </a:lnTo>
                  <a:lnTo>
                    <a:pt x="53340" y="19050"/>
                  </a:lnTo>
                  <a:lnTo>
                    <a:pt x="53340" y="17780"/>
                  </a:lnTo>
                  <a:lnTo>
                    <a:pt x="58420" y="17780"/>
                  </a:lnTo>
                  <a:lnTo>
                    <a:pt x="58420" y="16510"/>
                  </a:lnTo>
                  <a:lnTo>
                    <a:pt x="63500" y="16510"/>
                  </a:lnTo>
                  <a:lnTo>
                    <a:pt x="63500" y="15240"/>
                  </a:lnTo>
                  <a:lnTo>
                    <a:pt x="67310" y="15240"/>
                  </a:lnTo>
                  <a:lnTo>
                    <a:pt x="67310" y="13970"/>
                  </a:lnTo>
                  <a:lnTo>
                    <a:pt x="72390" y="13970"/>
                  </a:lnTo>
                  <a:lnTo>
                    <a:pt x="72390" y="12700"/>
                  </a:lnTo>
                  <a:lnTo>
                    <a:pt x="77470" y="12700"/>
                  </a:lnTo>
                  <a:lnTo>
                    <a:pt x="77470" y="11430"/>
                  </a:lnTo>
                  <a:lnTo>
                    <a:pt x="81280" y="11430"/>
                  </a:lnTo>
                  <a:lnTo>
                    <a:pt x="81280" y="10160"/>
                  </a:lnTo>
                  <a:lnTo>
                    <a:pt x="86360" y="10160"/>
                  </a:lnTo>
                  <a:lnTo>
                    <a:pt x="86360" y="8890"/>
                  </a:lnTo>
                  <a:lnTo>
                    <a:pt x="90170" y="8890"/>
                  </a:lnTo>
                  <a:lnTo>
                    <a:pt x="90170" y="7620"/>
                  </a:lnTo>
                  <a:lnTo>
                    <a:pt x="95250" y="7620"/>
                  </a:lnTo>
                  <a:lnTo>
                    <a:pt x="95250" y="6350"/>
                  </a:lnTo>
                  <a:lnTo>
                    <a:pt x="100330" y="6350"/>
                  </a:lnTo>
                  <a:lnTo>
                    <a:pt x="100330" y="5080"/>
                  </a:lnTo>
                  <a:lnTo>
                    <a:pt x="102870" y="5080"/>
                  </a:lnTo>
                  <a:lnTo>
                    <a:pt x="102870" y="0"/>
                  </a:lnTo>
                  <a:close/>
                </a:path>
                <a:path w="246379" h="19050">
                  <a:moveTo>
                    <a:pt x="246380" y="2540"/>
                  </a:moveTo>
                  <a:lnTo>
                    <a:pt x="246367" y="0"/>
                  </a:lnTo>
                  <a:lnTo>
                    <a:pt x="121920" y="0"/>
                  </a:lnTo>
                  <a:lnTo>
                    <a:pt x="121920" y="2540"/>
                  </a:lnTo>
                  <a:lnTo>
                    <a:pt x="120637" y="2540"/>
                  </a:lnTo>
                  <a:lnTo>
                    <a:pt x="120637" y="3810"/>
                  </a:lnTo>
                  <a:lnTo>
                    <a:pt x="119380" y="3810"/>
                  </a:lnTo>
                  <a:lnTo>
                    <a:pt x="119380" y="5080"/>
                  </a:lnTo>
                  <a:lnTo>
                    <a:pt x="118110" y="5080"/>
                  </a:lnTo>
                  <a:lnTo>
                    <a:pt x="118110" y="6350"/>
                  </a:lnTo>
                  <a:lnTo>
                    <a:pt x="118110" y="7620"/>
                  </a:lnTo>
                  <a:lnTo>
                    <a:pt x="116840" y="7620"/>
                  </a:lnTo>
                  <a:lnTo>
                    <a:pt x="116840" y="8890"/>
                  </a:lnTo>
                  <a:lnTo>
                    <a:pt x="115570" y="8890"/>
                  </a:lnTo>
                  <a:lnTo>
                    <a:pt x="115570" y="10160"/>
                  </a:lnTo>
                  <a:lnTo>
                    <a:pt x="114300" y="10160"/>
                  </a:lnTo>
                  <a:lnTo>
                    <a:pt x="114300" y="11430"/>
                  </a:lnTo>
                  <a:lnTo>
                    <a:pt x="113030" y="11430"/>
                  </a:lnTo>
                  <a:lnTo>
                    <a:pt x="113030" y="12700"/>
                  </a:lnTo>
                  <a:lnTo>
                    <a:pt x="113030" y="13970"/>
                  </a:lnTo>
                  <a:lnTo>
                    <a:pt x="111760" y="13970"/>
                  </a:lnTo>
                  <a:lnTo>
                    <a:pt x="111760" y="15240"/>
                  </a:lnTo>
                  <a:lnTo>
                    <a:pt x="110490" y="15240"/>
                  </a:lnTo>
                  <a:lnTo>
                    <a:pt x="110490" y="16510"/>
                  </a:lnTo>
                  <a:lnTo>
                    <a:pt x="109220" y="16510"/>
                  </a:lnTo>
                  <a:lnTo>
                    <a:pt x="109220" y="17780"/>
                  </a:lnTo>
                  <a:lnTo>
                    <a:pt x="107950" y="17780"/>
                  </a:lnTo>
                  <a:lnTo>
                    <a:pt x="107950" y="19050"/>
                  </a:lnTo>
                  <a:lnTo>
                    <a:pt x="246380" y="19050"/>
                  </a:lnTo>
                  <a:lnTo>
                    <a:pt x="246380" y="17780"/>
                  </a:lnTo>
                  <a:lnTo>
                    <a:pt x="246380" y="16510"/>
                  </a:lnTo>
                  <a:lnTo>
                    <a:pt x="246380" y="3810"/>
                  </a:lnTo>
                  <a:lnTo>
                    <a:pt x="246380" y="2540"/>
                  </a:lnTo>
                  <a:close/>
                </a:path>
              </a:pathLst>
            </a:custGeom>
            <a:solidFill>
              <a:srgbClr val="222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6385560" y="3723639"/>
              <a:ext cx="246379" cy="19050"/>
            </a:xfrm>
            <a:custGeom>
              <a:avLst/>
              <a:gdLst/>
              <a:ahLst/>
              <a:cxnLst/>
              <a:rect l="l" t="t" r="r" b="b"/>
              <a:pathLst>
                <a:path w="246379" h="19050">
                  <a:moveTo>
                    <a:pt x="1270" y="12712"/>
                  </a:moveTo>
                  <a:lnTo>
                    <a:pt x="0" y="12712"/>
                  </a:lnTo>
                  <a:lnTo>
                    <a:pt x="0" y="13970"/>
                  </a:lnTo>
                  <a:lnTo>
                    <a:pt x="1270" y="13970"/>
                  </a:lnTo>
                  <a:lnTo>
                    <a:pt x="1270" y="12712"/>
                  </a:lnTo>
                  <a:close/>
                </a:path>
                <a:path w="246379" h="19050">
                  <a:moveTo>
                    <a:pt x="4953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2700"/>
                  </a:lnTo>
                  <a:lnTo>
                    <a:pt x="7620" y="12700"/>
                  </a:lnTo>
                  <a:lnTo>
                    <a:pt x="7620" y="11430"/>
                  </a:lnTo>
                  <a:lnTo>
                    <a:pt x="12700" y="11430"/>
                  </a:lnTo>
                  <a:lnTo>
                    <a:pt x="12700" y="10160"/>
                  </a:lnTo>
                  <a:lnTo>
                    <a:pt x="16510" y="10160"/>
                  </a:lnTo>
                  <a:lnTo>
                    <a:pt x="16510" y="8890"/>
                  </a:lnTo>
                  <a:lnTo>
                    <a:pt x="21590" y="8890"/>
                  </a:lnTo>
                  <a:lnTo>
                    <a:pt x="21590" y="7620"/>
                  </a:lnTo>
                  <a:lnTo>
                    <a:pt x="26670" y="7620"/>
                  </a:lnTo>
                  <a:lnTo>
                    <a:pt x="26670" y="6350"/>
                  </a:lnTo>
                  <a:lnTo>
                    <a:pt x="30480" y="6350"/>
                  </a:lnTo>
                  <a:lnTo>
                    <a:pt x="30480" y="5080"/>
                  </a:lnTo>
                  <a:lnTo>
                    <a:pt x="35560" y="5080"/>
                  </a:lnTo>
                  <a:lnTo>
                    <a:pt x="35560" y="3810"/>
                  </a:lnTo>
                  <a:lnTo>
                    <a:pt x="39370" y="3810"/>
                  </a:lnTo>
                  <a:lnTo>
                    <a:pt x="39370" y="2540"/>
                  </a:lnTo>
                  <a:lnTo>
                    <a:pt x="44450" y="2540"/>
                  </a:lnTo>
                  <a:lnTo>
                    <a:pt x="44450" y="1270"/>
                  </a:lnTo>
                  <a:lnTo>
                    <a:pt x="49530" y="1270"/>
                  </a:lnTo>
                  <a:lnTo>
                    <a:pt x="49530" y="0"/>
                  </a:lnTo>
                  <a:close/>
                </a:path>
                <a:path w="246379" h="19050">
                  <a:moveTo>
                    <a:pt x="246380" y="0"/>
                  </a:moveTo>
                  <a:lnTo>
                    <a:pt x="106680" y="0"/>
                  </a:lnTo>
                  <a:lnTo>
                    <a:pt x="106680" y="1270"/>
                  </a:lnTo>
                  <a:lnTo>
                    <a:pt x="105410" y="1270"/>
                  </a:lnTo>
                  <a:lnTo>
                    <a:pt x="105410" y="2540"/>
                  </a:lnTo>
                  <a:lnTo>
                    <a:pt x="104140" y="2540"/>
                  </a:lnTo>
                  <a:lnTo>
                    <a:pt x="104140" y="5080"/>
                  </a:lnTo>
                  <a:lnTo>
                    <a:pt x="102870" y="5080"/>
                  </a:lnTo>
                  <a:lnTo>
                    <a:pt x="102870" y="6350"/>
                  </a:lnTo>
                  <a:lnTo>
                    <a:pt x="101600" y="6350"/>
                  </a:lnTo>
                  <a:lnTo>
                    <a:pt x="101600" y="7620"/>
                  </a:lnTo>
                  <a:lnTo>
                    <a:pt x="100330" y="7620"/>
                  </a:lnTo>
                  <a:lnTo>
                    <a:pt x="100330" y="8890"/>
                  </a:lnTo>
                  <a:lnTo>
                    <a:pt x="99060" y="8890"/>
                  </a:lnTo>
                  <a:lnTo>
                    <a:pt x="99060" y="10160"/>
                  </a:lnTo>
                  <a:lnTo>
                    <a:pt x="97790" y="10160"/>
                  </a:lnTo>
                  <a:lnTo>
                    <a:pt x="97790" y="11430"/>
                  </a:lnTo>
                  <a:lnTo>
                    <a:pt x="96520" y="11430"/>
                  </a:lnTo>
                  <a:lnTo>
                    <a:pt x="96520" y="12700"/>
                  </a:lnTo>
                  <a:lnTo>
                    <a:pt x="95250" y="12700"/>
                  </a:lnTo>
                  <a:lnTo>
                    <a:pt x="95250" y="13970"/>
                  </a:lnTo>
                  <a:lnTo>
                    <a:pt x="93980" y="13970"/>
                  </a:lnTo>
                  <a:lnTo>
                    <a:pt x="93980" y="15240"/>
                  </a:lnTo>
                  <a:lnTo>
                    <a:pt x="92710" y="15240"/>
                  </a:lnTo>
                  <a:lnTo>
                    <a:pt x="92710" y="17780"/>
                  </a:lnTo>
                  <a:lnTo>
                    <a:pt x="91440" y="17780"/>
                  </a:lnTo>
                  <a:lnTo>
                    <a:pt x="91440" y="19050"/>
                  </a:lnTo>
                  <a:lnTo>
                    <a:pt x="246380" y="19050"/>
                  </a:lnTo>
                  <a:lnTo>
                    <a:pt x="246380" y="17780"/>
                  </a:lnTo>
                  <a:lnTo>
                    <a:pt x="246380" y="15240"/>
                  </a:lnTo>
                  <a:lnTo>
                    <a:pt x="246380" y="1270"/>
                  </a:lnTo>
                  <a:lnTo>
                    <a:pt x="246380" y="0"/>
                  </a:lnTo>
                  <a:close/>
                </a:path>
              </a:pathLst>
            </a:custGeom>
            <a:solidFill>
              <a:srgbClr val="222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6460490" y="3742689"/>
              <a:ext cx="171450" cy="17780"/>
            </a:xfrm>
            <a:custGeom>
              <a:avLst/>
              <a:gdLst/>
              <a:ahLst/>
              <a:cxnLst/>
              <a:rect l="l" t="t" r="r" b="b"/>
              <a:pathLst>
                <a:path w="171450" h="17779">
                  <a:moveTo>
                    <a:pt x="171450" y="0"/>
                  </a:moveTo>
                  <a:lnTo>
                    <a:pt x="15240" y="0"/>
                  </a:lnTo>
                  <a:lnTo>
                    <a:pt x="15240" y="1270"/>
                  </a:lnTo>
                  <a:lnTo>
                    <a:pt x="13970" y="1270"/>
                  </a:lnTo>
                  <a:lnTo>
                    <a:pt x="13970" y="2540"/>
                  </a:lnTo>
                  <a:lnTo>
                    <a:pt x="12700" y="2540"/>
                  </a:lnTo>
                  <a:lnTo>
                    <a:pt x="12700" y="3810"/>
                  </a:lnTo>
                  <a:lnTo>
                    <a:pt x="11430" y="3810"/>
                  </a:lnTo>
                  <a:lnTo>
                    <a:pt x="11430" y="5080"/>
                  </a:lnTo>
                  <a:lnTo>
                    <a:pt x="10160" y="5080"/>
                  </a:lnTo>
                  <a:lnTo>
                    <a:pt x="10160" y="6350"/>
                  </a:lnTo>
                  <a:lnTo>
                    <a:pt x="8890" y="6350"/>
                  </a:lnTo>
                  <a:lnTo>
                    <a:pt x="8890" y="7620"/>
                  </a:lnTo>
                  <a:lnTo>
                    <a:pt x="7620" y="7620"/>
                  </a:lnTo>
                  <a:lnTo>
                    <a:pt x="7620" y="8890"/>
                  </a:lnTo>
                  <a:lnTo>
                    <a:pt x="6350" y="8890"/>
                  </a:lnTo>
                  <a:lnTo>
                    <a:pt x="6350" y="11430"/>
                  </a:lnTo>
                  <a:lnTo>
                    <a:pt x="5080" y="11430"/>
                  </a:lnTo>
                  <a:lnTo>
                    <a:pt x="5080" y="12700"/>
                  </a:lnTo>
                  <a:lnTo>
                    <a:pt x="3810" y="12700"/>
                  </a:lnTo>
                  <a:lnTo>
                    <a:pt x="3810" y="13970"/>
                  </a:lnTo>
                  <a:lnTo>
                    <a:pt x="2540" y="13970"/>
                  </a:lnTo>
                  <a:lnTo>
                    <a:pt x="2540" y="15240"/>
                  </a:lnTo>
                  <a:lnTo>
                    <a:pt x="1270" y="15240"/>
                  </a:lnTo>
                  <a:lnTo>
                    <a:pt x="1270" y="16510"/>
                  </a:lnTo>
                  <a:lnTo>
                    <a:pt x="0" y="16510"/>
                  </a:lnTo>
                  <a:lnTo>
                    <a:pt x="0" y="17780"/>
                  </a:lnTo>
                  <a:lnTo>
                    <a:pt x="171450" y="17780"/>
                  </a:lnTo>
                  <a:lnTo>
                    <a:pt x="171450" y="16510"/>
                  </a:lnTo>
                  <a:lnTo>
                    <a:pt x="171450" y="15240"/>
                  </a:lnTo>
                  <a:lnTo>
                    <a:pt x="171450" y="1270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212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6442710" y="3760469"/>
              <a:ext cx="189230" cy="19050"/>
            </a:xfrm>
            <a:custGeom>
              <a:avLst/>
              <a:gdLst/>
              <a:ahLst/>
              <a:cxnLst/>
              <a:rect l="l" t="t" r="r" b="b"/>
              <a:pathLst>
                <a:path w="189229" h="19050">
                  <a:moveTo>
                    <a:pt x="189230" y="0"/>
                  </a:moveTo>
                  <a:lnTo>
                    <a:pt x="16510" y="0"/>
                  </a:lnTo>
                  <a:lnTo>
                    <a:pt x="16510" y="1270"/>
                  </a:lnTo>
                  <a:lnTo>
                    <a:pt x="15240" y="1270"/>
                  </a:lnTo>
                  <a:lnTo>
                    <a:pt x="15240" y="2540"/>
                  </a:lnTo>
                  <a:lnTo>
                    <a:pt x="13970" y="2540"/>
                  </a:lnTo>
                  <a:lnTo>
                    <a:pt x="13970" y="3810"/>
                  </a:lnTo>
                  <a:lnTo>
                    <a:pt x="12700" y="3810"/>
                  </a:lnTo>
                  <a:lnTo>
                    <a:pt x="12700" y="5080"/>
                  </a:lnTo>
                  <a:lnTo>
                    <a:pt x="11430" y="5080"/>
                  </a:lnTo>
                  <a:lnTo>
                    <a:pt x="11430" y="6350"/>
                  </a:lnTo>
                  <a:lnTo>
                    <a:pt x="10160" y="6350"/>
                  </a:lnTo>
                  <a:lnTo>
                    <a:pt x="10160" y="7620"/>
                  </a:lnTo>
                  <a:lnTo>
                    <a:pt x="8890" y="7620"/>
                  </a:lnTo>
                  <a:lnTo>
                    <a:pt x="8890" y="8890"/>
                  </a:lnTo>
                  <a:lnTo>
                    <a:pt x="7620" y="8890"/>
                  </a:lnTo>
                  <a:lnTo>
                    <a:pt x="7620" y="10160"/>
                  </a:lnTo>
                  <a:lnTo>
                    <a:pt x="6350" y="10160"/>
                  </a:lnTo>
                  <a:lnTo>
                    <a:pt x="6350" y="12700"/>
                  </a:lnTo>
                  <a:lnTo>
                    <a:pt x="5080" y="12700"/>
                  </a:lnTo>
                  <a:lnTo>
                    <a:pt x="5080" y="13970"/>
                  </a:lnTo>
                  <a:lnTo>
                    <a:pt x="3810" y="13970"/>
                  </a:lnTo>
                  <a:lnTo>
                    <a:pt x="3810" y="15240"/>
                  </a:lnTo>
                  <a:lnTo>
                    <a:pt x="2540" y="15240"/>
                  </a:lnTo>
                  <a:lnTo>
                    <a:pt x="2540" y="16510"/>
                  </a:lnTo>
                  <a:lnTo>
                    <a:pt x="1270" y="16510"/>
                  </a:lnTo>
                  <a:lnTo>
                    <a:pt x="1270" y="17780"/>
                  </a:lnTo>
                  <a:lnTo>
                    <a:pt x="0" y="17780"/>
                  </a:lnTo>
                  <a:lnTo>
                    <a:pt x="0" y="19050"/>
                  </a:lnTo>
                  <a:lnTo>
                    <a:pt x="189230" y="19050"/>
                  </a:lnTo>
                  <a:lnTo>
                    <a:pt x="189230" y="17780"/>
                  </a:lnTo>
                  <a:lnTo>
                    <a:pt x="189230" y="16510"/>
                  </a:lnTo>
                  <a:lnTo>
                    <a:pt x="189230" y="1270"/>
                  </a:lnTo>
                  <a:lnTo>
                    <a:pt x="189230" y="0"/>
                  </a:lnTo>
                  <a:close/>
                </a:path>
              </a:pathLst>
            </a:custGeom>
            <a:solidFill>
              <a:srgbClr val="2121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6427470" y="3779519"/>
              <a:ext cx="204470" cy="19050"/>
            </a:xfrm>
            <a:custGeom>
              <a:avLst/>
              <a:gdLst/>
              <a:ahLst/>
              <a:cxnLst/>
              <a:rect l="l" t="t" r="r" b="b"/>
              <a:pathLst>
                <a:path w="204470" h="19050">
                  <a:moveTo>
                    <a:pt x="204470" y="0"/>
                  </a:moveTo>
                  <a:lnTo>
                    <a:pt x="13970" y="0"/>
                  </a:lnTo>
                  <a:lnTo>
                    <a:pt x="13970" y="1270"/>
                  </a:lnTo>
                  <a:lnTo>
                    <a:pt x="12700" y="1270"/>
                  </a:lnTo>
                  <a:lnTo>
                    <a:pt x="12700" y="2540"/>
                  </a:lnTo>
                  <a:lnTo>
                    <a:pt x="11430" y="2540"/>
                  </a:lnTo>
                  <a:lnTo>
                    <a:pt x="11430" y="3810"/>
                  </a:lnTo>
                  <a:lnTo>
                    <a:pt x="10160" y="3810"/>
                  </a:lnTo>
                  <a:lnTo>
                    <a:pt x="10160" y="5080"/>
                  </a:lnTo>
                  <a:lnTo>
                    <a:pt x="8890" y="5080"/>
                  </a:lnTo>
                  <a:lnTo>
                    <a:pt x="8890" y="7620"/>
                  </a:lnTo>
                  <a:lnTo>
                    <a:pt x="7620" y="7620"/>
                  </a:lnTo>
                  <a:lnTo>
                    <a:pt x="7620" y="8890"/>
                  </a:lnTo>
                  <a:lnTo>
                    <a:pt x="6350" y="8890"/>
                  </a:lnTo>
                  <a:lnTo>
                    <a:pt x="6350" y="11430"/>
                  </a:lnTo>
                  <a:lnTo>
                    <a:pt x="5080" y="11430"/>
                  </a:lnTo>
                  <a:lnTo>
                    <a:pt x="5080" y="12700"/>
                  </a:lnTo>
                  <a:lnTo>
                    <a:pt x="3810" y="12700"/>
                  </a:lnTo>
                  <a:lnTo>
                    <a:pt x="3810" y="13970"/>
                  </a:lnTo>
                  <a:lnTo>
                    <a:pt x="2540" y="13970"/>
                  </a:lnTo>
                  <a:lnTo>
                    <a:pt x="2540" y="16510"/>
                  </a:lnTo>
                  <a:lnTo>
                    <a:pt x="1270" y="16510"/>
                  </a:lnTo>
                  <a:lnTo>
                    <a:pt x="1270" y="17780"/>
                  </a:lnTo>
                  <a:lnTo>
                    <a:pt x="0" y="17780"/>
                  </a:lnTo>
                  <a:lnTo>
                    <a:pt x="0" y="19050"/>
                  </a:lnTo>
                  <a:lnTo>
                    <a:pt x="204470" y="19050"/>
                  </a:lnTo>
                  <a:lnTo>
                    <a:pt x="204470" y="17780"/>
                  </a:lnTo>
                  <a:lnTo>
                    <a:pt x="204470" y="16510"/>
                  </a:lnTo>
                  <a:lnTo>
                    <a:pt x="204470" y="1270"/>
                  </a:lnTo>
                  <a:lnTo>
                    <a:pt x="204470" y="0"/>
                  </a:lnTo>
                  <a:close/>
                </a:path>
              </a:pathLst>
            </a:custGeom>
            <a:solidFill>
              <a:srgbClr val="202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6413500" y="3798569"/>
              <a:ext cx="218440" cy="19050"/>
            </a:xfrm>
            <a:custGeom>
              <a:avLst/>
              <a:gdLst/>
              <a:ahLst/>
              <a:cxnLst/>
              <a:rect l="l" t="t" r="r" b="b"/>
              <a:pathLst>
                <a:path w="218440" h="19050">
                  <a:moveTo>
                    <a:pt x="102870" y="13982"/>
                  </a:moveTo>
                  <a:lnTo>
                    <a:pt x="2540" y="13982"/>
                  </a:lnTo>
                  <a:lnTo>
                    <a:pt x="2540" y="15240"/>
                  </a:lnTo>
                  <a:lnTo>
                    <a:pt x="1270" y="15240"/>
                  </a:lnTo>
                  <a:lnTo>
                    <a:pt x="1270" y="16510"/>
                  </a:lnTo>
                  <a:lnTo>
                    <a:pt x="1270" y="17780"/>
                  </a:lnTo>
                  <a:lnTo>
                    <a:pt x="0" y="17780"/>
                  </a:lnTo>
                  <a:lnTo>
                    <a:pt x="0" y="19050"/>
                  </a:lnTo>
                  <a:lnTo>
                    <a:pt x="100330" y="19050"/>
                  </a:lnTo>
                  <a:lnTo>
                    <a:pt x="100330" y="17780"/>
                  </a:lnTo>
                  <a:lnTo>
                    <a:pt x="100330" y="16510"/>
                  </a:lnTo>
                  <a:lnTo>
                    <a:pt x="101600" y="16510"/>
                  </a:lnTo>
                  <a:lnTo>
                    <a:pt x="101600" y="15240"/>
                  </a:lnTo>
                  <a:lnTo>
                    <a:pt x="102870" y="15240"/>
                  </a:lnTo>
                  <a:lnTo>
                    <a:pt x="102870" y="13982"/>
                  </a:lnTo>
                  <a:close/>
                </a:path>
                <a:path w="218440" h="19050">
                  <a:moveTo>
                    <a:pt x="106680" y="7632"/>
                  </a:moveTo>
                  <a:lnTo>
                    <a:pt x="7620" y="7632"/>
                  </a:lnTo>
                  <a:lnTo>
                    <a:pt x="7620" y="8890"/>
                  </a:lnTo>
                  <a:lnTo>
                    <a:pt x="6350" y="8890"/>
                  </a:lnTo>
                  <a:lnTo>
                    <a:pt x="6350" y="10160"/>
                  </a:lnTo>
                  <a:lnTo>
                    <a:pt x="5080" y="10160"/>
                  </a:lnTo>
                  <a:lnTo>
                    <a:pt x="5080" y="11430"/>
                  </a:lnTo>
                  <a:lnTo>
                    <a:pt x="5080" y="12700"/>
                  </a:lnTo>
                  <a:lnTo>
                    <a:pt x="3810" y="12700"/>
                  </a:lnTo>
                  <a:lnTo>
                    <a:pt x="3810" y="13970"/>
                  </a:lnTo>
                  <a:lnTo>
                    <a:pt x="102870" y="13970"/>
                  </a:lnTo>
                  <a:lnTo>
                    <a:pt x="102870" y="12700"/>
                  </a:lnTo>
                  <a:lnTo>
                    <a:pt x="104127" y="12700"/>
                  </a:lnTo>
                  <a:lnTo>
                    <a:pt x="104127" y="11430"/>
                  </a:lnTo>
                  <a:lnTo>
                    <a:pt x="105397" y="11430"/>
                  </a:lnTo>
                  <a:lnTo>
                    <a:pt x="105397" y="10160"/>
                  </a:lnTo>
                  <a:lnTo>
                    <a:pt x="105397" y="8890"/>
                  </a:lnTo>
                  <a:lnTo>
                    <a:pt x="106680" y="8890"/>
                  </a:lnTo>
                  <a:lnTo>
                    <a:pt x="106680" y="7632"/>
                  </a:lnTo>
                  <a:close/>
                </a:path>
                <a:path w="218440" h="19050">
                  <a:moveTo>
                    <a:pt x="218440" y="13982"/>
                  </a:moveTo>
                  <a:lnTo>
                    <a:pt x="109220" y="13982"/>
                  </a:lnTo>
                  <a:lnTo>
                    <a:pt x="109220" y="19050"/>
                  </a:lnTo>
                  <a:lnTo>
                    <a:pt x="218440" y="19050"/>
                  </a:lnTo>
                  <a:lnTo>
                    <a:pt x="218440" y="13982"/>
                  </a:lnTo>
                  <a:close/>
                </a:path>
                <a:path w="218440" h="19050">
                  <a:moveTo>
                    <a:pt x="218440" y="7632"/>
                  </a:moveTo>
                  <a:lnTo>
                    <a:pt x="109220" y="7632"/>
                  </a:lnTo>
                  <a:lnTo>
                    <a:pt x="109220" y="13970"/>
                  </a:lnTo>
                  <a:lnTo>
                    <a:pt x="218440" y="13970"/>
                  </a:lnTo>
                  <a:lnTo>
                    <a:pt x="218440" y="7632"/>
                  </a:lnTo>
                  <a:close/>
                </a:path>
                <a:path w="218440" h="19050">
                  <a:moveTo>
                    <a:pt x="218440" y="0"/>
                  </a:moveTo>
                  <a:lnTo>
                    <a:pt x="12700" y="0"/>
                  </a:lnTo>
                  <a:lnTo>
                    <a:pt x="12700" y="2540"/>
                  </a:lnTo>
                  <a:lnTo>
                    <a:pt x="11430" y="2540"/>
                  </a:lnTo>
                  <a:lnTo>
                    <a:pt x="11430" y="3810"/>
                  </a:lnTo>
                  <a:lnTo>
                    <a:pt x="10160" y="3810"/>
                  </a:lnTo>
                  <a:lnTo>
                    <a:pt x="10160" y="5080"/>
                  </a:lnTo>
                  <a:lnTo>
                    <a:pt x="8890" y="5080"/>
                  </a:lnTo>
                  <a:lnTo>
                    <a:pt x="8890" y="6350"/>
                  </a:lnTo>
                  <a:lnTo>
                    <a:pt x="8890" y="7620"/>
                  </a:lnTo>
                  <a:lnTo>
                    <a:pt x="106680" y="7620"/>
                  </a:lnTo>
                  <a:lnTo>
                    <a:pt x="106680" y="6350"/>
                  </a:lnTo>
                  <a:lnTo>
                    <a:pt x="107950" y="6350"/>
                  </a:lnTo>
                  <a:lnTo>
                    <a:pt x="107950" y="5080"/>
                  </a:lnTo>
                  <a:lnTo>
                    <a:pt x="107950" y="3810"/>
                  </a:lnTo>
                  <a:lnTo>
                    <a:pt x="109220" y="3810"/>
                  </a:lnTo>
                  <a:lnTo>
                    <a:pt x="109220" y="7620"/>
                  </a:lnTo>
                  <a:lnTo>
                    <a:pt x="218440" y="7620"/>
                  </a:lnTo>
                  <a:lnTo>
                    <a:pt x="218440" y="3810"/>
                  </a:lnTo>
                  <a:lnTo>
                    <a:pt x="218440" y="2540"/>
                  </a:lnTo>
                  <a:lnTo>
                    <a:pt x="218440" y="0"/>
                  </a:lnTo>
                  <a:close/>
                </a:path>
              </a:pathLst>
            </a:custGeom>
            <a:solidFill>
              <a:srgbClr val="1F1F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6403340" y="3817619"/>
              <a:ext cx="228600" cy="19050"/>
            </a:xfrm>
            <a:custGeom>
              <a:avLst/>
              <a:gdLst/>
              <a:ahLst/>
              <a:cxnLst/>
              <a:rect l="l" t="t" r="r" b="b"/>
              <a:pathLst>
                <a:path w="228600" h="19050">
                  <a:moveTo>
                    <a:pt x="102857" y="13982"/>
                  </a:moveTo>
                  <a:lnTo>
                    <a:pt x="1270" y="13982"/>
                  </a:lnTo>
                  <a:lnTo>
                    <a:pt x="1270" y="16510"/>
                  </a:lnTo>
                  <a:lnTo>
                    <a:pt x="0" y="16510"/>
                  </a:lnTo>
                  <a:lnTo>
                    <a:pt x="0" y="19050"/>
                  </a:lnTo>
                  <a:lnTo>
                    <a:pt x="101600" y="19050"/>
                  </a:lnTo>
                  <a:lnTo>
                    <a:pt x="101600" y="16510"/>
                  </a:lnTo>
                  <a:lnTo>
                    <a:pt x="102857" y="16510"/>
                  </a:lnTo>
                  <a:lnTo>
                    <a:pt x="102857" y="13982"/>
                  </a:lnTo>
                  <a:close/>
                </a:path>
                <a:path w="228600" h="19050">
                  <a:moveTo>
                    <a:pt x="109207" y="12"/>
                  </a:moveTo>
                  <a:lnTo>
                    <a:pt x="8890" y="12"/>
                  </a:lnTo>
                  <a:lnTo>
                    <a:pt x="8890" y="2540"/>
                  </a:lnTo>
                  <a:lnTo>
                    <a:pt x="7620" y="2540"/>
                  </a:lnTo>
                  <a:lnTo>
                    <a:pt x="7620" y="5080"/>
                  </a:lnTo>
                  <a:lnTo>
                    <a:pt x="6350" y="5080"/>
                  </a:lnTo>
                  <a:lnTo>
                    <a:pt x="6350" y="7620"/>
                  </a:lnTo>
                  <a:lnTo>
                    <a:pt x="5080" y="7620"/>
                  </a:lnTo>
                  <a:lnTo>
                    <a:pt x="5080" y="10160"/>
                  </a:lnTo>
                  <a:lnTo>
                    <a:pt x="3810" y="10160"/>
                  </a:lnTo>
                  <a:lnTo>
                    <a:pt x="3810" y="11430"/>
                  </a:lnTo>
                  <a:lnTo>
                    <a:pt x="2540" y="11430"/>
                  </a:lnTo>
                  <a:lnTo>
                    <a:pt x="2540" y="13970"/>
                  </a:lnTo>
                  <a:lnTo>
                    <a:pt x="104140" y="13970"/>
                  </a:lnTo>
                  <a:lnTo>
                    <a:pt x="104140" y="11430"/>
                  </a:lnTo>
                  <a:lnTo>
                    <a:pt x="105410" y="11430"/>
                  </a:lnTo>
                  <a:lnTo>
                    <a:pt x="105410" y="10160"/>
                  </a:lnTo>
                  <a:lnTo>
                    <a:pt x="105410" y="7620"/>
                  </a:lnTo>
                  <a:lnTo>
                    <a:pt x="106680" y="7620"/>
                  </a:lnTo>
                  <a:lnTo>
                    <a:pt x="106680" y="5080"/>
                  </a:lnTo>
                  <a:lnTo>
                    <a:pt x="107950" y="5080"/>
                  </a:lnTo>
                  <a:lnTo>
                    <a:pt x="107950" y="2540"/>
                  </a:lnTo>
                  <a:lnTo>
                    <a:pt x="109207" y="2540"/>
                  </a:lnTo>
                  <a:lnTo>
                    <a:pt x="109207" y="12"/>
                  </a:lnTo>
                  <a:close/>
                </a:path>
                <a:path w="228600" h="19050">
                  <a:moveTo>
                    <a:pt x="228600" y="13982"/>
                  </a:moveTo>
                  <a:lnTo>
                    <a:pt x="119380" y="13982"/>
                  </a:lnTo>
                  <a:lnTo>
                    <a:pt x="119380" y="19050"/>
                  </a:lnTo>
                  <a:lnTo>
                    <a:pt x="228600" y="19050"/>
                  </a:lnTo>
                  <a:lnTo>
                    <a:pt x="228600" y="13982"/>
                  </a:lnTo>
                  <a:close/>
                </a:path>
                <a:path w="228600" h="19050">
                  <a:moveTo>
                    <a:pt x="228600" y="7632"/>
                  </a:moveTo>
                  <a:lnTo>
                    <a:pt x="119380" y="7632"/>
                  </a:lnTo>
                  <a:lnTo>
                    <a:pt x="119380" y="13970"/>
                  </a:lnTo>
                  <a:lnTo>
                    <a:pt x="228600" y="13970"/>
                  </a:lnTo>
                  <a:lnTo>
                    <a:pt x="228600" y="7632"/>
                  </a:lnTo>
                  <a:close/>
                </a:path>
                <a:path w="228600" h="19050">
                  <a:moveTo>
                    <a:pt x="228600" y="0"/>
                  </a:moveTo>
                  <a:lnTo>
                    <a:pt x="119380" y="0"/>
                  </a:lnTo>
                  <a:lnTo>
                    <a:pt x="119380" y="7620"/>
                  </a:lnTo>
                  <a:lnTo>
                    <a:pt x="228600" y="762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1F1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6390640" y="3836669"/>
              <a:ext cx="241300" cy="38100"/>
            </a:xfrm>
            <a:custGeom>
              <a:avLst/>
              <a:gdLst/>
              <a:ahLst/>
              <a:cxnLst/>
              <a:rect l="l" t="t" r="r" b="b"/>
              <a:pathLst>
                <a:path w="241300" h="38100">
                  <a:moveTo>
                    <a:pt x="113030" y="12"/>
                  </a:moveTo>
                  <a:lnTo>
                    <a:pt x="11430" y="12"/>
                  </a:lnTo>
                  <a:lnTo>
                    <a:pt x="11430" y="2540"/>
                  </a:lnTo>
                  <a:lnTo>
                    <a:pt x="10160" y="2540"/>
                  </a:lnTo>
                  <a:lnTo>
                    <a:pt x="10160" y="5080"/>
                  </a:lnTo>
                  <a:lnTo>
                    <a:pt x="8890" y="5080"/>
                  </a:lnTo>
                  <a:lnTo>
                    <a:pt x="8890" y="6350"/>
                  </a:lnTo>
                  <a:lnTo>
                    <a:pt x="7620" y="6350"/>
                  </a:lnTo>
                  <a:lnTo>
                    <a:pt x="7620" y="8890"/>
                  </a:lnTo>
                  <a:lnTo>
                    <a:pt x="6350" y="8890"/>
                  </a:lnTo>
                  <a:lnTo>
                    <a:pt x="6350" y="11430"/>
                  </a:lnTo>
                  <a:lnTo>
                    <a:pt x="5080" y="11430"/>
                  </a:lnTo>
                  <a:lnTo>
                    <a:pt x="5080" y="15240"/>
                  </a:lnTo>
                  <a:lnTo>
                    <a:pt x="5080" y="16510"/>
                  </a:lnTo>
                  <a:lnTo>
                    <a:pt x="3810" y="16510"/>
                  </a:lnTo>
                  <a:lnTo>
                    <a:pt x="3810" y="19050"/>
                  </a:lnTo>
                  <a:lnTo>
                    <a:pt x="3810" y="21590"/>
                  </a:lnTo>
                  <a:lnTo>
                    <a:pt x="2540" y="21590"/>
                  </a:lnTo>
                  <a:lnTo>
                    <a:pt x="2540" y="22860"/>
                  </a:lnTo>
                  <a:lnTo>
                    <a:pt x="2540" y="26670"/>
                  </a:lnTo>
                  <a:lnTo>
                    <a:pt x="1270" y="26670"/>
                  </a:lnTo>
                  <a:lnTo>
                    <a:pt x="1270" y="30480"/>
                  </a:lnTo>
                  <a:lnTo>
                    <a:pt x="1270" y="33020"/>
                  </a:lnTo>
                  <a:lnTo>
                    <a:pt x="0" y="33020"/>
                  </a:lnTo>
                  <a:lnTo>
                    <a:pt x="0" y="38100"/>
                  </a:lnTo>
                  <a:lnTo>
                    <a:pt x="102870" y="38100"/>
                  </a:lnTo>
                  <a:lnTo>
                    <a:pt x="102870" y="33020"/>
                  </a:lnTo>
                  <a:lnTo>
                    <a:pt x="102870" y="30480"/>
                  </a:lnTo>
                  <a:lnTo>
                    <a:pt x="104140" y="30480"/>
                  </a:lnTo>
                  <a:lnTo>
                    <a:pt x="104140" y="26670"/>
                  </a:lnTo>
                  <a:lnTo>
                    <a:pt x="105410" y="26670"/>
                  </a:lnTo>
                  <a:lnTo>
                    <a:pt x="105410" y="22860"/>
                  </a:lnTo>
                  <a:lnTo>
                    <a:pt x="106667" y="22860"/>
                  </a:lnTo>
                  <a:lnTo>
                    <a:pt x="106667" y="21590"/>
                  </a:lnTo>
                  <a:lnTo>
                    <a:pt x="106680" y="19050"/>
                  </a:lnTo>
                  <a:lnTo>
                    <a:pt x="107950" y="19050"/>
                  </a:lnTo>
                  <a:lnTo>
                    <a:pt x="107950" y="16510"/>
                  </a:lnTo>
                  <a:lnTo>
                    <a:pt x="107950" y="15240"/>
                  </a:lnTo>
                  <a:lnTo>
                    <a:pt x="109220" y="15240"/>
                  </a:lnTo>
                  <a:lnTo>
                    <a:pt x="109220" y="11430"/>
                  </a:lnTo>
                  <a:lnTo>
                    <a:pt x="110490" y="11430"/>
                  </a:lnTo>
                  <a:lnTo>
                    <a:pt x="110490" y="8890"/>
                  </a:lnTo>
                  <a:lnTo>
                    <a:pt x="110490" y="6350"/>
                  </a:lnTo>
                  <a:lnTo>
                    <a:pt x="111760" y="6350"/>
                  </a:lnTo>
                  <a:lnTo>
                    <a:pt x="111760" y="5080"/>
                  </a:lnTo>
                  <a:lnTo>
                    <a:pt x="111760" y="2540"/>
                  </a:lnTo>
                  <a:lnTo>
                    <a:pt x="113030" y="2540"/>
                  </a:lnTo>
                  <a:lnTo>
                    <a:pt x="113030" y="12"/>
                  </a:lnTo>
                  <a:close/>
                </a:path>
                <a:path w="241300" h="38100">
                  <a:moveTo>
                    <a:pt x="241300" y="6362"/>
                  </a:moveTo>
                  <a:lnTo>
                    <a:pt x="132080" y="6362"/>
                  </a:lnTo>
                  <a:lnTo>
                    <a:pt x="132080" y="19050"/>
                  </a:lnTo>
                  <a:lnTo>
                    <a:pt x="132080" y="38100"/>
                  </a:lnTo>
                  <a:lnTo>
                    <a:pt x="241300" y="38100"/>
                  </a:lnTo>
                  <a:lnTo>
                    <a:pt x="241300" y="19050"/>
                  </a:lnTo>
                  <a:lnTo>
                    <a:pt x="241300" y="6362"/>
                  </a:lnTo>
                  <a:close/>
                </a:path>
                <a:path w="241300" h="38100">
                  <a:moveTo>
                    <a:pt x="241300" y="0"/>
                  </a:moveTo>
                  <a:lnTo>
                    <a:pt x="132080" y="0"/>
                  </a:lnTo>
                  <a:lnTo>
                    <a:pt x="132080" y="6350"/>
                  </a:lnTo>
                  <a:lnTo>
                    <a:pt x="241300" y="6350"/>
                  </a:lnTo>
                  <a:lnTo>
                    <a:pt x="241300" y="0"/>
                  </a:lnTo>
                  <a:close/>
                </a:path>
              </a:pathLst>
            </a:custGeom>
            <a:solidFill>
              <a:srgbClr val="1E1E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6388100" y="3874769"/>
              <a:ext cx="243840" cy="19050"/>
            </a:xfrm>
            <a:custGeom>
              <a:avLst/>
              <a:gdLst/>
              <a:ahLst/>
              <a:cxnLst/>
              <a:rect l="l" t="t" r="r" b="b"/>
              <a:pathLst>
                <a:path w="243840" h="19050">
                  <a:moveTo>
                    <a:pt x="105410" y="0"/>
                  </a:moveTo>
                  <a:lnTo>
                    <a:pt x="1270" y="0"/>
                  </a:lnTo>
                  <a:lnTo>
                    <a:pt x="1270" y="1270"/>
                  </a:lnTo>
                  <a:lnTo>
                    <a:pt x="1270" y="8890"/>
                  </a:lnTo>
                  <a:lnTo>
                    <a:pt x="1270" y="10160"/>
                  </a:lnTo>
                  <a:lnTo>
                    <a:pt x="0" y="10160"/>
                  </a:lnTo>
                  <a:lnTo>
                    <a:pt x="0" y="19050"/>
                  </a:lnTo>
                  <a:lnTo>
                    <a:pt x="102857" y="19050"/>
                  </a:lnTo>
                  <a:lnTo>
                    <a:pt x="102857" y="10160"/>
                  </a:lnTo>
                  <a:lnTo>
                    <a:pt x="102870" y="8890"/>
                  </a:lnTo>
                  <a:lnTo>
                    <a:pt x="104140" y="8890"/>
                  </a:lnTo>
                  <a:lnTo>
                    <a:pt x="104140" y="1270"/>
                  </a:lnTo>
                  <a:lnTo>
                    <a:pt x="105410" y="1270"/>
                  </a:lnTo>
                  <a:lnTo>
                    <a:pt x="105410" y="0"/>
                  </a:lnTo>
                  <a:close/>
                </a:path>
                <a:path w="243840" h="19050">
                  <a:moveTo>
                    <a:pt x="243840" y="1282"/>
                  </a:moveTo>
                  <a:lnTo>
                    <a:pt x="134620" y="1282"/>
                  </a:lnTo>
                  <a:lnTo>
                    <a:pt x="134620" y="19050"/>
                  </a:lnTo>
                  <a:lnTo>
                    <a:pt x="243840" y="19050"/>
                  </a:lnTo>
                  <a:lnTo>
                    <a:pt x="243840" y="1282"/>
                  </a:lnTo>
                  <a:close/>
                </a:path>
                <a:path w="243840" h="19050">
                  <a:moveTo>
                    <a:pt x="243840" y="0"/>
                  </a:moveTo>
                  <a:lnTo>
                    <a:pt x="134620" y="0"/>
                  </a:lnTo>
                  <a:lnTo>
                    <a:pt x="134620" y="1270"/>
                  </a:lnTo>
                  <a:lnTo>
                    <a:pt x="243840" y="1270"/>
                  </a:lnTo>
                  <a:lnTo>
                    <a:pt x="243840" y="0"/>
                  </a:lnTo>
                  <a:close/>
                </a:path>
              </a:pathLst>
            </a:custGeom>
            <a:solidFill>
              <a:srgbClr val="1D1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6386830" y="3893819"/>
              <a:ext cx="245110" cy="17780"/>
            </a:xfrm>
            <a:custGeom>
              <a:avLst/>
              <a:gdLst/>
              <a:ahLst/>
              <a:cxnLst/>
              <a:rect l="l" t="t" r="r" b="b"/>
              <a:pathLst>
                <a:path w="245109" h="17779">
                  <a:moveTo>
                    <a:pt x="102870" y="6362"/>
                  </a:moveTo>
                  <a:lnTo>
                    <a:pt x="0" y="6362"/>
                  </a:lnTo>
                  <a:lnTo>
                    <a:pt x="0" y="17780"/>
                  </a:lnTo>
                  <a:lnTo>
                    <a:pt x="102870" y="17780"/>
                  </a:lnTo>
                  <a:lnTo>
                    <a:pt x="102870" y="6362"/>
                  </a:lnTo>
                  <a:close/>
                </a:path>
                <a:path w="245109" h="17779">
                  <a:moveTo>
                    <a:pt x="104127" y="0"/>
                  </a:moveTo>
                  <a:lnTo>
                    <a:pt x="1270" y="0"/>
                  </a:lnTo>
                  <a:lnTo>
                    <a:pt x="1270" y="508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104127" y="6350"/>
                  </a:lnTo>
                  <a:lnTo>
                    <a:pt x="104127" y="5080"/>
                  </a:lnTo>
                  <a:lnTo>
                    <a:pt x="104127" y="0"/>
                  </a:lnTo>
                  <a:close/>
                </a:path>
                <a:path w="245109" h="17779">
                  <a:moveTo>
                    <a:pt x="245110" y="6362"/>
                  </a:moveTo>
                  <a:lnTo>
                    <a:pt x="135890" y="6362"/>
                  </a:lnTo>
                  <a:lnTo>
                    <a:pt x="135890" y="17780"/>
                  </a:lnTo>
                  <a:lnTo>
                    <a:pt x="245110" y="17780"/>
                  </a:lnTo>
                  <a:lnTo>
                    <a:pt x="245110" y="6362"/>
                  </a:lnTo>
                  <a:close/>
                </a:path>
                <a:path w="245109" h="17779">
                  <a:moveTo>
                    <a:pt x="245110" y="0"/>
                  </a:moveTo>
                  <a:lnTo>
                    <a:pt x="135890" y="0"/>
                  </a:lnTo>
                  <a:lnTo>
                    <a:pt x="135890" y="6350"/>
                  </a:lnTo>
                  <a:lnTo>
                    <a:pt x="245110" y="6350"/>
                  </a:lnTo>
                  <a:lnTo>
                    <a:pt x="245110" y="0"/>
                  </a:lnTo>
                  <a:close/>
                </a:path>
              </a:pathLst>
            </a:custGeom>
            <a:solidFill>
              <a:srgbClr val="1D1D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6385560" y="3911599"/>
              <a:ext cx="246379" cy="19050"/>
            </a:xfrm>
            <a:custGeom>
              <a:avLst/>
              <a:gdLst/>
              <a:ahLst/>
              <a:cxnLst/>
              <a:rect l="l" t="t" r="r" b="b"/>
              <a:pathLst>
                <a:path w="246379" h="19050">
                  <a:moveTo>
                    <a:pt x="104140" y="0"/>
                  </a:moveTo>
                  <a:lnTo>
                    <a:pt x="1270" y="0"/>
                  </a:lnTo>
                  <a:lnTo>
                    <a:pt x="1270" y="3810"/>
                  </a:lnTo>
                  <a:lnTo>
                    <a:pt x="0" y="3810"/>
                  </a:lnTo>
                  <a:lnTo>
                    <a:pt x="0" y="19050"/>
                  </a:lnTo>
                  <a:lnTo>
                    <a:pt x="104140" y="19050"/>
                  </a:lnTo>
                  <a:lnTo>
                    <a:pt x="104140" y="3810"/>
                  </a:lnTo>
                  <a:lnTo>
                    <a:pt x="104140" y="0"/>
                  </a:lnTo>
                  <a:close/>
                </a:path>
                <a:path w="246379" h="19050">
                  <a:moveTo>
                    <a:pt x="246380" y="0"/>
                  </a:moveTo>
                  <a:lnTo>
                    <a:pt x="137160" y="0"/>
                  </a:lnTo>
                  <a:lnTo>
                    <a:pt x="137160" y="19050"/>
                  </a:lnTo>
                  <a:lnTo>
                    <a:pt x="246380" y="19050"/>
                  </a:lnTo>
                  <a:lnTo>
                    <a:pt x="246380" y="0"/>
                  </a:lnTo>
                  <a:close/>
                </a:path>
              </a:pathLst>
            </a:custGeom>
            <a:solidFill>
              <a:srgbClr val="1C1C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6385560" y="3930649"/>
              <a:ext cx="246379" cy="19050"/>
            </a:xfrm>
            <a:custGeom>
              <a:avLst/>
              <a:gdLst/>
              <a:ahLst/>
              <a:cxnLst/>
              <a:rect l="l" t="t" r="r" b="b"/>
              <a:pathLst>
                <a:path w="246379" h="19050">
                  <a:moveTo>
                    <a:pt x="10414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19050"/>
                  </a:lnTo>
                  <a:lnTo>
                    <a:pt x="102870" y="19050"/>
                  </a:lnTo>
                  <a:lnTo>
                    <a:pt x="102870" y="6350"/>
                  </a:lnTo>
                  <a:lnTo>
                    <a:pt x="104140" y="6350"/>
                  </a:lnTo>
                  <a:lnTo>
                    <a:pt x="104140" y="0"/>
                  </a:lnTo>
                  <a:close/>
                </a:path>
                <a:path w="246379" h="19050">
                  <a:moveTo>
                    <a:pt x="246380" y="0"/>
                  </a:moveTo>
                  <a:lnTo>
                    <a:pt x="137160" y="0"/>
                  </a:lnTo>
                  <a:lnTo>
                    <a:pt x="137160" y="19050"/>
                  </a:lnTo>
                  <a:lnTo>
                    <a:pt x="246380" y="19050"/>
                  </a:lnTo>
                  <a:lnTo>
                    <a:pt x="246380" y="0"/>
                  </a:lnTo>
                  <a:close/>
                </a:path>
              </a:pathLst>
            </a:custGeom>
            <a:solidFill>
              <a:srgbClr val="1B1B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6385560" y="3949699"/>
              <a:ext cx="246379" cy="19050"/>
            </a:xfrm>
            <a:custGeom>
              <a:avLst/>
              <a:gdLst/>
              <a:ahLst/>
              <a:cxnLst/>
              <a:rect l="l" t="t" r="r" b="b"/>
              <a:pathLst>
                <a:path w="246379" h="19050">
                  <a:moveTo>
                    <a:pt x="104140" y="11430"/>
                  </a:moveTo>
                  <a:lnTo>
                    <a:pt x="102870" y="11430"/>
                  </a:lnTo>
                  <a:lnTo>
                    <a:pt x="102870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0" y="19050"/>
                  </a:lnTo>
                  <a:lnTo>
                    <a:pt x="104140" y="19050"/>
                  </a:lnTo>
                  <a:lnTo>
                    <a:pt x="104140" y="11430"/>
                  </a:lnTo>
                  <a:close/>
                </a:path>
                <a:path w="246379" h="19050">
                  <a:moveTo>
                    <a:pt x="246380" y="0"/>
                  </a:moveTo>
                  <a:lnTo>
                    <a:pt x="137160" y="0"/>
                  </a:lnTo>
                  <a:lnTo>
                    <a:pt x="137160" y="19050"/>
                  </a:lnTo>
                  <a:lnTo>
                    <a:pt x="246380" y="19050"/>
                  </a:lnTo>
                  <a:lnTo>
                    <a:pt x="246380" y="0"/>
                  </a:lnTo>
                  <a:close/>
                </a:path>
              </a:pathLst>
            </a:custGeom>
            <a:solidFill>
              <a:srgbClr val="1B1B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6385560" y="3968749"/>
              <a:ext cx="246379" cy="19050"/>
            </a:xfrm>
            <a:custGeom>
              <a:avLst/>
              <a:gdLst/>
              <a:ahLst/>
              <a:cxnLst/>
              <a:rect l="l" t="t" r="r" b="b"/>
              <a:pathLst>
                <a:path w="246379" h="19050">
                  <a:moveTo>
                    <a:pt x="10414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04140" y="19050"/>
                  </a:lnTo>
                  <a:lnTo>
                    <a:pt x="104140" y="0"/>
                  </a:lnTo>
                  <a:close/>
                </a:path>
                <a:path w="246379" h="19050">
                  <a:moveTo>
                    <a:pt x="246380" y="0"/>
                  </a:moveTo>
                  <a:lnTo>
                    <a:pt x="137160" y="0"/>
                  </a:lnTo>
                  <a:lnTo>
                    <a:pt x="137160" y="13970"/>
                  </a:lnTo>
                  <a:lnTo>
                    <a:pt x="135890" y="13970"/>
                  </a:lnTo>
                  <a:lnTo>
                    <a:pt x="135890" y="19050"/>
                  </a:lnTo>
                  <a:lnTo>
                    <a:pt x="246380" y="19050"/>
                  </a:lnTo>
                  <a:lnTo>
                    <a:pt x="246380" y="13970"/>
                  </a:lnTo>
                  <a:lnTo>
                    <a:pt x="246380" y="0"/>
                  </a:lnTo>
                  <a:close/>
                </a:path>
              </a:pathLst>
            </a:custGeom>
            <a:solidFill>
              <a:srgbClr val="1A1A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6385560" y="3987799"/>
              <a:ext cx="246379" cy="19050"/>
            </a:xfrm>
            <a:custGeom>
              <a:avLst/>
              <a:gdLst/>
              <a:ahLst/>
              <a:cxnLst/>
              <a:rect l="l" t="t" r="r" b="b"/>
              <a:pathLst>
                <a:path w="246379" h="19050">
                  <a:moveTo>
                    <a:pt x="10414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04140" y="19050"/>
                  </a:lnTo>
                  <a:lnTo>
                    <a:pt x="104140" y="0"/>
                  </a:lnTo>
                  <a:close/>
                </a:path>
                <a:path w="246379" h="19050">
                  <a:moveTo>
                    <a:pt x="246380" y="0"/>
                  </a:moveTo>
                  <a:lnTo>
                    <a:pt x="135890" y="0"/>
                  </a:lnTo>
                  <a:lnTo>
                    <a:pt x="135890" y="15240"/>
                  </a:lnTo>
                  <a:lnTo>
                    <a:pt x="134620" y="15240"/>
                  </a:lnTo>
                  <a:lnTo>
                    <a:pt x="134620" y="19050"/>
                  </a:lnTo>
                  <a:lnTo>
                    <a:pt x="246380" y="19050"/>
                  </a:lnTo>
                  <a:lnTo>
                    <a:pt x="246380" y="15240"/>
                  </a:lnTo>
                  <a:lnTo>
                    <a:pt x="246380" y="0"/>
                  </a:lnTo>
                  <a:close/>
                </a:path>
              </a:pathLst>
            </a:custGeom>
            <a:solidFill>
              <a:srgbClr val="1A1A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6385560" y="4006849"/>
              <a:ext cx="246379" cy="19050"/>
            </a:xfrm>
            <a:custGeom>
              <a:avLst/>
              <a:gdLst/>
              <a:ahLst/>
              <a:cxnLst/>
              <a:rect l="l" t="t" r="r" b="b"/>
              <a:pathLst>
                <a:path w="246379" h="19050">
                  <a:moveTo>
                    <a:pt x="109220" y="17780"/>
                  </a:moveTo>
                  <a:lnTo>
                    <a:pt x="107950" y="17780"/>
                  </a:lnTo>
                  <a:lnTo>
                    <a:pt x="107950" y="16510"/>
                  </a:lnTo>
                  <a:lnTo>
                    <a:pt x="106680" y="16510"/>
                  </a:lnTo>
                  <a:lnTo>
                    <a:pt x="106680" y="8890"/>
                  </a:lnTo>
                  <a:lnTo>
                    <a:pt x="106680" y="5080"/>
                  </a:lnTo>
                  <a:lnTo>
                    <a:pt x="105410" y="5080"/>
                  </a:lnTo>
                  <a:lnTo>
                    <a:pt x="105410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8890"/>
                  </a:lnTo>
                  <a:lnTo>
                    <a:pt x="0" y="16510"/>
                  </a:lnTo>
                  <a:lnTo>
                    <a:pt x="0" y="17780"/>
                  </a:lnTo>
                  <a:lnTo>
                    <a:pt x="0" y="19050"/>
                  </a:lnTo>
                  <a:lnTo>
                    <a:pt x="109220" y="19050"/>
                  </a:lnTo>
                  <a:lnTo>
                    <a:pt x="109220" y="17780"/>
                  </a:lnTo>
                  <a:close/>
                </a:path>
                <a:path w="246379" h="19050">
                  <a:moveTo>
                    <a:pt x="246380" y="0"/>
                  </a:moveTo>
                  <a:lnTo>
                    <a:pt x="134620" y="0"/>
                  </a:lnTo>
                  <a:lnTo>
                    <a:pt x="134620" y="8890"/>
                  </a:lnTo>
                  <a:lnTo>
                    <a:pt x="133337" y="8890"/>
                  </a:lnTo>
                  <a:lnTo>
                    <a:pt x="133337" y="11430"/>
                  </a:lnTo>
                  <a:lnTo>
                    <a:pt x="132080" y="11430"/>
                  </a:lnTo>
                  <a:lnTo>
                    <a:pt x="132080" y="16510"/>
                  </a:lnTo>
                  <a:lnTo>
                    <a:pt x="130810" y="16510"/>
                  </a:lnTo>
                  <a:lnTo>
                    <a:pt x="130810" y="17780"/>
                  </a:lnTo>
                  <a:lnTo>
                    <a:pt x="129540" y="17780"/>
                  </a:lnTo>
                  <a:lnTo>
                    <a:pt x="129540" y="19050"/>
                  </a:lnTo>
                  <a:lnTo>
                    <a:pt x="246380" y="19050"/>
                  </a:lnTo>
                  <a:lnTo>
                    <a:pt x="246380" y="17780"/>
                  </a:lnTo>
                  <a:lnTo>
                    <a:pt x="246380" y="16510"/>
                  </a:lnTo>
                  <a:lnTo>
                    <a:pt x="246380" y="11430"/>
                  </a:lnTo>
                  <a:lnTo>
                    <a:pt x="246380" y="8890"/>
                  </a:lnTo>
                  <a:lnTo>
                    <a:pt x="246380" y="0"/>
                  </a:lnTo>
                  <a:close/>
                </a:path>
              </a:pathLst>
            </a:custGeom>
            <a:solidFill>
              <a:srgbClr val="191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6385560" y="4025899"/>
              <a:ext cx="246379" cy="17780"/>
            </a:xfrm>
            <a:custGeom>
              <a:avLst/>
              <a:gdLst/>
              <a:ahLst/>
              <a:cxnLst/>
              <a:rect l="l" t="t" r="r" b="b"/>
              <a:pathLst>
                <a:path w="246379" h="17779">
                  <a:moveTo>
                    <a:pt x="246380" y="0"/>
                  </a:moveTo>
                  <a:lnTo>
                    <a:pt x="129540" y="0"/>
                  </a:lnTo>
                  <a:lnTo>
                    <a:pt x="129540" y="1270"/>
                  </a:lnTo>
                  <a:lnTo>
                    <a:pt x="128270" y="1270"/>
                  </a:lnTo>
                  <a:lnTo>
                    <a:pt x="128270" y="2540"/>
                  </a:lnTo>
                  <a:lnTo>
                    <a:pt x="126987" y="2540"/>
                  </a:lnTo>
                  <a:lnTo>
                    <a:pt x="126987" y="3810"/>
                  </a:lnTo>
                  <a:lnTo>
                    <a:pt x="124460" y="3810"/>
                  </a:lnTo>
                  <a:lnTo>
                    <a:pt x="124460" y="5080"/>
                  </a:lnTo>
                  <a:lnTo>
                    <a:pt x="123190" y="5080"/>
                  </a:lnTo>
                  <a:lnTo>
                    <a:pt x="123190" y="6350"/>
                  </a:lnTo>
                  <a:lnTo>
                    <a:pt x="121920" y="6350"/>
                  </a:lnTo>
                  <a:lnTo>
                    <a:pt x="121920" y="7620"/>
                  </a:lnTo>
                  <a:lnTo>
                    <a:pt x="118110" y="7620"/>
                  </a:lnTo>
                  <a:lnTo>
                    <a:pt x="118110" y="6350"/>
                  </a:lnTo>
                  <a:lnTo>
                    <a:pt x="116840" y="6350"/>
                  </a:lnTo>
                  <a:lnTo>
                    <a:pt x="116840" y="7620"/>
                  </a:lnTo>
                  <a:lnTo>
                    <a:pt x="114300" y="7620"/>
                  </a:lnTo>
                  <a:lnTo>
                    <a:pt x="114300" y="6350"/>
                  </a:lnTo>
                  <a:lnTo>
                    <a:pt x="113030" y="6350"/>
                  </a:lnTo>
                  <a:lnTo>
                    <a:pt x="113030" y="5080"/>
                  </a:lnTo>
                  <a:lnTo>
                    <a:pt x="111760" y="5080"/>
                  </a:lnTo>
                  <a:lnTo>
                    <a:pt x="111760" y="3810"/>
                  </a:lnTo>
                  <a:lnTo>
                    <a:pt x="110490" y="3810"/>
                  </a:lnTo>
                  <a:lnTo>
                    <a:pt x="110490" y="2540"/>
                  </a:lnTo>
                  <a:lnTo>
                    <a:pt x="110490" y="1270"/>
                  </a:lnTo>
                  <a:lnTo>
                    <a:pt x="109220" y="1270"/>
                  </a:lnTo>
                  <a:lnTo>
                    <a:pt x="109220" y="0"/>
                  </a:lnTo>
                  <a:lnTo>
                    <a:pt x="0" y="0"/>
                  </a:lnTo>
                  <a:lnTo>
                    <a:pt x="0" y="17780"/>
                  </a:lnTo>
                  <a:lnTo>
                    <a:pt x="246380" y="17780"/>
                  </a:lnTo>
                  <a:lnTo>
                    <a:pt x="246380" y="1270"/>
                  </a:lnTo>
                  <a:lnTo>
                    <a:pt x="246380" y="0"/>
                  </a:lnTo>
                  <a:close/>
                </a:path>
              </a:pathLst>
            </a:custGeom>
            <a:solidFill>
              <a:srgbClr val="1919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6385560" y="4043679"/>
              <a:ext cx="246379" cy="19050"/>
            </a:xfrm>
            <a:custGeom>
              <a:avLst/>
              <a:gdLst/>
              <a:ahLst/>
              <a:cxnLst/>
              <a:rect l="l" t="t" r="r" b="b"/>
              <a:pathLst>
                <a:path w="246379" h="19050">
                  <a:moveTo>
                    <a:pt x="246380" y="15252"/>
                  </a:moveTo>
                  <a:lnTo>
                    <a:pt x="1270" y="15252"/>
                  </a:lnTo>
                  <a:lnTo>
                    <a:pt x="1270" y="19050"/>
                  </a:lnTo>
                  <a:lnTo>
                    <a:pt x="246380" y="19050"/>
                  </a:lnTo>
                  <a:lnTo>
                    <a:pt x="246380" y="15252"/>
                  </a:lnTo>
                  <a:close/>
                </a:path>
                <a:path w="246379" h="19050">
                  <a:moveTo>
                    <a:pt x="24638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246380" y="15240"/>
                  </a:lnTo>
                  <a:lnTo>
                    <a:pt x="246380" y="0"/>
                  </a:lnTo>
                  <a:close/>
                </a:path>
              </a:pathLst>
            </a:custGeom>
            <a:solidFill>
              <a:srgbClr val="181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6386830" y="4062729"/>
              <a:ext cx="245110" cy="19050"/>
            </a:xfrm>
            <a:custGeom>
              <a:avLst/>
              <a:gdLst/>
              <a:ahLst/>
              <a:cxnLst/>
              <a:rect l="l" t="t" r="r" b="b"/>
              <a:pathLst>
                <a:path w="245109" h="19050">
                  <a:moveTo>
                    <a:pt x="245110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1270" y="17780"/>
                  </a:lnTo>
                  <a:lnTo>
                    <a:pt x="1270" y="19050"/>
                  </a:lnTo>
                  <a:lnTo>
                    <a:pt x="245110" y="19050"/>
                  </a:lnTo>
                  <a:lnTo>
                    <a:pt x="245110" y="17780"/>
                  </a:lnTo>
                  <a:lnTo>
                    <a:pt x="245110" y="0"/>
                  </a:lnTo>
                  <a:close/>
                </a:path>
              </a:pathLst>
            </a:custGeom>
            <a:solidFill>
              <a:srgbClr val="171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6388100" y="4081779"/>
              <a:ext cx="243840" cy="19050"/>
            </a:xfrm>
            <a:custGeom>
              <a:avLst/>
              <a:gdLst/>
              <a:ahLst/>
              <a:cxnLst/>
              <a:rect l="l" t="t" r="r" b="b"/>
              <a:pathLst>
                <a:path w="243840" h="19050">
                  <a:moveTo>
                    <a:pt x="24384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8890"/>
                  </a:lnTo>
                  <a:lnTo>
                    <a:pt x="0" y="13970"/>
                  </a:lnTo>
                  <a:lnTo>
                    <a:pt x="1270" y="13970"/>
                  </a:lnTo>
                  <a:lnTo>
                    <a:pt x="1270" y="17780"/>
                  </a:lnTo>
                  <a:lnTo>
                    <a:pt x="1270" y="19050"/>
                  </a:lnTo>
                  <a:lnTo>
                    <a:pt x="132080" y="19050"/>
                  </a:lnTo>
                  <a:lnTo>
                    <a:pt x="132080" y="17780"/>
                  </a:lnTo>
                  <a:lnTo>
                    <a:pt x="133350" y="17780"/>
                  </a:lnTo>
                  <a:lnTo>
                    <a:pt x="133350" y="13970"/>
                  </a:lnTo>
                  <a:lnTo>
                    <a:pt x="134620" y="13970"/>
                  </a:lnTo>
                  <a:lnTo>
                    <a:pt x="134620" y="8890"/>
                  </a:lnTo>
                  <a:lnTo>
                    <a:pt x="135890" y="8890"/>
                  </a:lnTo>
                  <a:lnTo>
                    <a:pt x="135890" y="3810"/>
                  </a:lnTo>
                  <a:lnTo>
                    <a:pt x="137147" y="3810"/>
                  </a:lnTo>
                  <a:lnTo>
                    <a:pt x="137147" y="19050"/>
                  </a:lnTo>
                  <a:lnTo>
                    <a:pt x="243840" y="19050"/>
                  </a:lnTo>
                  <a:lnTo>
                    <a:pt x="243840" y="3810"/>
                  </a:lnTo>
                  <a:lnTo>
                    <a:pt x="243840" y="0"/>
                  </a:lnTo>
                  <a:close/>
                </a:path>
              </a:pathLst>
            </a:custGeom>
            <a:solidFill>
              <a:srgbClr val="1717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6389370" y="4100829"/>
              <a:ext cx="242570" cy="19050"/>
            </a:xfrm>
            <a:custGeom>
              <a:avLst/>
              <a:gdLst/>
              <a:ahLst/>
              <a:cxnLst/>
              <a:rect l="l" t="t" r="r" b="b"/>
              <a:pathLst>
                <a:path w="242570" h="19050">
                  <a:moveTo>
                    <a:pt x="1308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270" y="3810"/>
                  </a:lnTo>
                  <a:lnTo>
                    <a:pt x="1270" y="5080"/>
                  </a:lnTo>
                  <a:lnTo>
                    <a:pt x="1270" y="8890"/>
                  </a:lnTo>
                  <a:lnTo>
                    <a:pt x="1270" y="12700"/>
                  </a:lnTo>
                  <a:lnTo>
                    <a:pt x="2540" y="12700"/>
                  </a:lnTo>
                  <a:lnTo>
                    <a:pt x="2540" y="16510"/>
                  </a:lnTo>
                  <a:lnTo>
                    <a:pt x="2540" y="17780"/>
                  </a:lnTo>
                  <a:lnTo>
                    <a:pt x="3810" y="17780"/>
                  </a:lnTo>
                  <a:lnTo>
                    <a:pt x="3810" y="19050"/>
                  </a:lnTo>
                  <a:lnTo>
                    <a:pt x="124460" y="19050"/>
                  </a:lnTo>
                  <a:lnTo>
                    <a:pt x="124460" y="17780"/>
                  </a:lnTo>
                  <a:lnTo>
                    <a:pt x="124460" y="16510"/>
                  </a:lnTo>
                  <a:lnTo>
                    <a:pt x="125730" y="16510"/>
                  </a:lnTo>
                  <a:lnTo>
                    <a:pt x="125730" y="12700"/>
                  </a:lnTo>
                  <a:lnTo>
                    <a:pt x="127000" y="12700"/>
                  </a:lnTo>
                  <a:lnTo>
                    <a:pt x="127000" y="8890"/>
                  </a:lnTo>
                  <a:lnTo>
                    <a:pt x="128270" y="8890"/>
                  </a:lnTo>
                  <a:lnTo>
                    <a:pt x="128270" y="5080"/>
                  </a:lnTo>
                  <a:lnTo>
                    <a:pt x="129527" y="5080"/>
                  </a:lnTo>
                  <a:lnTo>
                    <a:pt x="129527" y="3810"/>
                  </a:lnTo>
                  <a:lnTo>
                    <a:pt x="129540" y="1270"/>
                  </a:lnTo>
                  <a:lnTo>
                    <a:pt x="130810" y="1270"/>
                  </a:lnTo>
                  <a:lnTo>
                    <a:pt x="130810" y="0"/>
                  </a:lnTo>
                  <a:close/>
                </a:path>
                <a:path w="242570" h="19050">
                  <a:moveTo>
                    <a:pt x="242570" y="0"/>
                  </a:moveTo>
                  <a:lnTo>
                    <a:pt x="135877" y="0"/>
                  </a:lnTo>
                  <a:lnTo>
                    <a:pt x="135877" y="3810"/>
                  </a:lnTo>
                  <a:lnTo>
                    <a:pt x="135877" y="13970"/>
                  </a:lnTo>
                  <a:lnTo>
                    <a:pt x="135877" y="15240"/>
                  </a:lnTo>
                  <a:lnTo>
                    <a:pt x="135877" y="16510"/>
                  </a:lnTo>
                  <a:lnTo>
                    <a:pt x="135877" y="17780"/>
                  </a:lnTo>
                  <a:lnTo>
                    <a:pt x="135877" y="19050"/>
                  </a:lnTo>
                  <a:lnTo>
                    <a:pt x="227330" y="19050"/>
                  </a:lnTo>
                  <a:lnTo>
                    <a:pt x="227330" y="17780"/>
                  </a:lnTo>
                  <a:lnTo>
                    <a:pt x="231127" y="17780"/>
                  </a:lnTo>
                  <a:lnTo>
                    <a:pt x="231127" y="16510"/>
                  </a:lnTo>
                  <a:lnTo>
                    <a:pt x="236207" y="16510"/>
                  </a:lnTo>
                  <a:lnTo>
                    <a:pt x="236207" y="15240"/>
                  </a:lnTo>
                  <a:lnTo>
                    <a:pt x="241287" y="15240"/>
                  </a:lnTo>
                  <a:lnTo>
                    <a:pt x="241287" y="13970"/>
                  </a:lnTo>
                  <a:lnTo>
                    <a:pt x="242570" y="13970"/>
                  </a:lnTo>
                  <a:lnTo>
                    <a:pt x="242570" y="3810"/>
                  </a:lnTo>
                  <a:lnTo>
                    <a:pt x="242570" y="0"/>
                  </a:lnTo>
                  <a:close/>
                </a:path>
              </a:pathLst>
            </a:custGeom>
            <a:solidFill>
              <a:srgbClr val="1616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6393180" y="4119879"/>
              <a:ext cx="218440" cy="19050"/>
            </a:xfrm>
            <a:custGeom>
              <a:avLst/>
              <a:gdLst/>
              <a:ahLst/>
              <a:cxnLst/>
              <a:rect l="l" t="t" r="r" b="b"/>
              <a:pathLst>
                <a:path w="218440" h="19050">
                  <a:moveTo>
                    <a:pt x="111760" y="16522"/>
                  </a:moveTo>
                  <a:lnTo>
                    <a:pt x="5080" y="16522"/>
                  </a:lnTo>
                  <a:lnTo>
                    <a:pt x="5080" y="19050"/>
                  </a:lnTo>
                  <a:lnTo>
                    <a:pt x="111760" y="19050"/>
                  </a:lnTo>
                  <a:lnTo>
                    <a:pt x="111760" y="16522"/>
                  </a:lnTo>
                  <a:close/>
                </a:path>
                <a:path w="218440" h="19050">
                  <a:moveTo>
                    <a:pt x="119367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270" y="3810"/>
                  </a:lnTo>
                  <a:lnTo>
                    <a:pt x="1270" y="5080"/>
                  </a:lnTo>
                  <a:lnTo>
                    <a:pt x="1270" y="7620"/>
                  </a:lnTo>
                  <a:lnTo>
                    <a:pt x="1270" y="8890"/>
                  </a:lnTo>
                  <a:lnTo>
                    <a:pt x="2540" y="8890"/>
                  </a:lnTo>
                  <a:lnTo>
                    <a:pt x="2540" y="10160"/>
                  </a:lnTo>
                  <a:lnTo>
                    <a:pt x="2540" y="12700"/>
                  </a:lnTo>
                  <a:lnTo>
                    <a:pt x="2540" y="13970"/>
                  </a:lnTo>
                  <a:lnTo>
                    <a:pt x="3810" y="13970"/>
                  </a:lnTo>
                  <a:lnTo>
                    <a:pt x="3810" y="16510"/>
                  </a:lnTo>
                  <a:lnTo>
                    <a:pt x="113017" y="16510"/>
                  </a:lnTo>
                  <a:lnTo>
                    <a:pt x="113017" y="13970"/>
                  </a:lnTo>
                  <a:lnTo>
                    <a:pt x="113030" y="12700"/>
                  </a:lnTo>
                  <a:lnTo>
                    <a:pt x="114300" y="12700"/>
                  </a:lnTo>
                  <a:lnTo>
                    <a:pt x="114300" y="10160"/>
                  </a:lnTo>
                  <a:lnTo>
                    <a:pt x="115570" y="10160"/>
                  </a:lnTo>
                  <a:lnTo>
                    <a:pt x="115570" y="8890"/>
                  </a:lnTo>
                  <a:lnTo>
                    <a:pt x="115570" y="7620"/>
                  </a:lnTo>
                  <a:lnTo>
                    <a:pt x="116840" y="7620"/>
                  </a:lnTo>
                  <a:lnTo>
                    <a:pt x="116840" y="5080"/>
                  </a:lnTo>
                  <a:lnTo>
                    <a:pt x="118110" y="5080"/>
                  </a:lnTo>
                  <a:lnTo>
                    <a:pt x="118110" y="3810"/>
                  </a:lnTo>
                  <a:lnTo>
                    <a:pt x="118097" y="2540"/>
                  </a:lnTo>
                  <a:lnTo>
                    <a:pt x="119367" y="2540"/>
                  </a:lnTo>
                  <a:lnTo>
                    <a:pt x="119367" y="0"/>
                  </a:lnTo>
                  <a:close/>
                </a:path>
                <a:path w="218440" h="19050">
                  <a:moveTo>
                    <a:pt x="218427" y="0"/>
                  </a:moveTo>
                  <a:lnTo>
                    <a:pt x="132067" y="0"/>
                  </a:lnTo>
                  <a:lnTo>
                    <a:pt x="132067" y="1270"/>
                  </a:lnTo>
                  <a:lnTo>
                    <a:pt x="132067" y="2540"/>
                  </a:lnTo>
                  <a:lnTo>
                    <a:pt x="132067" y="19050"/>
                  </a:lnTo>
                  <a:lnTo>
                    <a:pt x="153670" y="19050"/>
                  </a:lnTo>
                  <a:lnTo>
                    <a:pt x="153670" y="17780"/>
                  </a:lnTo>
                  <a:lnTo>
                    <a:pt x="158750" y="17780"/>
                  </a:lnTo>
                  <a:lnTo>
                    <a:pt x="158750" y="16510"/>
                  </a:lnTo>
                  <a:lnTo>
                    <a:pt x="162547" y="16510"/>
                  </a:lnTo>
                  <a:lnTo>
                    <a:pt x="162547" y="15240"/>
                  </a:lnTo>
                  <a:lnTo>
                    <a:pt x="167627" y="15240"/>
                  </a:lnTo>
                  <a:lnTo>
                    <a:pt x="167627" y="13970"/>
                  </a:lnTo>
                  <a:lnTo>
                    <a:pt x="172720" y="13970"/>
                  </a:lnTo>
                  <a:lnTo>
                    <a:pt x="172720" y="12700"/>
                  </a:lnTo>
                  <a:lnTo>
                    <a:pt x="176517" y="12700"/>
                  </a:lnTo>
                  <a:lnTo>
                    <a:pt x="176517" y="11430"/>
                  </a:lnTo>
                  <a:lnTo>
                    <a:pt x="181597" y="11430"/>
                  </a:lnTo>
                  <a:lnTo>
                    <a:pt x="181597" y="10160"/>
                  </a:lnTo>
                  <a:lnTo>
                    <a:pt x="186677" y="10160"/>
                  </a:lnTo>
                  <a:lnTo>
                    <a:pt x="186677" y="8890"/>
                  </a:lnTo>
                  <a:lnTo>
                    <a:pt x="190500" y="8890"/>
                  </a:lnTo>
                  <a:lnTo>
                    <a:pt x="190500" y="7620"/>
                  </a:lnTo>
                  <a:lnTo>
                    <a:pt x="195567" y="7620"/>
                  </a:lnTo>
                  <a:lnTo>
                    <a:pt x="195567" y="6350"/>
                  </a:lnTo>
                  <a:lnTo>
                    <a:pt x="199377" y="6350"/>
                  </a:lnTo>
                  <a:lnTo>
                    <a:pt x="199377" y="5080"/>
                  </a:lnTo>
                  <a:lnTo>
                    <a:pt x="204470" y="5080"/>
                  </a:lnTo>
                  <a:lnTo>
                    <a:pt x="204470" y="3810"/>
                  </a:lnTo>
                  <a:lnTo>
                    <a:pt x="209550" y="3810"/>
                  </a:lnTo>
                  <a:lnTo>
                    <a:pt x="209550" y="2540"/>
                  </a:lnTo>
                  <a:lnTo>
                    <a:pt x="213347" y="2540"/>
                  </a:lnTo>
                  <a:lnTo>
                    <a:pt x="213347" y="1270"/>
                  </a:lnTo>
                  <a:lnTo>
                    <a:pt x="218427" y="1270"/>
                  </a:lnTo>
                  <a:lnTo>
                    <a:pt x="218427" y="0"/>
                  </a:lnTo>
                  <a:close/>
                </a:path>
              </a:pathLst>
            </a:custGeom>
            <a:solidFill>
              <a:srgbClr val="1616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6398260" y="4138929"/>
              <a:ext cx="143510" cy="19050"/>
            </a:xfrm>
            <a:custGeom>
              <a:avLst/>
              <a:gdLst/>
              <a:ahLst/>
              <a:cxnLst/>
              <a:rect l="l" t="t" r="r" b="b"/>
              <a:pathLst>
                <a:path w="143509" h="19050">
                  <a:moveTo>
                    <a:pt x="92697" y="16522"/>
                  </a:moveTo>
                  <a:lnTo>
                    <a:pt x="11430" y="16522"/>
                  </a:lnTo>
                  <a:lnTo>
                    <a:pt x="11430" y="17780"/>
                  </a:lnTo>
                  <a:lnTo>
                    <a:pt x="12700" y="17780"/>
                  </a:lnTo>
                  <a:lnTo>
                    <a:pt x="12700" y="19050"/>
                  </a:lnTo>
                  <a:lnTo>
                    <a:pt x="91440" y="19050"/>
                  </a:lnTo>
                  <a:lnTo>
                    <a:pt x="91440" y="17780"/>
                  </a:lnTo>
                  <a:lnTo>
                    <a:pt x="92697" y="17780"/>
                  </a:lnTo>
                  <a:lnTo>
                    <a:pt x="92697" y="16522"/>
                  </a:lnTo>
                  <a:close/>
                </a:path>
                <a:path w="143509" h="19050">
                  <a:moveTo>
                    <a:pt x="1054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3810"/>
                  </a:lnTo>
                  <a:lnTo>
                    <a:pt x="2540" y="3810"/>
                  </a:lnTo>
                  <a:lnTo>
                    <a:pt x="2540" y="5080"/>
                  </a:lnTo>
                  <a:lnTo>
                    <a:pt x="2540" y="6350"/>
                  </a:lnTo>
                  <a:lnTo>
                    <a:pt x="3810" y="6350"/>
                  </a:lnTo>
                  <a:lnTo>
                    <a:pt x="3810" y="7620"/>
                  </a:lnTo>
                  <a:lnTo>
                    <a:pt x="3810" y="8890"/>
                  </a:lnTo>
                  <a:lnTo>
                    <a:pt x="5080" y="8890"/>
                  </a:lnTo>
                  <a:lnTo>
                    <a:pt x="5080" y="10160"/>
                  </a:lnTo>
                  <a:lnTo>
                    <a:pt x="6350" y="10160"/>
                  </a:lnTo>
                  <a:lnTo>
                    <a:pt x="6350" y="11430"/>
                  </a:lnTo>
                  <a:lnTo>
                    <a:pt x="6350" y="12700"/>
                  </a:lnTo>
                  <a:lnTo>
                    <a:pt x="7620" y="12700"/>
                  </a:lnTo>
                  <a:lnTo>
                    <a:pt x="7620" y="13970"/>
                  </a:lnTo>
                  <a:lnTo>
                    <a:pt x="8890" y="13970"/>
                  </a:lnTo>
                  <a:lnTo>
                    <a:pt x="8890" y="15240"/>
                  </a:lnTo>
                  <a:lnTo>
                    <a:pt x="10160" y="15240"/>
                  </a:lnTo>
                  <a:lnTo>
                    <a:pt x="10160" y="16510"/>
                  </a:lnTo>
                  <a:lnTo>
                    <a:pt x="93980" y="16510"/>
                  </a:lnTo>
                  <a:lnTo>
                    <a:pt x="93980" y="15240"/>
                  </a:lnTo>
                  <a:lnTo>
                    <a:pt x="95250" y="15240"/>
                  </a:lnTo>
                  <a:lnTo>
                    <a:pt x="95250" y="13970"/>
                  </a:lnTo>
                  <a:lnTo>
                    <a:pt x="96520" y="13970"/>
                  </a:lnTo>
                  <a:lnTo>
                    <a:pt x="96520" y="12700"/>
                  </a:lnTo>
                  <a:lnTo>
                    <a:pt x="97790" y="12700"/>
                  </a:lnTo>
                  <a:lnTo>
                    <a:pt x="97790" y="11430"/>
                  </a:lnTo>
                  <a:lnTo>
                    <a:pt x="99060" y="11430"/>
                  </a:lnTo>
                  <a:lnTo>
                    <a:pt x="99060" y="10160"/>
                  </a:lnTo>
                  <a:lnTo>
                    <a:pt x="100330" y="10160"/>
                  </a:lnTo>
                  <a:lnTo>
                    <a:pt x="100330" y="8890"/>
                  </a:lnTo>
                  <a:lnTo>
                    <a:pt x="100330" y="7620"/>
                  </a:lnTo>
                  <a:lnTo>
                    <a:pt x="101600" y="7620"/>
                  </a:lnTo>
                  <a:lnTo>
                    <a:pt x="101600" y="6350"/>
                  </a:lnTo>
                  <a:lnTo>
                    <a:pt x="101600" y="5080"/>
                  </a:lnTo>
                  <a:lnTo>
                    <a:pt x="102870" y="5080"/>
                  </a:lnTo>
                  <a:lnTo>
                    <a:pt x="102870" y="3810"/>
                  </a:lnTo>
                  <a:lnTo>
                    <a:pt x="104140" y="3810"/>
                  </a:lnTo>
                  <a:lnTo>
                    <a:pt x="104140" y="1270"/>
                  </a:lnTo>
                  <a:lnTo>
                    <a:pt x="105410" y="1270"/>
                  </a:lnTo>
                  <a:lnTo>
                    <a:pt x="105410" y="0"/>
                  </a:lnTo>
                  <a:close/>
                </a:path>
                <a:path w="143509" h="19050">
                  <a:moveTo>
                    <a:pt x="128270" y="3822"/>
                  </a:moveTo>
                  <a:lnTo>
                    <a:pt x="126987" y="3822"/>
                  </a:lnTo>
                  <a:lnTo>
                    <a:pt x="126987" y="5080"/>
                  </a:lnTo>
                  <a:lnTo>
                    <a:pt x="128270" y="5080"/>
                  </a:lnTo>
                  <a:lnTo>
                    <a:pt x="128270" y="3822"/>
                  </a:lnTo>
                  <a:close/>
                </a:path>
                <a:path w="143509" h="19050">
                  <a:moveTo>
                    <a:pt x="143497" y="0"/>
                  </a:moveTo>
                  <a:lnTo>
                    <a:pt x="126987" y="0"/>
                  </a:lnTo>
                  <a:lnTo>
                    <a:pt x="126987" y="1270"/>
                  </a:lnTo>
                  <a:lnTo>
                    <a:pt x="126987" y="2540"/>
                  </a:lnTo>
                  <a:lnTo>
                    <a:pt x="126987" y="3810"/>
                  </a:lnTo>
                  <a:lnTo>
                    <a:pt x="134620" y="3810"/>
                  </a:lnTo>
                  <a:lnTo>
                    <a:pt x="134620" y="2540"/>
                  </a:lnTo>
                  <a:lnTo>
                    <a:pt x="139687" y="2540"/>
                  </a:lnTo>
                  <a:lnTo>
                    <a:pt x="139687" y="1270"/>
                  </a:lnTo>
                  <a:lnTo>
                    <a:pt x="143497" y="1270"/>
                  </a:lnTo>
                  <a:lnTo>
                    <a:pt x="143497" y="0"/>
                  </a:lnTo>
                  <a:close/>
                </a:path>
              </a:pathLst>
            </a:custGeom>
            <a:solidFill>
              <a:srgbClr val="1515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6412230" y="4157980"/>
              <a:ext cx="77470" cy="19050"/>
            </a:xfrm>
            <a:custGeom>
              <a:avLst/>
              <a:gdLst/>
              <a:ahLst/>
              <a:cxnLst/>
              <a:rect l="l" t="t" r="r" b="b"/>
              <a:pathLst>
                <a:path w="77470" h="19050">
                  <a:moveTo>
                    <a:pt x="74930" y="2540"/>
                  </a:moveTo>
                  <a:lnTo>
                    <a:pt x="1270" y="2540"/>
                  </a:lnTo>
                  <a:lnTo>
                    <a:pt x="1270" y="3810"/>
                  </a:lnTo>
                  <a:lnTo>
                    <a:pt x="74930" y="3810"/>
                  </a:lnTo>
                  <a:lnTo>
                    <a:pt x="74930" y="2540"/>
                  </a:lnTo>
                  <a:close/>
                </a:path>
                <a:path w="77470" h="19050">
                  <a:moveTo>
                    <a:pt x="7747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76200" y="2540"/>
                  </a:lnTo>
                  <a:lnTo>
                    <a:pt x="76200" y="1270"/>
                  </a:lnTo>
                  <a:lnTo>
                    <a:pt x="77470" y="1270"/>
                  </a:lnTo>
                  <a:lnTo>
                    <a:pt x="77470" y="0"/>
                  </a:lnTo>
                  <a:close/>
                </a:path>
                <a:path w="77470" h="19050">
                  <a:moveTo>
                    <a:pt x="64770" y="8890"/>
                  </a:moveTo>
                  <a:lnTo>
                    <a:pt x="8890" y="8890"/>
                  </a:lnTo>
                  <a:lnTo>
                    <a:pt x="8890" y="10160"/>
                  </a:lnTo>
                  <a:lnTo>
                    <a:pt x="64770" y="10160"/>
                  </a:lnTo>
                  <a:lnTo>
                    <a:pt x="64770" y="8890"/>
                  </a:lnTo>
                  <a:close/>
                </a:path>
                <a:path w="77470" h="19050">
                  <a:moveTo>
                    <a:pt x="66040" y="7620"/>
                  </a:moveTo>
                  <a:lnTo>
                    <a:pt x="7620" y="7620"/>
                  </a:lnTo>
                  <a:lnTo>
                    <a:pt x="7620" y="8890"/>
                  </a:lnTo>
                  <a:lnTo>
                    <a:pt x="66040" y="8890"/>
                  </a:lnTo>
                  <a:lnTo>
                    <a:pt x="66040" y="7620"/>
                  </a:lnTo>
                  <a:close/>
                </a:path>
                <a:path w="77470" h="19050">
                  <a:moveTo>
                    <a:pt x="68579" y="6350"/>
                  </a:moveTo>
                  <a:lnTo>
                    <a:pt x="6350" y="6350"/>
                  </a:lnTo>
                  <a:lnTo>
                    <a:pt x="6350" y="7620"/>
                  </a:lnTo>
                  <a:lnTo>
                    <a:pt x="68579" y="7620"/>
                  </a:lnTo>
                  <a:lnTo>
                    <a:pt x="68579" y="6350"/>
                  </a:lnTo>
                  <a:close/>
                </a:path>
                <a:path w="77470" h="19050">
                  <a:moveTo>
                    <a:pt x="69850" y="5080"/>
                  </a:moveTo>
                  <a:lnTo>
                    <a:pt x="3810" y="5080"/>
                  </a:lnTo>
                  <a:lnTo>
                    <a:pt x="3810" y="6350"/>
                  </a:lnTo>
                  <a:lnTo>
                    <a:pt x="69850" y="6350"/>
                  </a:lnTo>
                  <a:lnTo>
                    <a:pt x="69850" y="5080"/>
                  </a:lnTo>
                  <a:close/>
                </a:path>
                <a:path w="77470" h="19050">
                  <a:moveTo>
                    <a:pt x="71120" y="3810"/>
                  </a:moveTo>
                  <a:lnTo>
                    <a:pt x="2540" y="3810"/>
                  </a:lnTo>
                  <a:lnTo>
                    <a:pt x="2540" y="5080"/>
                  </a:lnTo>
                  <a:lnTo>
                    <a:pt x="71120" y="5080"/>
                  </a:lnTo>
                  <a:lnTo>
                    <a:pt x="71120" y="3810"/>
                  </a:lnTo>
                  <a:close/>
                </a:path>
                <a:path w="77470" h="19050">
                  <a:moveTo>
                    <a:pt x="50800" y="15240"/>
                  </a:moveTo>
                  <a:lnTo>
                    <a:pt x="21590" y="15240"/>
                  </a:lnTo>
                  <a:lnTo>
                    <a:pt x="21590" y="16510"/>
                  </a:lnTo>
                  <a:lnTo>
                    <a:pt x="50800" y="16510"/>
                  </a:lnTo>
                  <a:lnTo>
                    <a:pt x="50800" y="15240"/>
                  </a:lnTo>
                  <a:close/>
                </a:path>
                <a:path w="77470" h="19050">
                  <a:moveTo>
                    <a:pt x="55880" y="13970"/>
                  </a:moveTo>
                  <a:lnTo>
                    <a:pt x="20320" y="13970"/>
                  </a:lnTo>
                  <a:lnTo>
                    <a:pt x="20320" y="15240"/>
                  </a:lnTo>
                  <a:lnTo>
                    <a:pt x="55880" y="15240"/>
                  </a:lnTo>
                  <a:lnTo>
                    <a:pt x="55880" y="13970"/>
                  </a:lnTo>
                  <a:close/>
                </a:path>
                <a:path w="77470" h="19050">
                  <a:moveTo>
                    <a:pt x="59690" y="12700"/>
                  </a:moveTo>
                  <a:lnTo>
                    <a:pt x="17780" y="12700"/>
                  </a:lnTo>
                  <a:lnTo>
                    <a:pt x="17780" y="13970"/>
                  </a:lnTo>
                  <a:lnTo>
                    <a:pt x="59690" y="13970"/>
                  </a:lnTo>
                  <a:lnTo>
                    <a:pt x="59690" y="12700"/>
                  </a:lnTo>
                  <a:close/>
                </a:path>
                <a:path w="77470" h="19050">
                  <a:moveTo>
                    <a:pt x="60960" y="11430"/>
                  </a:moveTo>
                  <a:lnTo>
                    <a:pt x="15240" y="11430"/>
                  </a:lnTo>
                  <a:lnTo>
                    <a:pt x="15240" y="12700"/>
                  </a:lnTo>
                  <a:lnTo>
                    <a:pt x="60960" y="12700"/>
                  </a:lnTo>
                  <a:lnTo>
                    <a:pt x="60960" y="11430"/>
                  </a:lnTo>
                  <a:close/>
                </a:path>
                <a:path w="77470" h="19050">
                  <a:moveTo>
                    <a:pt x="63500" y="10160"/>
                  </a:moveTo>
                  <a:lnTo>
                    <a:pt x="12700" y="10160"/>
                  </a:lnTo>
                  <a:lnTo>
                    <a:pt x="12700" y="11430"/>
                  </a:lnTo>
                  <a:lnTo>
                    <a:pt x="63500" y="11430"/>
                  </a:lnTo>
                  <a:lnTo>
                    <a:pt x="63500" y="10160"/>
                  </a:lnTo>
                  <a:close/>
                </a:path>
                <a:path w="77470" h="19050">
                  <a:moveTo>
                    <a:pt x="36830" y="17780"/>
                  </a:moveTo>
                  <a:lnTo>
                    <a:pt x="35560" y="17780"/>
                  </a:lnTo>
                  <a:lnTo>
                    <a:pt x="35560" y="19050"/>
                  </a:lnTo>
                  <a:lnTo>
                    <a:pt x="36830" y="19050"/>
                  </a:lnTo>
                  <a:lnTo>
                    <a:pt x="36830" y="17780"/>
                  </a:lnTo>
                  <a:close/>
                </a:path>
                <a:path w="77470" h="19050">
                  <a:moveTo>
                    <a:pt x="43180" y="16510"/>
                  </a:moveTo>
                  <a:lnTo>
                    <a:pt x="27940" y="16510"/>
                  </a:lnTo>
                  <a:lnTo>
                    <a:pt x="27940" y="17780"/>
                  </a:lnTo>
                  <a:lnTo>
                    <a:pt x="43180" y="17780"/>
                  </a:lnTo>
                  <a:lnTo>
                    <a:pt x="43180" y="16510"/>
                  </a:lnTo>
                  <a:close/>
                </a:path>
              </a:pathLst>
            </a:custGeom>
            <a:solidFill>
              <a:srgbClr val="1515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6380480" y="3398519"/>
              <a:ext cx="214629" cy="344170"/>
            </a:xfrm>
            <a:custGeom>
              <a:avLst/>
              <a:gdLst/>
              <a:ahLst/>
              <a:cxnLst/>
              <a:rect l="l" t="t" r="r" b="b"/>
              <a:pathLst>
                <a:path w="214629" h="344170">
                  <a:moveTo>
                    <a:pt x="214617" y="22860"/>
                  </a:moveTo>
                  <a:lnTo>
                    <a:pt x="212090" y="19050"/>
                  </a:lnTo>
                  <a:lnTo>
                    <a:pt x="210820" y="19050"/>
                  </a:lnTo>
                  <a:lnTo>
                    <a:pt x="207010" y="15240"/>
                  </a:lnTo>
                  <a:lnTo>
                    <a:pt x="203200" y="12700"/>
                  </a:lnTo>
                  <a:lnTo>
                    <a:pt x="198120" y="10160"/>
                  </a:lnTo>
                  <a:lnTo>
                    <a:pt x="198120" y="8890"/>
                  </a:lnTo>
                  <a:lnTo>
                    <a:pt x="196850" y="8890"/>
                  </a:lnTo>
                  <a:lnTo>
                    <a:pt x="187960" y="5080"/>
                  </a:lnTo>
                  <a:lnTo>
                    <a:pt x="177800" y="2540"/>
                  </a:lnTo>
                  <a:lnTo>
                    <a:pt x="176491" y="6464"/>
                  </a:lnTo>
                  <a:lnTo>
                    <a:pt x="176555" y="6210"/>
                  </a:lnTo>
                  <a:lnTo>
                    <a:pt x="177800" y="2540"/>
                  </a:lnTo>
                  <a:lnTo>
                    <a:pt x="177800" y="1270"/>
                  </a:lnTo>
                  <a:lnTo>
                    <a:pt x="166370" y="0"/>
                  </a:lnTo>
                  <a:lnTo>
                    <a:pt x="165100" y="0"/>
                  </a:lnTo>
                  <a:lnTo>
                    <a:pt x="153670" y="0"/>
                  </a:lnTo>
                  <a:lnTo>
                    <a:pt x="140970" y="2540"/>
                  </a:lnTo>
                  <a:lnTo>
                    <a:pt x="127000" y="5080"/>
                  </a:lnTo>
                  <a:lnTo>
                    <a:pt x="115570" y="8890"/>
                  </a:lnTo>
                  <a:lnTo>
                    <a:pt x="104140" y="13970"/>
                  </a:lnTo>
                  <a:lnTo>
                    <a:pt x="93980" y="19050"/>
                  </a:lnTo>
                  <a:lnTo>
                    <a:pt x="92710" y="19050"/>
                  </a:lnTo>
                  <a:lnTo>
                    <a:pt x="83820" y="26670"/>
                  </a:lnTo>
                  <a:lnTo>
                    <a:pt x="73660" y="34290"/>
                  </a:lnTo>
                  <a:lnTo>
                    <a:pt x="64770" y="41910"/>
                  </a:lnTo>
                  <a:lnTo>
                    <a:pt x="64770" y="43180"/>
                  </a:lnTo>
                  <a:lnTo>
                    <a:pt x="57150" y="52070"/>
                  </a:lnTo>
                  <a:lnTo>
                    <a:pt x="55880" y="52070"/>
                  </a:lnTo>
                  <a:lnTo>
                    <a:pt x="48260" y="62230"/>
                  </a:lnTo>
                  <a:lnTo>
                    <a:pt x="48260" y="63500"/>
                  </a:lnTo>
                  <a:lnTo>
                    <a:pt x="41910" y="74930"/>
                  </a:lnTo>
                  <a:lnTo>
                    <a:pt x="35560" y="85090"/>
                  </a:lnTo>
                  <a:lnTo>
                    <a:pt x="29210" y="96520"/>
                  </a:lnTo>
                  <a:lnTo>
                    <a:pt x="24130" y="107950"/>
                  </a:lnTo>
                  <a:lnTo>
                    <a:pt x="20320" y="119380"/>
                  </a:lnTo>
                  <a:lnTo>
                    <a:pt x="16510" y="132080"/>
                  </a:lnTo>
                  <a:lnTo>
                    <a:pt x="15240" y="132080"/>
                  </a:lnTo>
                  <a:lnTo>
                    <a:pt x="12700" y="143510"/>
                  </a:lnTo>
                  <a:lnTo>
                    <a:pt x="8890" y="156210"/>
                  </a:lnTo>
                  <a:lnTo>
                    <a:pt x="7620" y="168910"/>
                  </a:lnTo>
                  <a:lnTo>
                    <a:pt x="5080" y="182880"/>
                  </a:lnTo>
                  <a:lnTo>
                    <a:pt x="3810" y="198120"/>
                  </a:lnTo>
                  <a:lnTo>
                    <a:pt x="2540" y="214630"/>
                  </a:lnTo>
                  <a:lnTo>
                    <a:pt x="1270" y="231140"/>
                  </a:lnTo>
                  <a:lnTo>
                    <a:pt x="0" y="248920"/>
                  </a:lnTo>
                  <a:lnTo>
                    <a:pt x="0" y="269240"/>
                  </a:lnTo>
                  <a:lnTo>
                    <a:pt x="0" y="289560"/>
                  </a:lnTo>
                  <a:lnTo>
                    <a:pt x="0" y="337820"/>
                  </a:lnTo>
                  <a:lnTo>
                    <a:pt x="0" y="344170"/>
                  </a:lnTo>
                  <a:lnTo>
                    <a:pt x="6350" y="342900"/>
                  </a:lnTo>
                  <a:lnTo>
                    <a:pt x="107950" y="313690"/>
                  </a:lnTo>
                  <a:lnTo>
                    <a:pt x="106680" y="309880"/>
                  </a:lnTo>
                  <a:lnTo>
                    <a:pt x="105410" y="304800"/>
                  </a:lnTo>
                  <a:lnTo>
                    <a:pt x="8890" y="332219"/>
                  </a:lnTo>
                  <a:lnTo>
                    <a:pt x="8890" y="289560"/>
                  </a:lnTo>
                  <a:lnTo>
                    <a:pt x="8890" y="269240"/>
                  </a:lnTo>
                  <a:lnTo>
                    <a:pt x="10071" y="250177"/>
                  </a:lnTo>
                  <a:lnTo>
                    <a:pt x="10160" y="248920"/>
                  </a:lnTo>
                  <a:lnTo>
                    <a:pt x="10160" y="231140"/>
                  </a:lnTo>
                  <a:lnTo>
                    <a:pt x="11430" y="214630"/>
                  </a:lnTo>
                  <a:lnTo>
                    <a:pt x="12700" y="199390"/>
                  </a:lnTo>
                  <a:lnTo>
                    <a:pt x="13868" y="184137"/>
                  </a:lnTo>
                  <a:lnTo>
                    <a:pt x="16510" y="170180"/>
                  </a:lnTo>
                  <a:lnTo>
                    <a:pt x="19050" y="157480"/>
                  </a:lnTo>
                  <a:lnTo>
                    <a:pt x="21590" y="146062"/>
                  </a:lnTo>
                  <a:lnTo>
                    <a:pt x="25400" y="134620"/>
                  </a:lnTo>
                  <a:lnTo>
                    <a:pt x="24244" y="134340"/>
                  </a:lnTo>
                  <a:lnTo>
                    <a:pt x="29210" y="123190"/>
                  </a:lnTo>
                  <a:lnTo>
                    <a:pt x="33020" y="111760"/>
                  </a:lnTo>
                  <a:lnTo>
                    <a:pt x="38100" y="100330"/>
                  </a:lnTo>
                  <a:lnTo>
                    <a:pt x="43180" y="90170"/>
                  </a:lnTo>
                  <a:lnTo>
                    <a:pt x="49530" y="80010"/>
                  </a:lnTo>
                  <a:lnTo>
                    <a:pt x="56667" y="68110"/>
                  </a:lnTo>
                  <a:lnTo>
                    <a:pt x="57150" y="68580"/>
                  </a:lnTo>
                  <a:lnTo>
                    <a:pt x="64770" y="58420"/>
                  </a:lnTo>
                  <a:lnTo>
                    <a:pt x="63995" y="57848"/>
                  </a:lnTo>
                  <a:lnTo>
                    <a:pt x="72390" y="48260"/>
                  </a:lnTo>
                  <a:lnTo>
                    <a:pt x="71666" y="47790"/>
                  </a:lnTo>
                  <a:lnTo>
                    <a:pt x="80010" y="40640"/>
                  </a:lnTo>
                  <a:lnTo>
                    <a:pt x="88900" y="34290"/>
                  </a:lnTo>
                  <a:lnTo>
                    <a:pt x="97790" y="27940"/>
                  </a:lnTo>
                  <a:lnTo>
                    <a:pt x="142240" y="11430"/>
                  </a:lnTo>
                  <a:lnTo>
                    <a:pt x="154482" y="8991"/>
                  </a:lnTo>
                  <a:lnTo>
                    <a:pt x="165100" y="10160"/>
                  </a:lnTo>
                  <a:lnTo>
                    <a:pt x="175260" y="11430"/>
                  </a:lnTo>
                  <a:lnTo>
                    <a:pt x="175539" y="10274"/>
                  </a:lnTo>
                  <a:lnTo>
                    <a:pt x="184340" y="13576"/>
                  </a:lnTo>
                  <a:lnTo>
                    <a:pt x="184150" y="13970"/>
                  </a:lnTo>
                  <a:lnTo>
                    <a:pt x="194310" y="17780"/>
                  </a:lnTo>
                  <a:lnTo>
                    <a:pt x="196850" y="20320"/>
                  </a:lnTo>
                  <a:lnTo>
                    <a:pt x="200660" y="22860"/>
                  </a:lnTo>
                  <a:lnTo>
                    <a:pt x="204470" y="26670"/>
                  </a:lnTo>
                  <a:lnTo>
                    <a:pt x="205092" y="26035"/>
                  </a:lnTo>
                  <a:lnTo>
                    <a:pt x="208267" y="29210"/>
                  </a:lnTo>
                  <a:lnTo>
                    <a:pt x="212090" y="26670"/>
                  </a:lnTo>
                  <a:lnTo>
                    <a:pt x="214617" y="24130"/>
                  </a:lnTo>
                  <a:lnTo>
                    <a:pt x="214617" y="22860"/>
                  </a:lnTo>
                  <a:close/>
                </a:path>
              </a:pathLst>
            </a:custGeom>
            <a:solidFill>
              <a:srgbClr val="98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6447790" y="3421379"/>
              <a:ext cx="187960" cy="759460"/>
            </a:xfrm>
            <a:custGeom>
              <a:avLst/>
              <a:gdLst/>
              <a:ahLst/>
              <a:cxnLst/>
              <a:rect l="l" t="t" r="r" b="b"/>
              <a:pathLst>
                <a:path w="187959" h="759460">
                  <a:moveTo>
                    <a:pt x="187960" y="179070"/>
                  </a:moveTo>
                  <a:lnTo>
                    <a:pt x="186690" y="179070"/>
                  </a:lnTo>
                  <a:lnTo>
                    <a:pt x="185407" y="127000"/>
                  </a:lnTo>
                  <a:lnTo>
                    <a:pt x="184150" y="106680"/>
                  </a:lnTo>
                  <a:lnTo>
                    <a:pt x="182880" y="91440"/>
                  </a:lnTo>
                  <a:lnTo>
                    <a:pt x="182880" y="90170"/>
                  </a:lnTo>
                  <a:lnTo>
                    <a:pt x="180340" y="77470"/>
                  </a:lnTo>
                  <a:lnTo>
                    <a:pt x="180340" y="71120"/>
                  </a:lnTo>
                  <a:lnTo>
                    <a:pt x="177800" y="63500"/>
                  </a:lnTo>
                  <a:lnTo>
                    <a:pt x="177800" y="58420"/>
                  </a:lnTo>
                  <a:lnTo>
                    <a:pt x="177800" y="57150"/>
                  </a:lnTo>
                  <a:lnTo>
                    <a:pt x="176530" y="57150"/>
                  </a:lnTo>
                  <a:lnTo>
                    <a:pt x="175260" y="52070"/>
                  </a:lnTo>
                  <a:lnTo>
                    <a:pt x="172707" y="45720"/>
                  </a:lnTo>
                  <a:lnTo>
                    <a:pt x="172707" y="44450"/>
                  </a:lnTo>
                  <a:lnTo>
                    <a:pt x="171450" y="40640"/>
                  </a:lnTo>
                  <a:lnTo>
                    <a:pt x="166357" y="29210"/>
                  </a:lnTo>
                  <a:lnTo>
                    <a:pt x="161290" y="19050"/>
                  </a:lnTo>
                  <a:lnTo>
                    <a:pt x="154940" y="8890"/>
                  </a:lnTo>
                  <a:lnTo>
                    <a:pt x="147307" y="1270"/>
                  </a:lnTo>
                  <a:lnTo>
                    <a:pt x="147307" y="0"/>
                  </a:lnTo>
                  <a:lnTo>
                    <a:pt x="144780" y="3810"/>
                  </a:lnTo>
                  <a:lnTo>
                    <a:pt x="140957" y="6350"/>
                  </a:lnTo>
                  <a:lnTo>
                    <a:pt x="147307" y="15240"/>
                  </a:lnTo>
                  <a:lnTo>
                    <a:pt x="147764" y="14782"/>
                  </a:lnTo>
                  <a:lnTo>
                    <a:pt x="152400" y="22860"/>
                  </a:lnTo>
                  <a:lnTo>
                    <a:pt x="158445" y="32537"/>
                  </a:lnTo>
                  <a:lnTo>
                    <a:pt x="157480" y="33020"/>
                  </a:lnTo>
                  <a:lnTo>
                    <a:pt x="162560" y="43180"/>
                  </a:lnTo>
                  <a:lnTo>
                    <a:pt x="165100" y="48260"/>
                  </a:lnTo>
                  <a:lnTo>
                    <a:pt x="166357" y="54610"/>
                  </a:lnTo>
                  <a:lnTo>
                    <a:pt x="168757" y="59410"/>
                  </a:lnTo>
                  <a:lnTo>
                    <a:pt x="167640" y="59690"/>
                  </a:lnTo>
                  <a:lnTo>
                    <a:pt x="168910" y="66040"/>
                  </a:lnTo>
                  <a:lnTo>
                    <a:pt x="170180" y="72390"/>
                  </a:lnTo>
                  <a:lnTo>
                    <a:pt x="171450" y="78740"/>
                  </a:lnTo>
                  <a:lnTo>
                    <a:pt x="172707" y="92710"/>
                  </a:lnTo>
                  <a:lnTo>
                    <a:pt x="172885" y="92671"/>
                  </a:lnTo>
                  <a:lnTo>
                    <a:pt x="175260" y="107950"/>
                  </a:lnTo>
                  <a:lnTo>
                    <a:pt x="175260" y="127000"/>
                  </a:lnTo>
                  <a:lnTo>
                    <a:pt x="177800" y="179070"/>
                  </a:lnTo>
                  <a:lnTo>
                    <a:pt x="177800" y="688467"/>
                  </a:lnTo>
                  <a:lnTo>
                    <a:pt x="82550" y="714552"/>
                  </a:lnTo>
                  <a:lnTo>
                    <a:pt x="82550" y="657860"/>
                  </a:lnTo>
                  <a:lnTo>
                    <a:pt x="82550" y="656590"/>
                  </a:lnTo>
                  <a:lnTo>
                    <a:pt x="77457" y="656590"/>
                  </a:lnTo>
                  <a:lnTo>
                    <a:pt x="72390" y="656590"/>
                  </a:lnTo>
                  <a:lnTo>
                    <a:pt x="69850" y="665480"/>
                  </a:lnTo>
                  <a:lnTo>
                    <a:pt x="70980" y="665772"/>
                  </a:lnTo>
                  <a:lnTo>
                    <a:pt x="67310" y="674370"/>
                  </a:lnTo>
                  <a:lnTo>
                    <a:pt x="64757" y="684530"/>
                  </a:lnTo>
                  <a:lnTo>
                    <a:pt x="62230" y="692150"/>
                  </a:lnTo>
                  <a:lnTo>
                    <a:pt x="58407" y="699770"/>
                  </a:lnTo>
                  <a:lnTo>
                    <a:pt x="54610" y="707390"/>
                  </a:lnTo>
                  <a:lnTo>
                    <a:pt x="50800" y="713740"/>
                  </a:lnTo>
                  <a:lnTo>
                    <a:pt x="51714" y="714209"/>
                  </a:lnTo>
                  <a:lnTo>
                    <a:pt x="48260" y="718820"/>
                  </a:lnTo>
                  <a:lnTo>
                    <a:pt x="44450" y="723900"/>
                  </a:lnTo>
                  <a:lnTo>
                    <a:pt x="39370" y="730250"/>
                  </a:lnTo>
                  <a:lnTo>
                    <a:pt x="36322" y="734314"/>
                  </a:lnTo>
                  <a:lnTo>
                    <a:pt x="31750" y="736600"/>
                  </a:lnTo>
                  <a:lnTo>
                    <a:pt x="26670" y="740410"/>
                  </a:lnTo>
                  <a:lnTo>
                    <a:pt x="21590" y="744220"/>
                  </a:lnTo>
                  <a:lnTo>
                    <a:pt x="21767" y="744499"/>
                  </a:lnTo>
                  <a:lnTo>
                    <a:pt x="17780" y="745490"/>
                  </a:lnTo>
                  <a:lnTo>
                    <a:pt x="11430" y="748030"/>
                  </a:lnTo>
                  <a:lnTo>
                    <a:pt x="11569" y="748258"/>
                  </a:lnTo>
                  <a:lnTo>
                    <a:pt x="6350" y="749300"/>
                  </a:lnTo>
                  <a:lnTo>
                    <a:pt x="0" y="749300"/>
                  </a:lnTo>
                  <a:lnTo>
                    <a:pt x="0" y="759460"/>
                  </a:lnTo>
                  <a:lnTo>
                    <a:pt x="7620" y="758190"/>
                  </a:lnTo>
                  <a:lnTo>
                    <a:pt x="13970" y="756920"/>
                  </a:lnTo>
                  <a:lnTo>
                    <a:pt x="15240" y="756920"/>
                  </a:lnTo>
                  <a:lnTo>
                    <a:pt x="21590" y="754380"/>
                  </a:lnTo>
                  <a:lnTo>
                    <a:pt x="26670" y="751840"/>
                  </a:lnTo>
                  <a:lnTo>
                    <a:pt x="31750" y="748030"/>
                  </a:lnTo>
                  <a:lnTo>
                    <a:pt x="36830" y="745490"/>
                  </a:lnTo>
                  <a:lnTo>
                    <a:pt x="41910" y="741680"/>
                  </a:lnTo>
                  <a:lnTo>
                    <a:pt x="43180" y="740410"/>
                  </a:lnTo>
                  <a:lnTo>
                    <a:pt x="46990" y="735330"/>
                  </a:lnTo>
                  <a:lnTo>
                    <a:pt x="50800" y="730250"/>
                  </a:lnTo>
                  <a:lnTo>
                    <a:pt x="55880" y="725170"/>
                  </a:lnTo>
                  <a:lnTo>
                    <a:pt x="55880" y="723900"/>
                  </a:lnTo>
                  <a:lnTo>
                    <a:pt x="59690" y="718820"/>
                  </a:lnTo>
                  <a:lnTo>
                    <a:pt x="59690" y="717550"/>
                  </a:lnTo>
                  <a:lnTo>
                    <a:pt x="63500" y="711200"/>
                  </a:lnTo>
                  <a:lnTo>
                    <a:pt x="67310" y="703580"/>
                  </a:lnTo>
                  <a:lnTo>
                    <a:pt x="69850" y="694690"/>
                  </a:lnTo>
                  <a:lnTo>
                    <a:pt x="72390" y="689610"/>
                  </a:lnTo>
                  <a:lnTo>
                    <a:pt x="72390" y="721360"/>
                  </a:lnTo>
                  <a:lnTo>
                    <a:pt x="72390" y="727710"/>
                  </a:lnTo>
                  <a:lnTo>
                    <a:pt x="78740" y="726440"/>
                  </a:lnTo>
                  <a:lnTo>
                    <a:pt x="185407" y="695960"/>
                  </a:lnTo>
                  <a:lnTo>
                    <a:pt x="187960" y="694690"/>
                  </a:lnTo>
                  <a:lnTo>
                    <a:pt x="187960" y="692150"/>
                  </a:lnTo>
                  <a:lnTo>
                    <a:pt x="187960" y="179070"/>
                  </a:lnTo>
                  <a:close/>
                </a:path>
              </a:pathLst>
            </a:custGeom>
            <a:solidFill>
              <a:srgbClr val="98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6380480" y="3780789"/>
              <a:ext cx="74930" cy="400050"/>
            </a:xfrm>
            <a:custGeom>
              <a:avLst/>
              <a:gdLst/>
              <a:ahLst/>
              <a:cxnLst/>
              <a:rect l="l" t="t" r="r" b="b"/>
              <a:pathLst>
                <a:path w="74929" h="400050">
                  <a:moveTo>
                    <a:pt x="74930" y="398780"/>
                  </a:moveTo>
                  <a:lnTo>
                    <a:pt x="73660" y="393700"/>
                  </a:lnTo>
                  <a:lnTo>
                    <a:pt x="73660" y="389890"/>
                  </a:lnTo>
                  <a:lnTo>
                    <a:pt x="67310" y="389890"/>
                  </a:lnTo>
                  <a:lnTo>
                    <a:pt x="60960" y="388620"/>
                  </a:lnTo>
                  <a:lnTo>
                    <a:pt x="54610" y="387350"/>
                  </a:lnTo>
                  <a:lnTo>
                    <a:pt x="54495" y="387794"/>
                  </a:lnTo>
                  <a:lnTo>
                    <a:pt x="49530" y="384810"/>
                  </a:lnTo>
                  <a:lnTo>
                    <a:pt x="43180" y="381000"/>
                  </a:lnTo>
                  <a:lnTo>
                    <a:pt x="37617" y="377672"/>
                  </a:lnTo>
                  <a:lnTo>
                    <a:pt x="38100" y="377190"/>
                  </a:lnTo>
                  <a:lnTo>
                    <a:pt x="31750" y="370840"/>
                  </a:lnTo>
                  <a:lnTo>
                    <a:pt x="31318" y="371475"/>
                  </a:lnTo>
                  <a:lnTo>
                    <a:pt x="29210" y="368300"/>
                  </a:lnTo>
                  <a:lnTo>
                    <a:pt x="26670" y="364490"/>
                  </a:lnTo>
                  <a:lnTo>
                    <a:pt x="24130" y="359410"/>
                  </a:lnTo>
                  <a:lnTo>
                    <a:pt x="21590" y="354330"/>
                  </a:lnTo>
                  <a:lnTo>
                    <a:pt x="21361" y="354482"/>
                  </a:lnTo>
                  <a:lnTo>
                    <a:pt x="20320" y="349250"/>
                  </a:lnTo>
                  <a:lnTo>
                    <a:pt x="19050" y="342900"/>
                  </a:lnTo>
                  <a:lnTo>
                    <a:pt x="16510" y="334010"/>
                  </a:lnTo>
                  <a:lnTo>
                    <a:pt x="15240" y="326390"/>
                  </a:lnTo>
                  <a:lnTo>
                    <a:pt x="13970" y="317500"/>
                  </a:lnTo>
                  <a:lnTo>
                    <a:pt x="12700" y="308610"/>
                  </a:lnTo>
                  <a:lnTo>
                    <a:pt x="12700" y="179070"/>
                  </a:lnTo>
                  <a:lnTo>
                    <a:pt x="8890" y="179070"/>
                  </a:lnTo>
                  <a:lnTo>
                    <a:pt x="8890" y="160020"/>
                  </a:lnTo>
                  <a:lnTo>
                    <a:pt x="12700" y="110490"/>
                  </a:lnTo>
                  <a:lnTo>
                    <a:pt x="14986" y="91389"/>
                  </a:lnTo>
                  <a:lnTo>
                    <a:pt x="15240" y="91440"/>
                  </a:lnTo>
                  <a:lnTo>
                    <a:pt x="16510" y="85090"/>
                  </a:lnTo>
                  <a:lnTo>
                    <a:pt x="17780" y="80010"/>
                  </a:lnTo>
                  <a:lnTo>
                    <a:pt x="16649" y="79730"/>
                  </a:lnTo>
                  <a:lnTo>
                    <a:pt x="19050" y="74930"/>
                  </a:lnTo>
                  <a:lnTo>
                    <a:pt x="20320" y="71120"/>
                  </a:lnTo>
                  <a:lnTo>
                    <a:pt x="21590" y="66040"/>
                  </a:lnTo>
                  <a:lnTo>
                    <a:pt x="22860" y="62230"/>
                  </a:lnTo>
                  <a:lnTo>
                    <a:pt x="25400" y="58420"/>
                  </a:lnTo>
                  <a:lnTo>
                    <a:pt x="30480" y="49530"/>
                  </a:lnTo>
                  <a:lnTo>
                    <a:pt x="35560" y="39370"/>
                  </a:lnTo>
                  <a:lnTo>
                    <a:pt x="43180" y="29210"/>
                  </a:lnTo>
                  <a:lnTo>
                    <a:pt x="52070" y="17780"/>
                  </a:lnTo>
                  <a:lnTo>
                    <a:pt x="60960" y="6350"/>
                  </a:lnTo>
                  <a:lnTo>
                    <a:pt x="57150" y="2540"/>
                  </a:lnTo>
                  <a:lnTo>
                    <a:pt x="53340" y="0"/>
                  </a:lnTo>
                  <a:lnTo>
                    <a:pt x="44450" y="12700"/>
                  </a:lnTo>
                  <a:lnTo>
                    <a:pt x="35560" y="22860"/>
                  </a:lnTo>
                  <a:lnTo>
                    <a:pt x="13970" y="58420"/>
                  </a:lnTo>
                  <a:lnTo>
                    <a:pt x="12700" y="62230"/>
                  </a:lnTo>
                  <a:lnTo>
                    <a:pt x="12700" y="63500"/>
                  </a:lnTo>
                  <a:lnTo>
                    <a:pt x="11430" y="67310"/>
                  </a:lnTo>
                  <a:lnTo>
                    <a:pt x="10160" y="72390"/>
                  </a:lnTo>
                  <a:lnTo>
                    <a:pt x="8890" y="77470"/>
                  </a:lnTo>
                  <a:lnTo>
                    <a:pt x="7620" y="77470"/>
                  </a:lnTo>
                  <a:lnTo>
                    <a:pt x="6350" y="83820"/>
                  </a:lnTo>
                  <a:lnTo>
                    <a:pt x="5080" y="88900"/>
                  </a:lnTo>
                  <a:lnTo>
                    <a:pt x="5080" y="90170"/>
                  </a:lnTo>
                  <a:lnTo>
                    <a:pt x="5080" y="95250"/>
                  </a:lnTo>
                  <a:lnTo>
                    <a:pt x="2540" y="109220"/>
                  </a:lnTo>
                  <a:lnTo>
                    <a:pt x="1270" y="124460"/>
                  </a:lnTo>
                  <a:lnTo>
                    <a:pt x="0" y="142240"/>
                  </a:lnTo>
                  <a:lnTo>
                    <a:pt x="0" y="160020"/>
                  </a:lnTo>
                  <a:lnTo>
                    <a:pt x="0" y="179070"/>
                  </a:lnTo>
                  <a:lnTo>
                    <a:pt x="0" y="309880"/>
                  </a:lnTo>
                  <a:lnTo>
                    <a:pt x="3810" y="309880"/>
                  </a:lnTo>
                  <a:lnTo>
                    <a:pt x="5080" y="318770"/>
                  </a:lnTo>
                  <a:lnTo>
                    <a:pt x="5080" y="327660"/>
                  </a:lnTo>
                  <a:lnTo>
                    <a:pt x="5080" y="328930"/>
                  </a:lnTo>
                  <a:lnTo>
                    <a:pt x="7620" y="336550"/>
                  </a:lnTo>
                  <a:lnTo>
                    <a:pt x="8890" y="345440"/>
                  </a:lnTo>
                  <a:lnTo>
                    <a:pt x="11430" y="351790"/>
                  </a:lnTo>
                  <a:lnTo>
                    <a:pt x="13970" y="358140"/>
                  </a:lnTo>
                  <a:lnTo>
                    <a:pt x="13970" y="359410"/>
                  </a:lnTo>
                  <a:lnTo>
                    <a:pt x="16510" y="364490"/>
                  </a:lnTo>
                  <a:lnTo>
                    <a:pt x="19050" y="369570"/>
                  </a:lnTo>
                  <a:lnTo>
                    <a:pt x="21590" y="373380"/>
                  </a:lnTo>
                  <a:lnTo>
                    <a:pt x="25400" y="377190"/>
                  </a:lnTo>
                  <a:lnTo>
                    <a:pt x="25400" y="378460"/>
                  </a:lnTo>
                  <a:lnTo>
                    <a:pt x="31750" y="383540"/>
                  </a:lnTo>
                  <a:lnTo>
                    <a:pt x="31750" y="384810"/>
                  </a:lnTo>
                  <a:lnTo>
                    <a:pt x="38100" y="389890"/>
                  </a:lnTo>
                  <a:lnTo>
                    <a:pt x="45720" y="392430"/>
                  </a:lnTo>
                  <a:lnTo>
                    <a:pt x="50800" y="396240"/>
                  </a:lnTo>
                  <a:lnTo>
                    <a:pt x="52070" y="396240"/>
                  </a:lnTo>
                  <a:lnTo>
                    <a:pt x="59690" y="398780"/>
                  </a:lnTo>
                  <a:lnTo>
                    <a:pt x="66040" y="400050"/>
                  </a:lnTo>
                  <a:lnTo>
                    <a:pt x="67310" y="400050"/>
                  </a:lnTo>
                  <a:lnTo>
                    <a:pt x="74930" y="398780"/>
                  </a:lnTo>
                  <a:close/>
                </a:path>
              </a:pathLst>
            </a:custGeom>
            <a:solidFill>
              <a:srgbClr val="98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6433820" y="3533139"/>
              <a:ext cx="92710" cy="254000"/>
            </a:xfrm>
            <a:custGeom>
              <a:avLst/>
              <a:gdLst/>
              <a:ahLst/>
              <a:cxnLst/>
              <a:rect l="l" t="t" r="r" b="b"/>
              <a:pathLst>
                <a:path w="92709" h="254000">
                  <a:moveTo>
                    <a:pt x="78727" y="172720"/>
                  </a:moveTo>
                  <a:lnTo>
                    <a:pt x="71120" y="167640"/>
                  </a:lnTo>
                  <a:lnTo>
                    <a:pt x="64770" y="176530"/>
                  </a:lnTo>
                  <a:lnTo>
                    <a:pt x="47574" y="196176"/>
                  </a:lnTo>
                  <a:lnTo>
                    <a:pt x="46990" y="195580"/>
                  </a:lnTo>
                  <a:lnTo>
                    <a:pt x="24130" y="222250"/>
                  </a:lnTo>
                  <a:lnTo>
                    <a:pt x="0" y="247650"/>
                  </a:lnTo>
                  <a:lnTo>
                    <a:pt x="3810" y="250190"/>
                  </a:lnTo>
                  <a:lnTo>
                    <a:pt x="7620" y="254000"/>
                  </a:lnTo>
                  <a:lnTo>
                    <a:pt x="30480" y="228600"/>
                  </a:lnTo>
                  <a:lnTo>
                    <a:pt x="54610" y="203200"/>
                  </a:lnTo>
                  <a:lnTo>
                    <a:pt x="54610" y="201930"/>
                  </a:lnTo>
                  <a:lnTo>
                    <a:pt x="72377" y="181610"/>
                  </a:lnTo>
                  <a:lnTo>
                    <a:pt x="78727" y="172720"/>
                  </a:lnTo>
                  <a:close/>
                </a:path>
                <a:path w="92709" h="254000">
                  <a:moveTo>
                    <a:pt x="92710" y="44450"/>
                  </a:moveTo>
                  <a:lnTo>
                    <a:pt x="91427" y="35560"/>
                  </a:lnTo>
                  <a:lnTo>
                    <a:pt x="91427" y="29210"/>
                  </a:lnTo>
                  <a:lnTo>
                    <a:pt x="91427" y="27940"/>
                  </a:lnTo>
                  <a:lnTo>
                    <a:pt x="90170" y="21590"/>
                  </a:lnTo>
                  <a:lnTo>
                    <a:pt x="88900" y="19050"/>
                  </a:lnTo>
                  <a:lnTo>
                    <a:pt x="88900" y="17792"/>
                  </a:lnTo>
                  <a:lnTo>
                    <a:pt x="88900" y="16510"/>
                  </a:lnTo>
                  <a:lnTo>
                    <a:pt x="87884" y="15494"/>
                  </a:lnTo>
                  <a:lnTo>
                    <a:pt x="88900" y="15240"/>
                  </a:lnTo>
                  <a:lnTo>
                    <a:pt x="87630" y="12700"/>
                  </a:lnTo>
                  <a:lnTo>
                    <a:pt x="87630" y="11442"/>
                  </a:lnTo>
                  <a:lnTo>
                    <a:pt x="86360" y="10160"/>
                  </a:lnTo>
                  <a:lnTo>
                    <a:pt x="86360" y="8890"/>
                  </a:lnTo>
                  <a:lnTo>
                    <a:pt x="85839" y="9156"/>
                  </a:lnTo>
                  <a:lnTo>
                    <a:pt x="85077" y="7620"/>
                  </a:lnTo>
                  <a:lnTo>
                    <a:pt x="83820" y="6350"/>
                  </a:lnTo>
                  <a:lnTo>
                    <a:pt x="83820" y="5092"/>
                  </a:lnTo>
                  <a:lnTo>
                    <a:pt x="82550" y="5092"/>
                  </a:lnTo>
                  <a:lnTo>
                    <a:pt x="81280" y="3810"/>
                  </a:lnTo>
                  <a:lnTo>
                    <a:pt x="78714" y="6375"/>
                  </a:lnTo>
                  <a:lnTo>
                    <a:pt x="81280" y="3810"/>
                  </a:lnTo>
                  <a:lnTo>
                    <a:pt x="81280" y="2540"/>
                  </a:lnTo>
                  <a:lnTo>
                    <a:pt x="80010" y="2540"/>
                  </a:lnTo>
                  <a:lnTo>
                    <a:pt x="80010" y="1270"/>
                  </a:lnTo>
                  <a:lnTo>
                    <a:pt x="78727" y="1270"/>
                  </a:lnTo>
                  <a:lnTo>
                    <a:pt x="78727" y="0"/>
                  </a:lnTo>
                  <a:lnTo>
                    <a:pt x="73660" y="0"/>
                  </a:lnTo>
                  <a:lnTo>
                    <a:pt x="76200" y="5092"/>
                  </a:lnTo>
                  <a:lnTo>
                    <a:pt x="73660" y="8890"/>
                  </a:lnTo>
                  <a:lnTo>
                    <a:pt x="74930" y="10160"/>
                  </a:lnTo>
                  <a:lnTo>
                    <a:pt x="76200" y="11442"/>
                  </a:lnTo>
                  <a:lnTo>
                    <a:pt x="77470" y="12700"/>
                  </a:lnTo>
                  <a:lnTo>
                    <a:pt x="77470" y="13970"/>
                  </a:lnTo>
                  <a:lnTo>
                    <a:pt x="78727" y="15240"/>
                  </a:lnTo>
                  <a:lnTo>
                    <a:pt x="78727" y="16510"/>
                  </a:lnTo>
                  <a:lnTo>
                    <a:pt x="78727" y="17792"/>
                  </a:lnTo>
                  <a:lnTo>
                    <a:pt x="80010" y="20320"/>
                  </a:lnTo>
                  <a:lnTo>
                    <a:pt x="80010" y="21590"/>
                  </a:lnTo>
                  <a:lnTo>
                    <a:pt x="81280" y="24142"/>
                  </a:lnTo>
                  <a:lnTo>
                    <a:pt x="81280" y="29210"/>
                  </a:lnTo>
                  <a:lnTo>
                    <a:pt x="82550" y="36842"/>
                  </a:lnTo>
                  <a:lnTo>
                    <a:pt x="82550" y="44450"/>
                  </a:lnTo>
                  <a:lnTo>
                    <a:pt x="83820" y="54610"/>
                  </a:lnTo>
                  <a:lnTo>
                    <a:pt x="83820" y="66040"/>
                  </a:lnTo>
                  <a:lnTo>
                    <a:pt x="83820" y="91440"/>
                  </a:lnTo>
                  <a:lnTo>
                    <a:pt x="83820" y="111760"/>
                  </a:lnTo>
                  <a:lnTo>
                    <a:pt x="83820" y="120650"/>
                  </a:lnTo>
                  <a:lnTo>
                    <a:pt x="82550" y="128270"/>
                  </a:lnTo>
                  <a:lnTo>
                    <a:pt x="82550" y="135890"/>
                  </a:lnTo>
                  <a:lnTo>
                    <a:pt x="81521" y="141033"/>
                  </a:lnTo>
                  <a:lnTo>
                    <a:pt x="81280" y="140970"/>
                  </a:lnTo>
                  <a:lnTo>
                    <a:pt x="81280" y="142240"/>
                  </a:lnTo>
                  <a:lnTo>
                    <a:pt x="81280" y="147320"/>
                  </a:lnTo>
                  <a:lnTo>
                    <a:pt x="80010" y="149860"/>
                  </a:lnTo>
                  <a:lnTo>
                    <a:pt x="80010" y="151130"/>
                  </a:lnTo>
                  <a:lnTo>
                    <a:pt x="80010" y="152400"/>
                  </a:lnTo>
                  <a:lnTo>
                    <a:pt x="78727" y="153670"/>
                  </a:lnTo>
                  <a:lnTo>
                    <a:pt x="79286" y="153822"/>
                  </a:lnTo>
                  <a:lnTo>
                    <a:pt x="78727" y="154940"/>
                  </a:lnTo>
                  <a:lnTo>
                    <a:pt x="77470" y="157480"/>
                  </a:lnTo>
                  <a:lnTo>
                    <a:pt x="74930" y="161290"/>
                  </a:lnTo>
                  <a:lnTo>
                    <a:pt x="75133" y="161353"/>
                  </a:lnTo>
                  <a:lnTo>
                    <a:pt x="71120" y="166370"/>
                  </a:lnTo>
                  <a:lnTo>
                    <a:pt x="71120" y="167640"/>
                  </a:lnTo>
                  <a:lnTo>
                    <a:pt x="74930" y="170180"/>
                  </a:lnTo>
                  <a:lnTo>
                    <a:pt x="78727" y="172720"/>
                  </a:lnTo>
                  <a:lnTo>
                    <a:pt x="83820" y="166370"/>
                  </a:lnTo>
                  <a:lnTo>
                    <a:pt x="83820" y="165100"/>
                  </a:lnTo>
                  <a:lnTo>
                    <a:pt x="86360" y="161290"/>
                  </a:lnTo>
                  <a:lnTo>
                    <a:pt x="85331" y="160782"/>
                  </a:lnTo>
                  <a:lnTo>
                    <a:pt x="86360" y="158750"/>
                  </a:lnTo>
                  <a:lnTo>
                    <a:pt x="87630" y="158750"/>
                  </a:lnTo>
                  <a:lnTo>
                    <a:pt x="88900" y="157480"/>
                  </a:lnTo>
                  <a:lnTo>
                    <a:pt x="88900" y="156210"/>
                  </a:lnTo>
                  <a:lnTo>
                    <a:pt x="88900" y="154940"/>
                  </a:lnTo>
                  <a:lnTo>
                    <a:pt x="88900" y="153670"/>
                  </a:lnTo>
                  <a:lnTo>
                    <a:pt x="88900" y="152400"/>
                  </a:lnTo>
                  <a:lnTo>
                    <a:pt x="90170" y="151130"/>
                  </a:lnTo>
                  <a:lnTo>
                    <a:pt x="90170" y="148590"/>
                  </a:lnTo>
                  <a:lnTo>
                    <a:pt x="91427" y="143510"/>
                  </a:lnTo>
                  <a:lnTo>
                    <a:pt x="86347" y="142240"/>
                  </a:lnTo>
                  <a:lnTo>
                    <a:pt x="91427" y="143510"/>
                  </a:lnTo>
                  <a:lnTo>
                    <a:pt x="91427" y="142240"/>
                  </a:lnTo>
                  <a:lnTo>
                    <a:pt x="91427" y="135890"/>
                  </a:lnTo>
                  <a:lnTo>
                    <a:pt x="92710" y="129540"/>
                  </a:lnTo>
                  <a:lnTo>
                    <a:pt x="92710" y="120650"/>
                  </a:lnTo>
                  <a:lnTo>
                    <a:pt x="92710" y="111760"/>
                  </a:lnTo>
                  <a:lnTo>
                    <a:pt x="92710" y="91440"/>
                  </a:lnTo>
                  <a:lnTo>
                    <a:pt x="92710" y="66040"/>
                  </a:lnTo>
                  <a:lnTo>
                    <a:pt x="92710" y="54610"/>
                  </a:lnTo>
                  <a:lnTo>
                    <a:pt x="92710" y="44450"/>
                  </a:lnTo>
                  <a:close/>
                </a:path>
              </a:pathLst>
            </a:custGeom>
            <a:solidFill>
              <a:srgbClr val="98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6483350" y="3531882"/>
              <a:ext cx="36830" cy="341630"/>
            </a:xfrm>
            <a:custGeom>
              <a:avLst/>
              <a:gdLst/>
              <a:ahLst/>
              <a:cxnLst/>
              <a:rect l="l" t="t" r="r" b="b"/>
              <a:pathLst>
                <a:path w="36829" h="341629">
                  <a:moveTo>
                    <a:pt x="29197" y="1257"/>
                  </a:moveTo>
                  <a:lnTo>
                    <a:pt x="26670" y="1257"/>
                  </a:lnTo>
                  <a:lnTo>
                    <a:pt x="25400" y="1257"/>
                  </a:lnTo>
                  <a:lnTo>
                    <a:pt x="24765" y="1257"/>
                  </a:lnTo>
                  <a:lnTo>
                    <a:pt x="24765" y="3810"/>
                  </a:lnTo>
                  <a:lnTo>
                    <a:pt x="24130" y="6350"/>
                  </a:lnTo>
                  <a:lnTo>
                    <a:pt x="24752" y="3810"/>
                  </a:lnTo>
                  <a:lnTo>
                    <a:pt x="24765" y="1257"/>
                  </a:lnTo>
                  <a:lnTo>
                    <a:pt x="24130" y="1257"/>
                  </a:lnTo>
                  <a:lnTo>
                    <a:pt x="22847" y="0"/>
                  </a:lnTo>
                  <a:lnTo>
                    <a:pt x="21590" y="1257"/>
                  </a:lnTo>
                  <a:lnTo>
                    <a:pt x="20320" y="1257"/>
                  </a:lnTo>
                  <a:lnTo>
                    <a:pt x="19050" y="1257"/>
                  </a:lnTo>
                  <a:lnTo>
                    <a:pt x="16510" y="2527"/>
                  </a:lnTo>
                  <a:lnTo>
                    <a:pt x="15240" y="3797"/>
                  </a:lnTo>
                  <a:lnTo>
                    <a:pt x="13970" y="3797"/>
                  </a:lnTo>
                  <a:lnTo>
                    <a:pt x="12700" y="3797"/>
                  </a:lnTo>
                  <a:lnTo>
                    <a:pt x="12700" y="5067"/>
                  </a:lnTo>
                  <a:lnTo>
                    <a:pt x="11430" y="5067"/>
                  </a:lnTo>
                  <a:lnTo>
                    <a:pt x="11430" y="6350"/>
                  </a:lnTo>
                  <a:lnTo>
                    <a:pt x="10160" y="6350"/>
                  </a:lnTo>
                  <a:lnTo>
                    <a:pt x="10160" y="7607"/>
                  </a:lnTo>
                  <a:lnTo>
                    <a:pt x="13970" y="10147"/>
                  </a:lnTo>
                  <a:lnTo>
                    <a:pt x="10160" y="7607"/>
                  </a:lnTo>
                  <a:lnTo>
                    <a:pt x="8890" y="8877"/>
                  </a:lnTo>
                  <a:lnTo>
                    <a:pt x="7620" y="10147"/>
                  </a:lnTo>
                  <a:lnTo>
                    <a:pt x="6350" y="11417"/>
                  </a:lnTo>
                  <a:lnTo>
                    <a:pt x="6350" y="12700"/>
                  </a:lnTo>
                  <a:lnTo>
                    <a:pt x="5080" y="13957"/>
                  </a:lnTo>
                  <a:lnTo>
                    <a:pt x="5080" y="15227"/>
                  </a:lnTo>
                  <a:lnTo>
                    <a:pt x="3810" y="16497"/>
                  </a:lnTo>
                  <a:lnTo>
                    <a:pt x="3810" y="17767"/>
                  </a:lnTo>
                  <a:lnTo>
                    <a:pt x="2540" y="19050"/>
                  </a:lnTo>
                  <a:lnTo>
                    <a:pt x="3657" y="19342"/>
                  </a:lnTo>
                  <a:lnTo>
                    <a:pt x="2540" y="21577"/>
                  </a:lnTo>
                  <a:lnTo>
                    <a:pt x="2540" y="22847"/>
                  </a:lnTo>
                  <a:lnTo>
                    <a:pt x="1270" y="25400"/>
                  </a:lnTo>
                  <a:lnTo>
                    <a:pt x="1270" y="27927"/>
                  </a:lnTo>
                  <a:lnTo>
                    <a:pt x="1270" y="34277"/>
                  </a:lnTo>
                  <a:lnTo>
                    <a:pt x="0" y="41897"/>
                  </a:lnTo>
                  <a:lnTo>
                    <a:pt x="0" y="50800"/>
                  </a:lnTo>
                  <a:lnTo>
                    <a:pt x="0" y="72377"/>
                  </a:lnTo>
                  <a:lnTo>
                    <a:pt x="0" y="176517"/>
                  </a:lnTo>
                  <a:lnTo>
                    <a:pt x="3810" y="176517"/>
                  </a:lnTo>
                  <a:lnTo>
                    <a:pt x="5080" y="180327"/>
                  </a:lnTo>
                  <a:lnTo>
                    <a:pt x="8890" y="180327"/>
                  </a:lnTo>
                  <a:lnTo>
                    <a:pt x="8890" y="176517"/>
                  </a:lnTo>
                  <a:lnTo>
                    <a:pt x="8890" y="72377"/>
                  </a:lnTo>
                  <a:lnTo>
                    <a:pt x="10083" y="52044"/>
                  </a:lnTo>
                  <a:lnTo>
                    <a:pt x="10160" y="50800"/>
                  </a:lnTo>
                  <a:lnTo>
                    <a:pt x="10160" y="43167"/>
                  </a:lnTo>
                  <a:lnTo>
                    <a:pt x="10160" y="35547"/>
                  </a:lnTo>
                  <a:lnTo>
                    <a:pt x="10160" y="29197"/>
                  </a:lnTo>
                  <a:lnTo>
                    <a:pt x="11430" y="26657"/>
                  </a:lnTo>
                  <a:lnTo>
                    <a:pt x="11430" y="25400"/>
                  </a:lnTo>
                  <a:lnTo>
                    <a:pt x="11430" y="24117"/>
                  </a:lnTo>
                  <a:lnTo>
                    <a:pt x="12700" y="21577"/>
                  </a:lnTo>
                  <a:lnTo>
                    <a:pt x="12700" y="20307"/>
                  </a:lnTo>
                  <a:lnTo>
                    <a:pt x="13970" y="19050"/>
                  </a:lnTo>
                  <a:lnTo>
                    <a:pt x="15240" y="16497"/>
                  </a:lnTo>
                  <a:lnTo>
                    <a:pt x="15240" y="15227"/>
                  </a:lnTo>
                  <a:lnTo>
                    <a:pt x="16510" y="13957"/>
                  </a:lnTo>
                  <a:lnTo>
                    <a:pt x="17780" y="12700"/>
                  </a:lnTo>
                  <a:lnTo>
                    <a:pt x="19050" y="12700"/>
                  </a:lnTo>
                  <a:lnTo>
                    <a:pt x="20320" y="11417"/>
                  </a:lnTo>
                  <a:lnTo>
                    <a:pt x="21590" y="10147"/>
                  </a:lnTo>
                  <a:lnTo>
                    <a:pt x="22847" y="10147"/>
                  </a:lnTo>
                  <a:lnTo>
                    <a:pt x="24130" y="10147"/>
                  </a:lnTo>
                  <a:lnTo>
                    <a:pt x="25400" y="11417"/>
                  </a:lnTo>
                  <a:lnTo>
                    <a:pt x="26670" y="10147"/>
                  </a:lnTo>
                  <a:lnTo>
                    <a:pt x="27940" y="10147"/>
                  </a:lnTo>
                  <a:lnTo>
                    <a:pt x="26670" y="6350"/>
                  </a:lnTo>
                  <a:lnTo>
                    <a:pt x="29197" y="1257"/>
                  </a:lnTo>
                  <a:close/>
                </a:path>
                <a:path w="36829" h="341629">
                  <a:moveTo>
                    <a:pt x="36830" y="279387"/>
                  </a:moveTo>
                  <a:lnTo>
                    <a:pt x="33020" y="278117"/>
                  </a:lnTo>
                  <a:lnTo>
                    <a:pt x="29197" y="275577"/>
                  </a:lnTo>
                  <a:lnTo>
                    <a:pt x="27940" y="275577"/>
                  </a:lnTo>
                  <a:lnTo>
                    <a:pt x="22847" y="285737"/>
                  </a:lnTo>
                  <a:lnTo>
                    <a:pt x="22847" y="287007"/>
                  </a:lnTo>
                  <a:lnTo>
                    <a:pt x="17780" y="297167"/>
                  </a:lnTo>
                  <a:lnTo>
                    <a:pt x="13970" y="306057"/>
                  </a:lnTo>
                  <a:lnTo>
                    <a:pt x="10160" y="314947"/>
                  </a:lnTo>
                  <a:lnTo>
                    <a:pt x="7620" y="323837"/>
                  </a:lnTo>
                  <a:lnTo>
                    <a:pt x="6350" y="327647"/>
                  </a:lnTo>
                  <a:lnTo>
                    <a:pt x="5080" y="331457"/>
                  </a:lnTo>
                  <a:lnTo>
                    <a:pt x="5080" y="335267"/>
                  </a:lnTo>
                  <a:lnTo>
                    <a:pt x="3810" y="339077"/>
                  </a:lnTo>
                  <a:lnTo>
                    <a:pt x="8890" y="340347"/>
                  </a:lnTo>
                  <a:lnTo>
                    <a:pt x="12700" y="341617"/>
                  </a:lnTo>
                  <a:lnTo>
                    <a:pt x="13970" y="337807"/>
                  </a:lnTo>
                  <a:lnTo>
                    <a:pt x="13970" y="336537"/>
                  </a:lnTo>
                  <a:lnTo>
                    <a:pt x="15240" y="332727"/>
                  </a:lnTo>
                  <a:lnTo>
                    <a:pt x="14389" y="332727"/>
                  </a:lnTo>
                  <a:lnTo>
                    <a:pt x="15240" y="330187"/>
                  </a:lnTo>
                  <a:lnTo>
                    <a:pt x="16510" y="326377"/>
                  </a:lnTo>
                  <a:lnTo>
                    <a:pt x="19050" y="318757"/>
                  </a:lnTo>
                  <a:lnTo>
                    <a:pt x="22847" y="309867"/>
                  </a:lnTo>
                  <a:lnTo>
                    <a:pt x="26670" y="299707"/>
                  </a:lnTo>
                  <a:lnTo>
                    <a:pt x="31750" y="290817"/>
                  </a:lnTo>
                  <a:lnTo>
                    <a:pt x="36830" y="279387"/>
                  </a:lnTo>
                  <a:close/>
                </a:path>
              </a:pathLst>
            </a:custGeom>
            <a:solidFill>
              <a:srgbClr val="98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6483350" y="3870959"/>
              <a:ext cx="34290" cy="167640"/>
            </a:xfrm>
            <a:custGeom>
              <a:avLst/>
              <a:gdLst/>
              <a:ahLst/>
              <a:cxnLst/>
              <a:rect l="l" t="t" r="r" b="b"/>
              <a:pathLst>
                <a:path w="34290" h="167639">
                  <a:moveTo>
                    <a:pt x="34290" y="158750"/>
                  </a:moveTo>
                  <a:lnTo>
                    <a:pt x="30480" y="156210"/>
                  </a:lnTo>
                  <a:lnTo>
                    <a:pt x="27940" y="152400"/>
                  </a:lnTo>
                  <a:lnTo>
                    <a:pt x="26670" y="153670"/>
                  </a:lnTo>
                  <a:lnTo>
                    <a:pt x="25400" y="153670"/>
                  </a:lnTo>
                  <a:lnTo>
                    <a:pt x="25400" y="154940"/>
                  </a:lnTo>
                  <a:lnTo>
                    <a:pt x="24130" y="154940"/>
                  </a:lnTo>
                  <a:lnTo>
                    <a:pt x="21590" y="156210"/>
                  </a:lnTo>
                  <a:lnTo>
                    <a:pt x="22009" y="157048"/>
                  </a:lnTo>
                  <a:lnTo>
                    <a:pt x="21831" y="157226"/>
                  </a:lnTo>
                  <a:lnTo>
                    <a:pt x="21590" y="156210"/>
                  </a:lnTo>
                  <a:lnTo>
                    <a:pt x="20320" y="157480"/>
                  </a:lnTo>
                  <a:lnTo>
                    <a:pt x="17780" y="156210"/>
                  </a:lnTo>
                  <a:lnTo>
                    <a:pt x="16510" y="156210"/>
                  </a:lnTo>
                  <a:lnTo>
                    <a:pt x="15240" y="154940"/>
                  </a:lnTo>
                  <a:lnTo>
                    <a:pt x="15240" y="153670"/>
                  </a:lnTo>
                  <a:lnTo>
                    <a:pt x="13970" y="152400"/>
                  </a:lnTo>
                  <a:lnTo>
                    <a:pt x="13970" y="151130"/>
                  </a:lnTo>
                  <a:lnTo>
                    <a:pt x="13208" y="151638"/>
                  </a:lnTo>
                  <a:lnTo>
                    <a:pt x="12700" y="151130"/>
                  </a:lnTo>
                  <a:lnTo>
                    <a:pt x="12700" y="149860"/>
                  </a:lnTo>
                  <a:lnTo>
                    <a:pt x="12700" y="148590"/>
                  </a:lnTo>
                  <a:lnTo>
                    <a:pt x="12700" y="147320"/>
                  </a:lnTo>
                  <a:lnTo>
                    <a:pt x="12700" y="146050"/>
                  </a:lnTo>
                  <a:lnTo>
                    <a:pt x="11430" y="143510"/>
                  </a:lnTo>
                  <a:lnTo>
                    <a:pt x="10160" y="137160"/>
                  </a:lnTo>
                  <a:lnTo>
                    <a:pt x="10160" y="130810"/>
                  </a:lnTo>
                  <a:lnTo>
                    <a:pt x="10160" y="123190"/>
                  </a:lnTo>
                  <a:lnTo>
                    <a:pt x="8890" y="102870"/>
                  </a:lnTo>
                  <a:lnTo>
                    <a:pt x="8890" y="77470"/>
                  </a:lnTo>
                  <a:lnTo>
                    <a:pt x="8890" y="54610"/>
                  </a:lnTo>
                  <a:lnTo>
                    <a:pt x="10160" y="44450"/>
                  </a:lnTo>
                  <a:lnTo>
                    <a:pt x="10160" y="34290"/>
                  </a:lnTo>
                  <a:lnTo>
                    <a:pt x="10160" y="25400"/>
                  </a:lnTo>
                  <a:lnTo>
                    <a:pt x="11430" y="16510"/>
                  </a:lnTo>
                  <a:lnTo>
                    <a:pt x="12700" y="8890"/>
                  </a:lnTo>
                  <a:lnTo>
                    <a:pt x="12700" y="1270"/>
                  </a:lnTo>
                  <a:lnTo>
                    <a:pt x="8890" y="1270"/>
                  </a:lnTo>
                  <a:lnTo>
                    <a:pt x="3810" y="0"/>
                  </a:lnTo>
                  <a:lnTo>
                    <a:pt x="2540" y="7620"/>
                  </a:lnTo>
                  <a:lnTo>
                    <a:pt x="2540" y="16510"/>
                  </a:lnTo>
                  <a:lnTo>
                    <a:pt x="1270" y="24130"/>
                  </a:lnTo>
                  <a:lnTo>
                    <a:pt x="0" y="33020"/>
                  </a:lnTo>
                  <a:lnTo>
                    <a:pt x="0" y="123190"/>
                  </a:lnTo>
                  <a:lnTo>
                    <a:pt x="1270" y="132080"/>
                  </a:lnTo>
                  <a:lnTo>
                    <a:pt x="1270" y="139700"/>
                  </a:lnTo>
                  <a:lnTo>
                    <a:pt x="2540" y="144780"/>
                  </a:lnTo>
                  <a:lnTo>
                    <a:pt x="2540" y="147320"/>
                  </a:lnTo>
                  <a:lnTo>
                    <a:pt x="2540" y="148590"/>
                  </a:lnTo>
                  <a:lnTo>
                    <a:pt x="2540" y="149860"/>
                  </a:lnTo>
                  <a:lnTo>
                    <a:pt x="3810" y="151130"/>
                  </a:lnTo>
                  <a:lnTo>
                    <a:pt x="3810" y="153670"/>
                  </a:lnTo>
                  <a:lnTo>
                    <a:pt x="5080" y="154940"/>
                  </a:lnTo>
                  <a:lnTo>
                    <a:pt x="5080" y="156210"/>
                  </a:lnTo>
                  <a:lnTo>
                    <a:pt x="6350" y="157480"/>
                  </a:lnTo>
                  <a:lnTo>
                    <a:pt x="6350" y="158750"/>
                  </a:lnTo>
                  <a:lnTo>
                    <a:pt x="7620" y="158750"/>
                  </a:lnTo>
                  <a:lnTo>
                    <a:pt x="7620" y="160020"/>
                  </a:lnTo>
                  <a:lnTo>
                    <a:pt x="8890" y="161290"/>
                  </a:lnTo>
                  <a:lnTo>
                    <a:pt x="8890" y="162560"/>
                  </a:lnTo>
                  <a:lnTo>
                    <a:pt x="10160" y="162560"/>
                  </a:lnTo>
                  <a:lnTo>
                    <a:pt x="11430" y="163830"/>
                  </a:lnTo>
                  <a:lnTo>
                    <a:pt x="12700" y="163830"/>
                  </a:lnTo>
                  <a:lnTo>
                    <a:pt x="12700" y="165100"/>
                  </a:lnTo>
                  <a:lnTo>
                    <a:pt x="13970" y="165100"/>
                  </a:lnTo>
                  <a:lnTo>
                    <a:pt x="15240" y="166370"/>
                  </a:lnTo>
                  <a:lnTo>
                    <a:pt x="16510" y="167640"/>
                  </a:lnTo>
                  <a:lnTo>
                    <a:pt x="19050" y="166370"/>
                  </a:lnTo>
                  <a:lnTo>
                    <a:pt x="20320" y="167640"/>
                  </a:lnTo>
                  <a:lnTo>
                    <a:pt x="21590" y="166370"/>
                  </a:lnTo>
                  <a:lnTo>
                    <a:pt x="22847" y="166370"/>
                  </a:lnTo>
                  <a:lnTo>
                    <a:pt x="24130" y="166370"/>
                  </a:lnTo>
                  <a:lnTo>
                    <a:pt x="24130" y="165100"/>
                  </a:lnTo>
                  <a:lnTo>
                    <a:pt x="26670" y="165100"/>
                  </a:lnTo>
                  <a:lnTo>
                    <a:pt x="29197" y="163830"/>
                  </a:lnTo>
                  <a:lnTo>
                    <a:pt x="29197" y="162560"/>
                  </a:lnTo>
                  <a:lnTo>
                    <a:pt x="30480" y="162560"/>
                  </a:lnTo>
                  <a:lnTo>
                    <a:pt x="31750" y="161290"/>
                  </a:lnTo>
                  <a:lnTo>
                    <a:pt x="33020" y="161290"/>
                  </a:lnTo>
                  <a:lnTo>
                    <a:pt x="33020" y="160020"/>
                  </a:lnTo>
                  <a:lnTo>
                    <a:pt x="34290" y="158750"/>
                  </a:lnTo>
                  <a:close/>
                </a:path>
              </a:pathLst>
            </a:custGeom>
            <a:solidFill>
              <a:srgbClr val="98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6510020" y="3780789"/>
              <a:ext cx="16510" cy="250190"/>
            </a:xfrm>
            <a:custGeom>
              <a:avLst/>
              <a:gdLst/>
              <a:ahLst/>
              <a:cxnLst/>
              <a:rect l="l" t="t" r="r" b="b"/>
              <a:pathLst>
                <a:path w="16509" h="250189">
                  <a:moveTo>
                    <a:pt x="16510" y="0"/>
                  </a:moveTo>
                  <a:lnTo>
                    <a:pt x="2527" y="0"/>
                  </a:lnTo>
                  <a:lnTo>
                    <a:pt x="2527" y="237490"/>
                  </a:lnTo>
                  <a:lnTo>
                    <a:pt x="3162" y="237490"/>
                  </a:lnTo>
                  <a:lnTo>
                    <a:pt x="2527" y="238760"/>
                  </a:lnTo>
                  <a:lnTo>
                    <a:pt x="2527" y="240030"/>
                  </a:lnTo>
                  <a:lnTo>
                    <a:pt x="1270" y="241300"/>
                  </a:lnTo>
                  <a:lnTo>
                    <a:pt x="1270" y="242570"/>
                  </a:lnTo>
                  <a:lnTo>
                    <a:pt x="0" y="242570"/>
                  </a:lnTo>
                  <a:lnTo>
                    <a:pt x="0" y="243840"/>
                  </a:lnTo>
                  <a:lnTo>
                    <a:pt x="2527" y="247650"/>
                  </a:lnTo>
                  <a:lnTo>
                    <a:pt x="6350" y="250190"/>
                  </a:lnTo>
                  <a:lnTo>
                    <a:pt x="7620" y="248920"/>
                  </a:lnTo>
                  <a:lnTo>
                    <a:pt x="8877" y="248920"/>
                  </a:lnTo>
                  <a:lnTo>
                    <a:pt x="8877" y="247650"/>
                  </a:lnTo>
                  <a:lnTo>
                    <a:pt x="10160" y="246380"/>
                  </a:lnTo>
                  <a:lnTo>
                    <a:pt x="10160" y="245110"/>
                  </a:lnTo>
                  <a:lnTo>
                    <a:pt x="11430" y="243840"/>
                  </a:lnTo>
                  <a:lnTo>
                    <a:pt x="12700" y="241300"/>
                  </a:lnTo>
                  <a:lnTo>
                    <a:pt x="12700" y="240030"/>
                  </a:lnTo>
                  <a:lnTo>
                    <a:pt x="12700" y="238760"/>
                  </a:lnTo>
                  <a:lnTo>
                    <a:pt x="13970" y="237490"/>
                  </a:lnTo>
                  <a:lnTo>
                    <a:pt x="16510" y="237490"/>
                  </a:lnTo>
                  <a:lnTo>
                    <a:pt x="16510" y="212090"/>
                  </a:lnTo>
                  <a:lnTo>
                    <a:pt x="16510" y="210820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98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6769100" y="3312159"/>
              <a:ext cx="138430" cy="38100"/>
            </a:xfrm>
            <a:custGeom>
              <a:avLst/>
              <a:gdLst/>
              <a:ahLst/>
              <a:cxnLst/>
              <a:rect l="l" t="t" r="r" b="b"/>
              <a:pathLst>
                <a:path w="138429" h="38100">
                  <a:moveTo>
                    <a:pt x="12700" y="34290"/>
                  </a:moveTo>
                  <a:lnTo>
                    <a:pt x="11430" y="34290"/>
                  </a:lnTo>
                  <a:lnTo>
                    <a:pt x="11430" y="35560"/>
                  </a:lnTo>
                  <a:lnTo>
                    <a:pt x="5080" y="35560"/>
                  </a:lnTo>
                  <a:lnTo>
                    <a:pt x="5080" y="36830"/>
                  </a:lnTo>
                  <a:lnTo>
                    <a:pt x="0" y="36830"/>
                  </a:lnTo>
                  <a:lnTo>
                    <a:pt x="0" y="38100"/>
                  </a:lnTo>
                  <a:lnTo>
                    <a:pt x="12700" y="38100"/>
                  </a:lnTo>
                  <a:lnTo>
                    <a:pt x="12700" y="36830"/>
                  </a:lnTo>
                  <a:lnTo>
                    <a:pt x="12700" y="35560"/>
                  </a:lnTo>
                  <a:lnTo>
                    <a:pt x="12700" y="34290"/>
                  </a:lnTo>
                  <a:close/>
                </a:path>
                <a:path w="138429" h="38100">
                  <a:moveTo>
                    <a:pt x="105410" y="2667"/>
                  </a:moveTo>
                  <a:lnTo>
                    <a:pt x="101600" y="2667"/>
                  </a:lnTo>
                  <a:lnTo>
                    <a:pt x="101600" y="1270"/>
                  </a:lnTo>
                  <a:lnTo>
                    <a:pt x="99060" y="1270"/>
                  </a:lnTo>
                  <a:lnTo>
                    <a:pt x="99060" y="0"/>
                  </a:lnTo>
                  <a:lnTo>
                    <a:pt x="91440" y="0"/>
                  </a:lnTo>
                  <a:lnTo>
                    <a:pt x="91440" y="1270"/>
                  </a:lnTo>
                  <a:lnTo>
                    <a:pt x="85090" y="1270"/>
                  </a:lnTo>
                  <a:lnTo>
                    <a:pt x="85090" y="2667"/>
                  </a:lnTo>
                  <a:lnTo>
                    <a:pt x="78740" y="2667"/>
                  </a:lnTo>
                  <a:lnTo>
                    <a:pt x="78740" y="3810"/>
                  </a:lnTo>
                  <a:lnTo>
                    <a:pt x="105410" y="3810"/>
                  </a:lnTo>
                  <a:lnTo>
                    <a:pt x="105410" y="2667"/>
                  </a:lnTo>
                  <a:close/>
                </a:path>
                <a:path w="138429" h="38100">
                  <a:moveTo>
                    <a:pt x="111760" y="5080"/>
                  </a:moveTo>
                  <a:lnTo>
                    <a:pt x="110490" y="5080"/>
                  </a:lnTo>
                  <a:lnTo>
                    <a:pt x="110490" y="3937"/>
                  </a:lnTo>
                  <a:lnTo>
                    <a:pt x="110490" y="3810"/>
                  </a:lnTo>
                  <a:lnTo>
                    <a:pt x="105410" y="3810"/>
                  </a:lnTo>
                  <a:lnTo>
                    <a:pt x="105410" y="3937"/>
                  </a:lnTo>
                  <a:lnTo>
                    <a:pt x="78740" y="3937"/>
                  </a:lnTo>
                  <a:lnTo>
                    <a:pt x="78740" y="3810"/>
                  </a:lnTo>
                  <a:lnTo>
                    <a:pt x="72390" y="3810"/>
                  </a:lnTo>
                  <a:lnTo>
                    <a:pt x="72390" y="5080"/>
                  </a:lnTo>
                  <a:lnTo>
                    <a:pt x="68580" y="5080"/>
                  </a:lnTo>
                  <a:lnTo>
                    <a:pt x="68580" y="6350"/>
                  </a:lnTo>
                  <a:lnTo>
                    <a:pt x="111760" y="6350"/>
                  </a:lnTo>
                  <a:lnTo>
                    <a:pt x="111760" y="5080"/>
                  </a:lnTo>
                  <a:close/>
                </a:path>
                <a:path w="138429" h="38100">
                  <a:moveTo>
                    <a:pt x="118110" y="9017"/>
                  </a:moveTo>
                  <a:lnTo>
                    <a:pt x="116840" y="9017"/>
                  </a:lnTo>
                  <a:lnTo>
                    <a:pt x="116840" y="7620"/>
                  </a:lnTo>
                  <a:lnTo>
                    <a:pt x="114300" y="7620"/>
                  </a:lnTo>
                  <a:lnTo>
                    <a:pt x="114300" y="6477"/>
                  </a:lnTo>
                  <a:lnTo>
                    <a:pt x="114300" y="6350"/>
                  </a:lnTo>
                  <a:lnTo>
                    <a:pt x="111760" y="6350"/>
                  </a:lnTo>
                  <a:lnTo>
                    <a:pt x="111760" y="6477"/>
                  </a:lnTo>
                  <a:lnTo>
                    <a:pt x="68580" y="6477"/>
                  </a:lnTo>
                  <a:lnTo>
                    <a:pt x="68580" y="6350"/>
                  </a:lnTo>
                  <a:lnTo>
                    <a:pt x="67310" y="6350"/>
                  </a:lnTo>
                  <a:lnTo>
                    <a:pt x="67310" y="7620"/>
                  </a:lnTo>
                  <a:lnTo>
                    <a:pt x="64770" y="7620"/>
                  </a:lnTo>
                  <a:lnTo>
                    <a:pt x="64770" y="9017"/>
                  </a:lnTo>
                  <a:lnTo>
                    <a:pt x="63500" y="9017"/>
                  </a:lnTo>
                  <a:lnTo>
                    <a:pt x="63500" y="10160"/>
                  </a:lnTo>
                  <a:lnTo>
                    <a:pt x="118110" y="10160"/>
                  </a:lnTo>
                  <a:lnTo>
                    <a:pt x="118110" y="9017"/>
                  </a:lnTo>
                  <a:close/>
                </a:path>
                <a:path w="138429" h="38100">
                  <a:moveTo>
                    <a:pt x="121920" y="11430"/>
                  </a:moveTo>
                  <a:lnTo>
                    <a:pt x="119380" y="11430"/>
                  </a:lnTo>
                  <a:lnTo>
                    <a:pt x="119380" y="10287"/>
                  </a:lnTo>
                  <a:lnTo>
                    <a:pt x="119380" y="10160"/>
                  </a:lnTo>
                  <a:lnTo>
                    <a:pt x="118110" y="10160"/>
                  </a:lnTo>
                  <a:lnTo>
                    <a:pt x="118110" y="10287"/>
                  </a:lnTo>
                  <a:lnTo>
                    <a:pt x="63500" y="10287"/>
                  </a:lnTo>
                  <a:lnTo>
                    <a:pt x="63500" y="10160"/>
                  </a:lnTo>
                  <a:lnTo>
                    <a:pt x="62230" y="10160"/>
                  </a:lnTo>
                  <a:lnTo>
                    <a:pt x="62230" y="11430"/>
                  </a:lnTo>
                  <a:lnTo>
                    <a:pt x="58420" y="11430"/>
                  </a:lnTo>
                  <a:lnTo>
                    <a:pt x="58420" y="12700"/>
                  </a:lnTo>
                  <a:lnTo>
                    <a:pt x="121920" y="12700"/>
                  </a:lnTo>
                  <a:lnTo>
                    <a:pt x="121920" y="11430"/>
                  </a:lnTo>
                  <a:close/>
                </a:path>
                <a:path w="138429" h="38100">
                  <a:moveTo>
                    <a:pt x="124460" y="13970"/>
                  </a:moveTo>
                  <a:lnTo>
                    <a:pt x="123190" y="13970"/>
                  </a:lnTo>
                  <a:lnTo>
                    <a:pt x="123190" y="12827"/>
                  </a:lnTo>
                  <a:lnTo>
                    <a:pt x="123190" y="12700"/>
                  </a:lnTo>
                  <a:lnTo>
                    <a:pt x="121920" y="12700"/>
                  </a:lnTo>
                  <a:lnTo>
                    <a:pt x="121920" y="12827"/>
                  </a:lnTo>
                  <a:lnTo>
                    <a:pt x="58420" y="12827"/>
                  </a:lnTo>
                  <a:lnTo>
                    <a:pt x="58420" y="12700"/>
                  </a:lnTo>
                  <a:lnTo>
                    <a:pt x="57150" y="12700"/>
                  </a:lnTo>
                  <a:lnTo>
                    <a:pt x="57150" y="13970"/>
                  </a:lnTo>
                  <a:lnTo>
                    <a:pt x="55880" y="13970"/>
                  </a:lnTo>
                  <a:lnTo>
                    <a:pt x="55880" y="15367"/>
                  </a:lnTo>
                  <a:lnTo>
                    <a:pt x="54610" y="15367"/>
                  </a:lnTo>
                  <a:lnTo>
                    <a:pt x="54610" y="16510"/>
                  </a:lnTo>
                  <a:lnTo>
                    <a:pt x="124460" y="16510"/>
                  </a:lnTo>
                  <a:lnTo>
                    <a:pt x="124460" y="13970"/>
                  </a:lnTo>
                  <a:close/>
                </a:path>
                <a:path w="138429" h="38100">
                  <a:moveTo>
                    <a:pt x="132080" y="25400"/>
                  </a:moveTo>
                  <a:lnTo>
                    <a:pt x="130810" y="25400"/>
                  </a:lnTo>
                  <a:lnTo>
                    <a:pt x="130810" y="24130"/>
                  </a:lnTo>
                  <a:lnTo>
                    <a:pt x="129540" y="24130"/>
                  </a:lnTo>
                  <a:lnTo>
                    <a:pt x="129540" y="22987"/>
                  </a:lnTo>
                  <a:lnTo>
                    <a:pt x="129540" y="22860"/>
                  </a:lnTo>
                  <a:lnTo>
                    <a:pt x="128270" y="22860"/>
                  </a:lnTo>
                  <a:lnTo>
                    <a:pt x="128270" y="21590"/>
                  </a:lnTo>
                  <a:lnTo>
                    <a:pt x="128257" y="20320"/>
                  </a:lnTo>
                  <a:lnTo>
                    <a:pt x="127000" y="20320"/>
                  </a:lnTo>
                  <a:lnTo>
                    <a:pt x="127000" y="19050"/>
                  </a:lnTo>
                  <a:lnTo>
                    <a:pt x="127000" y="17780"/>
                  </a:lnTo>
                  <a:lnTo>
                    <a:pt x="125730" y="17780"/>
                  </a:lnTo>
                  <a:lnTo>
                    <a:pt x="125730" y="16637"/>
                  </a:lnTo>
                  <a:lnTo>
                    <a:pt x="125730" y="16510"/>
                  </a:lnTo>
                  <a:lnTo>
                    <a:pt x="124460" y="16510"/>
                  </a:lnTo>
                  <a:lnTo>
                    <a:pt x="124460" y="16637"/>
                  </a:lnTo>
                  <a:lnTo>
                    <a:pt x="54610" y="16637"/>
                  </a:lnTo>
                  <a:lnTo>
                    <a:pt x="54610" y="16510"/>
                  </a:lnTo>
                  <a:lnTo>
                    <a:pt x="53340" y="16510"/>
                  </a:lnTo>
                  <a:lnTo>
                    <a:pt x="53340" y="17780"/>
                  </a:lnTo>
                  <a:lnTo>
                    <a:pt x="52070" y="17780"/>
                  </a:lnTo>
                  <a:lnTo>
                    <a:pt x="52070" y="19050"/>
                  </a:lnTo>
                  <a:lnTo>
                    <a:pt x="49530" y="19050"/>
                  </a:lnTo>
                  <a:lnTo>
                    <a:pt x="49530" y="20320"/>
                  </a:lnTo>
                  <a:lnTo>
                    <a:pt x="48260" y="20320"/>
                  </a:lnTo>
                  <a:lnTo>
                    <a:pt x="48260" y="21590"/>
                  </a:lnTo>
                  <a:lnTo>
                    <a:pt x="46990" y="21590"/>
                  </a:lnTo>
                  <a:lnTo>
                    <a:pt x="46990" y="22860"/>
                  </a:lnTo>
                  <a:lnTo>
                    <a:pt x="45720" y="22860"/>
                  </a:lnTo>
                  <a:lnTo>
                    <a:pt x="45720" y="24130"/>
                  </a:lnTo>
                  <a:lnTo>
                    <a:pt x="45720" y="25400"/>
                  </a:lnTo>
                  <a:lnTo>
                    <a:pt x="44450" y="25400"/>
                  </a:lnTo>
                  <a:lnTo>
                    <a:pt x="44450" y="26670"/>
                  </a:lnTo>
                  <a:lnTo>
                    <a:pt x="43180" y="26670"/>
                  </a:lnTo>
                  <a:lnTo>
                    <a:pt x="43180" y="27940"/>
                  </a:lnTo>
                  <a:lnTo>
                    <a:pt x="132080" y="27940"/>
                  </a:lnTo>
                  <a:lnTo>
                    <a:pt x="132080" y="26670"/>
                  </a:lnTo>
                  <a:lnTo>
                    <a:pt x="132080" y="25527"/>
                  </a:lnTo>
                  <a:lnTo>
                    <a:pt x="132080" y="25400"/>
                  </a:lnTo>
                  <a:close/>
                </a:path>
                <a:path w="138429" h="38100">
                  <a:moveTo>
                    <a:pt x="135890" y="31750"/>
                  </a:moveTo>
                  <a:lnTo>
                    <a:pt x="134620" y="31750"/>
                  </a:lnTo>
                  <a:lnTo>
                    <a:pt x="134620" y="30480"/>
                  </a:lnTo>
                  <a:lnTo>
                    <a:pt x="134607" y="29210"/>
                  </a:lnTo>
                  <a:lnTo>
                    <a:pt x="133350" y="29210"/>
                  </a:lnTo>
                  <a:lnTo>
                    <a:pt x="133350" y="28067"/>
                  </a:lnTo>
                  <a:lnTo>
                    <a:pt x="41910" y="28067"/>
                  </a:lnTo>
                  <a:lnTo>
                    <a:pt x="41910" y="29210"/>
                  </a:lnTo>
                  <a:lnTo>
                    <a:pt x="41910" y="30480"/>
                  </a:lnTo>
                  <a:lnTo>
                    <a:pt x="40640" y="30480"/>
                  </a:lnTo>
                  <a:lnTo>
                    <a:pt x="40640" y="31750"/>
                  </a:lnTo>
                  <a:lnTo>
                    <a:pt x="40640" y="33020"/>
                  </a:lnTo>
                  <a:lnTo>
                    <a:pt x="39370" y="33020"/>
                  </a:lnTo>
                  <a:lnTo>
                    <a:pt x="39370" y="34290"/>
                  </a:lnTo>
                  <a:lnTo>
                    <a:pt x="135890" y="34290"/>
                  </a:lnTo>
                  <a:lnTo>
                    <a:pt x="135890" y="33020"/>
                  </a:lnTo>
                  <a:lnTo>
                    <a:pt x="135890" y="31750"/>
                  </a:lnTo>
                  <a:close/>
                </a:path>
                <a:path w="138429" h="38100">
                  <a:moveTo>
                    <a:pt x="137160" y="34417"/>
                  </a:moveTo>
                  <a:lnTo>
                    <a:pt x="38100" y="34417"/>
                  </a:lnTo>
                  <a:lnTo>
                    <a:pt x="38100" y="35560"/>
                  </a:lnTo>
                  <a:lnTo>
                    <a:pt x="137160" y="35560"/>
                  </a:lnTo>
                  <a:lnTo>
                    <a:pt x="137160" y="34417"/>
                  </a:lnTo>
                  <a:close/>
                </a:path>
                <a:path w="138429" h="38100">
                  <a:moveTo>
                    <a:pt x="138430" y="36830"/>
                  </a:moveTo>
                  <a:lnTo>
                    <a:pt x="137160" y="36830"/>
                  </a:lnTo>
                  <a:lnTo>
                    <a:pt x="137160" y="35687"/>
                  </a:lnTo>
                  <a:lnTo>
                    <a:pt x="38100" y="35687"/>
                  </a:lnTo>
                  <a:lnTo>
                    <a:pt x="38100" y="36830"/>
                  </a:lnTo>
                  <a:lnTo>
                    <a:pt x="36830" y="36830"/>
                  </a:lnTo>
                  <a:lnTo>
                    <a:pt x="36830" y="38100"/>
                  </a:lnTo>
                  <a:lnTo>
                    <a:pt x="138430" y="38100"/>
                  </a:lnTo>
                  <a:lnTo>
                    <a:pt x="138430" y="36830"/>
                  </a:lnTo>
                  <a:close/>
                </a:path>
              </a:pathLst>
            </a:custGeom>
            <a:solidFill>
              <a:srgbClr val="2B2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6699250" y="3350259"/>
              <a:ext cx="214629" cy="19050"/>
            </a:xfrm>
            <a:custGeom>
              <a:avLst/>
              <a:gdLst/>
              <a:ahLst/>
              <a:cxnLst/>
              <a:rect l="l" t="t" r="r" b="b"/>
              <a:pathLst>
                <a:path w="214629" h="19050">
                  <a:moveTo>
                    <a:pt x="82550" y="0"/>
                  </a:moveTo>
                  <a:lnTo>
                    <a:pt x="66040" y="0"/>
                  </a:lnTo>
                  <a:lnTo>
                    <a:pt x="66040" y="1270"/>
                  </a:lnTo>
                  <a:lnTo>
                    <a:pt x="60960" y="1270"/>
                  </a:lnTo>
                  <a:lnTo>
                    <a:pt x="60960" y="2540"/>
                  </a:lnTo>
                  <a:lnTo>
                    <a:pt x="55880" y="2540"/>
                  </a:lnTo>
                  <a:lnTo>
                    <a:pt x="55880" y="3810"/>
                  </a:lnTo>
                  <a:lnTo>
                    <a:pt x="52070" y="3810"/>
                  </a:lnTo>
                  <a:lnTo>
                    <a:pt x="52070" y="5080"/>
                  </a:lnTo>
                  <a:lnTo>
                    <a:pt x="46990" y="5080"/>
                  </a:lnTo>
                  <a:lnTo>
                    <a:pt x="46990" y="6350"/>
                  </a:lnTo>
                  <a:lnTo>
                    <a:pt x="41910" y="6350"/>
                  </a:lnTo>
                  <a:lnTo>
                    <a:pt x="41910" y="7620"/>
                  </a:lnTo>
                  <a:lnTo>
                    <a:pt x="38100" y="7620"/>
                  </a:lnTo>
                  <a:lnTo>
                    <a:pt x="38100" y="8890"/>
                  </a:lnTo>
                  <a:lnTo>
                    <a:pt x="33020" y="8890"/>
                  </a:lnTo>
                  <a:lnTo>
                    <a:pt x="33020" y="10160"/>
                  </a:lnTo>
                  <a:lnTo>
                    <a:pt x="27940" y="10160"/>
                  </a:lnTo>
                  <a:lnTo>
                    <a:pt x="27940" y="11430"/>
                  </a:lnTo>
                  <a:lnTo>
                    <a:pt x="24130" y="11430"/>
                  </a:lnTo>
                  <a:lnTo>
                    <a:pt x="24130" y="12700"/>
                  </a:lnTo>
                  <a:lnTo>
                    <a:pt x="19050" y="12700"/>
                  </a:lnTo>
                  <a:lnTo>
                    <a:pt x="19050" y="13970"/>
                  </a:lnTo>
                  <a:lnTo>
                    <a:pt x="13970" y="13970"/>
                  </a:lnTo>
                  <a:lnTo>
                    <a:pt x="13970" y="15240"/>
                  </a:lnTo>
                  <a:lnTo>
                    <a:pt x="10160" y="15240"/>
                  </a:lnTo>
                  <a:lnTo>
                    <a:pt x="10160" y="16510"/>
                  </a:lnTo>
                  <a:lnTo>
                    <a:pt x="5080" y="16510"/>
                  </a:lnTo>
                  <a:lnTo>
                    <a:pt x="5080" y="17780"/>
                  </a:lnTo>
                  <a:lnTo>
                    <a:pt x="0" y="17780"/>
                  </a:lnTo>
                  <a:lnTo>
                    <a:pt x="0" y="19050"/>
                  </a:lnTo>
                  <a:lnTo>
                    <a:pt x="82550" y="19050"/>
                  </a:lnTo>
                  <a:lnTo>
                    <a:pt x="82550" y="17780"/>
                  </a:lnTo>
                  <a:lnTo>
                    <a:pt x="82550" y="16510"/>
                  </a:lnTo>
                  <a:lnTo>
                    <a:pt x="82550" y="1270"/>
                  </a:lnTo>
                  <a:lnTo>
                    <a:pt x="82550" y="0"/>
                  </a:lnTo>
                  <a:close/>
                </a:path>
                <a:path w="214629" h="19050">
                  <a:moveTo>
                    <a:pt x="212090" y="7620"/>
                  </a:moveTo>
                  <a:lnTo>
                    <a:pt x="210820" y="7620"/>
                  </a:lnTo>
                  <a:lnTo>
                    <a:pt x="210820" y="6350"/>
                  </a:lnTo>
                  <a:lnTo>
                    <a:pt x="210820" y="3937"/>
                  </a:lnTo>
                  <a:lnTo>
                    <a:pt x="210820" y="3810"/>
                  </a:lnTo>
                  <a:lnTo>
                    <a:pt x="209550" y="3810"/>
                  </a:lnTo>
                  <a:lnTo>
                    <a:pt x="209550" y="2540"/>
                  </a:lnTo>
                  <a:lnTo>
                    <a:pt x="209550" y="1270"/>
                  </a:lnTo>
                  <a:lnTo>
                    <a:pt x="208280" y="1270"/>
                  </a:lnTo>
                  <a:lnTo>
                    <a:pt x="208280" y="0"/>
                  </a:lnTo>
                  <a:lnTo>
                    <a:pt x="105410" y="0"/>
                  </a:lnTo>
                  <a:lnTo>
                    <a:pt x="105410" y="1270"/>
                  </a:lnTo>
                  <a:lnTo>
                    <a:pt x="105410" y="2540"/>
                  </a:lnTo>
                  <a:lnTo>
                    <a:pt x="104140" y="2540"/>
                  </a:lnTo>
                  <a:lnTo>
                    <a:pt x="104140" y="3810"/>
                  </a:lnTo>
                  <a:lnTo>
                    <a:pt x="102870" y="3810"/>
                  </a:lnTo>
                  <a:lnTo>
                    <a:pt x="102870" y="6350"/>
                  </a:lnTo>
                  <a:lnTo>
                    <a:pt x="101600" y="6350"/>
                  </a:lnTo>
                  <a:lnTo>
                    <a:pt x="101600" y="7620"/>
                  </a:lnTo>
                  <a:lnTo>
                    <a:pt x="101600" y="8890"/>
                  </a:lnTo>
                  <a:lnTo>
                    <a:pt x="100330" y="8890"/>
                  </a:lnTo>
                  <a:lnTo>
                    <a:pt x="100330" y="10160"/>
                  </a:lnTo>
                  <a:lnTo>
                    <a:pt x="212077" y="10160"/>
                  </a:lnTo>
                  <a:lnTo>
                    <a:pt x="212077" y="8890"/>
                  </a:lnTo>
                  <a:lnTo>
                    <a:pt x="212090" y="7620"/>
                  </a:lnTo>
                  <a:close/>
                </a:path>
                <a:path w="214629" h="19050">
                  <a:moveTo>
                    <a:pt x="214630" y="16510"/>
                  </a:moveTo>
                  <a:lnTo>
                    <a:pt x="213360" y="16510"/>
                  </a:lnTo>
                  <a:lnTo>
                    <a:pt x="213360" y="13970"/>
                  </a:lnTo>
                  <a:lnTo>
                    <a:pt x="213360" y="12700"/>
                  </a:lnTo>
                  <a:lnTo>
                    <a:pt x="213360" y="11430"/>
                  </a:lnTo>
                  <a:lnTo>
                    <a:pt x="212077" y="11430"/>
                  </a:lnTo>
                  <a:lnTo>
                    <a:pt x="212077" y="10287"/>
                  </a:lnTo>
                  <a:lnTo>
                    <a:pt x="100330" y="10287"/>
                  </a:lnTo>
                  <a:lnTo>
                    <a:pt x="100330" y="11430"/>
                  </a:lnTo>
                  <a:lnTo>
                    <a:pt x="99060" y="11430"/>
                  </a:lnTo>
                  <a:lnTo>
                    <a:pt x="99060" y="12700"/>
                  </a:lnTo>
                  <a:lnTo>
                    <a:pt x="99060" y="13970"/>
                  </a:lnTo>
                  <a:lnTo>
                    <a:pt x="97790" y="13970"/>
                  </a:lnTo>
                  <a:lnTo>
                    <a:pt x="97790" y="16510"/>
                  </a:lnTo>
                  <a:lnTo>
                    <a:pt x="96520" y="16510"/>
                  </a:lnTo>
                  <a:lnTo>
                    <a:pt x="96520" y="19050"/>
                  </a:lnTo>
                  <a:lnTo>
                    <a:pt x="214630" y="19050"/>
                  </a:lnTo>
                  <a:lnTo>
                    <a:pt x="214630" y="16637"/>
                  </a:lnTo>
                  <a:lnTo>
                    <a:pt x="214630" y="16510"/>
                  </a:lnTo>
                  <a:close/>
                </a:path>
              </a:pathLst>
            </a:custGeom>
            <a:solidFill>
              <a:srgbClr val="2A2A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6668770" y="3369309"/>
              <a:ext cx="248920" cy="19050"/>
            </a:xfrm>
            <a:custGeom>
              <a:avLst/>
              <a:gdLst/>
              <a:ahLst/>
              <a:cxnLst/>
              <a:rect l="l" t="t" r="r" b="b"/>
              <a:pathLst>
                <a:path w="248920" h="19050">
                  <a:moveTo>
                    <a:pt x="111760" y="17792"/>
                  </a:moveTo>
                  <a:lnTo>
                    <a:pt x="0" y="17792"/>
                  </a:lnTo>
                  <a:lnTo>
                    <a:pt x="0" y="19050"/>
                  </a:lnTo>
                  <a:lnTo>
                    <a:pt x="111760" y="19050"/>
                  </a:lnTo>
                  <a:lnTo>
                    <a:pt x="111760" y="17792"/>
                  </a:lnTo>
                  <a:close/>
                </a:path>
                <a:path w="248920" h="19050">
                  <a:moveTo>
                    <a:pt x="113030" y="0"/>
                  </a:moveTo>
                  <a:lnTo>
                    <a:pt x="26670" y="0"/>
                  </a:lnTo>
                  <a:lnTo>
                    <a:pt x="26670" y="1270"/>
                  </a:lnTo>
                  <a:lnTo>
                    <a:pt x="21590" y="1270"/>
                  </a:lnTo>
                  <a:lnTo>
                    <a:pt x="21590" y="2540"/>
                  </a:lnTo>
                  <a:lnTo>
                    <a:pt x="16510" y="2540"/>
                  </a:lnTo>
                  <a:lnTo>
                    <a:pt x="16510" y="3810"/>
                  </a:lnTo>
                  <a:lnTo>
                    <a:pt x="12700" y="3810"/>
                  </a:lnTo>
                  <a:lnTo>
                    <a:pt x="12700" y="5080"/>
                  </a:lnTo>
                  <a:lnTo>
                    <a:pt x="7620" y="5080"/>
                  </a:lnTo>
                  <a:lnTo>
                    <a:pt x="7620" y="6350"/>
                  </a:lnTo>
                  <a:lnTo>
                    <a:pt x="2540" y="6350"/>
                  </a:lnTo>
                  <a:lnTo>
                    <a:pt x="2540" y="7620"/>
                  </a:lnTo>
                  <a:lnTo>
                    <a:pt x="0" y="7620"/>
                  </a:lnTo>
                  <a:lnTo>
                    <a:pt x="0" y="11430"/>
                  </a:lnTo>
                  <a:lnTo>
                    <a:pt x="0" y="17780"/>
                  </a:lnTo>
                  <a:lnTo>
                    <a:pt x="111760" y="17780"/>
                  </a:lnTo>
                  <a:lnTo>
                    <a:pt x="111760" y="11430"/>
                  </a:lnTo>
                  <a:lnTo>
                    <a:pt x="113030" y="11430"/>
                  </a:lnTo>
                  <a:lnTo>
                    <a:pt x="113030" y="1270"/>
                  </a:lnTo>
                  <a:lnTo>
                    <a:pt x="113030" y="0"/>
                  </a:lnTo>
                  <a:close/>
                </a:path>
                <a:path w="248920" h="19050">
                  <a:moveTo>
                    <a:pt x="248907" y="17792"/>
                  </a:moveTo>
                  <a:lnTo>
                    <a:pt x="118110" y="17792"/>
                  </a:lnTo>
                  <a:lnTo>
                    <a:pt x="118110" y="19050"/>
                  </a:lnTo>
                  <a:lnTo>
                    <a:pt x="248907" y="19050"/>
                  </a:lnTo>
                  <a:lnTo>
                    <a:pt x="248907" y="17792"/>
                  </a:lnTo>
                  <a:close/>
                </a:path>
                <a:path w="248920" h="19050">
                  <a:moveTo>
                    <a:pt x="248920" y="15240"/>
                  </a:moveTo>
                  <a:lnTo>
                    <a:pt x="247650" y="15240"/>
                  </a:lnTo>
                  <a:lnTo>
                    <a:pt x="247650" y="12700"/>
                  </a:lnTo>
                  <a:lnTo>
                    <a:pt x="247650" y="10160"/>
                  </a:lnTo>
                  <a:lnTo>
                    <a:pt x="247650" y="8890"/>
                  </a:lnTo>
                  <a:lnTo>
                    <a:pt x="246380" y="8890"/>
                  </a:lnTo>
                  <a:lnTo>
                    <a:pt x="246380" y="7620"/>
                  </a:lnTo>
                  <a:lnTo>
                    <a:pt x="246380" y="6350"/>
                  </a:lnTo>
                  <a:lnTo>
                    <a:pt x="246380" y="5080"/>
                  </a:lnTo>
                  <a:lnTo>
                    <a:pt x="246380" y="3810"/>
                  </a:lnTo>
                  <a:lnTo>
                    <a:pt x="245110" y="3810"/>
                  </a:lnTo>
                  <a:lnTo>
                    <a:pt x="245110" y="2540"/>
                  </a:lnTo>
                  <a:lnTo>
                    <a:pt x="245110" y="0"/>
                  </a:lnTo>
                  <a:lnTo>
                    <a:pt x="125730" y="0"/>
                  </a:lnTo>
                  <a:lnTo>
                    <a:pt x="125730" y="2540"/>
                  </a:lnTo>
                  <a:lnTo>
                    <a:pt x="124460" y="2540"/>
                  </a:lnTo>
                  <a:lnTo>
                    <a:pt x="124460" y="3810"/>
                  </a:lnTo>
                  <a:lnTo>
                    <a:pt x="124460" y="5080"/>
                  </a:lnTo>
                  <a:lnTo>
                    <a:pt x="123190" y="5080"/>
                  </a:lnTo>
                  <a:lnTo>
                    <a:pt x="123190" y="6350"/>
                  </a:lnTo>
                  <a:lnTo>
                    <a:pt x="123190" y="7620"/>
                  </a:lnTo>
                  <a:lnTo>
                    <a:pt x="121920" y="7620"/>
                  </a:lnTo>
                  <a:lnTo>
                    <a:pt x="121920" y="8890"/>
                  </a:lnTo>
                  <a:lnTo>
                    <a:pt x="121920" y="10160"/>
                  </a:lnTo>
                  <a:lnTo>
                    <a:pt x="120650" y="10160"/>
                  </a:lnTo>
                  <a:lnTo>
                    <a:pt x="120650" y="12700"/>
                  </a:lnTo>
                  <a:lnTo>
                    <a:pt x="119380" y="12700"/>
                  </a:lnTo>
                  <a:lnTo>
                    <a:pt x="119380" y="15240"/>
                  </a:lnTo>
                  <a:lnTo>
                    <a:pt x="119380" y="17780"/>
                  </a:lnTo>
                  <a:lnTo>
                    <a:pt x="248920" y="17780"/>
                  </a:lnTo>
                  <a:lnTo>
                    <a:pt x="248920" y="15240"/>
                  </a:lnTo>
                  <a:close/>
                </a:path>
              </a:pathLst>
            </a:custGeom>
            <a:solidFill>
              <a:srgbClr val="2A2A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6668770" y="3388359"/>
              <a:ext cx="251460" cy="19050"/>
            </a:xfrm>
            <a:custGeom>
              <a:avLst/>
              <a:gdLst/>
              <a:ahLst/>
              <a:cxnLst/>
              <a:rect l="l" t="t" r="r" b="b"/>
              <a:pathLst>
                <a:path w="251459" h="19050">
                  <a:moveTo>
                    <a:pt x="11176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11760" y="19050"/>
                  </a:lnTo>
                  <a:lnTo>
                    <a:pt x="111760" y="0"/>
                  </a:lnTo>
                  <a:close/>
                </a:path>
                <a:path w="251459" h="19050">
                  <a:moveTo>
                    <a:pt x="251460" y="17780"/>
                  </a:moveTo>
                  <a:lnTo>
                    <a:pt x="250190" y="17780"/>
                  </a:lnTo>
                  <a:lnTo>
                    <a:pt x="250190" y="13970"/>
                  </a:lnTo>
                  <a:lnTo>
                    <a:pt x="250190" y="11430"/>
                  </a:lnTo>
                  <a:lnTo>
                    <a:pt x="250190" y="7620"/>
                  </a:lnTo>
                  <a:lnTo>
                    <a:pt x="250190" y="6350"/>
                  </a:lnTo>
                  <a:lnTo>
                    <a:pt x="248907" y="6350"/>
                  </a:lnTo>
                  <a:lnTo>
                    <a:pt x="248907" y="3810"/>
                  </a:lnTo>
                  <a:lnTo>
                    <a:pt x="248907" y="0"/>
                  </a:lnTo>
                  <a:lnTo>
                    <a:pt x="118110" y="0"/>
                  </a:lnTo>
                  <a:lnTo>
                    <a:pt x="118110" y="3810"/>
                  </a:lnTo>
                  <a:lnTo>
                    <a:pt x="116840" y="3810"/>
                  </a:lnTo>
                  <a:lnTo>
                    <a:pt x="116840" y="6350"/>
                  </a:lnTo>
                  <a:lnTo>
                    <a:pt x="116840" y="7620"/>
                  </a:lnTo>
                  <a:lnTo>
                    <a:pt x="115570" y="7620"/>
                  </a:lnTo>
                  <a:lnTo>
                    <a:pt x="115570" y="11430"/>
                  </a:lnTo>
                  <a:lnTo>
                    <a:pt x="114300" y="11430"/>
                  </a:lnTo>
                  <a:lnTo>
                    <a:pt x="114300" y="13970"/>
                  </a:lnTo>
                  <a:lnTo>
                    <a:pt x="113030" y="13970"/>
                  </a:lnTo>
                  <a:lnTo>
                    <a:pt x="113030" y="17780"/>
                  </a:lnTo>
                  <a:lnTo>
                    <a:pt x="113030" y="19050"/>
                  </a:lnTo>
                  <a:lnTo>
                    <a:pt x="251460" y="19050"/>
                  </a:lnTo>
                  <a:lnTo>
                    <a:pt x="251460" y="17780"/>
                  </a:lnTo>
                  <a:close/>
                </a:path>
              </a:pathLst>
            </a:custGeom>
            <a:solidFill>
              <a:srgbClr val="2929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6668770" y="3407409"/>
              <a:ext cx="252729" cy="20320"/>
            </a:xfrm>
            <a:custGeom>
              <a:avLst/>
              <a:gdLst/>
              <a:ahLst/>
              <a:cxnLst/>
              <a:rect l="l" t="t" r="r" b="b"/>
              <a:pathLst>
                <a:path w="252729" h="20320">
                  <a:moveTo>
                    <a:pt x="252730" y="12700"/>
                  </a:moveTo>
                  <a:lnTo>
                    <a:pt x="251460" y="12700"/>
                  </a:lnTo>
                  <a:lnTo>
                    <a:pt x="25146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20320"/>
                  </a:lnTo>
                  <a:lnTo>
                    <a:pt x="252730" y="20320"/>
                  </a:lnTo>
                  <a:lnTo>
                    <a:pt x="252730" y="12700"/>
                  </a:lnTo>
                  <a:close/>
                </a:path>
              </a:pathLst>
            </a:custGeom>
            <a:solidFill>
              <a:srgbClr val="2929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6668770" y="3427730"/>
              <a:ext cx="252729" cy="19050"/>
            </a:xfrm>
            <a:custGeom>
              <a:avLst/>
              <a:gdLst/>
              <a:ahLst/>
              <a:cxnLst/>
              <a:rect l="l" t="t" r="r" b="b"/>
              <a:pathLst>
                <a:path w="252729" h="19050">
                  <a:moveTo>
                    <a:pt x="0" y="0"/>
                  </a:moveTo>
                  <a:lnTo>
                    <a:pt x="252729" y="0"/>
                  </a:lnTo>
                  <a:lnTo>
                    <a:pt x="252729" y="19050"/>
                  </a:lnTo>
                  <a:lnTo>
                    <a:pt x="0" y="19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28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6668770" y="3446779"/>
              <a:ext cx="254000" cy="19050"/>
            </a:xfrm>
            <a:custGeom>
              <a:avLst/>
              <a:gdLst/>
              <a:ahLst/>
              <a:cxnLst/>
              <a:rect l="l" t="t" r="r" b="b"/>
              <a:pathLst>
                <a:path w="254000" h="19050">
                  <a:moveTo>
                    <a:pt x="254000" y="15240"/>
                  </a:moveTo>
                  <a:lnTo>
                    <a:pt x="252730" y="15240"/>
                  </a:lnTo>
                  <a:lnTo>
                    <a:pt x="252730" y="13970"/>
                  </a:lnTo>
                  <a:lnTo>
                    <a:pt x="252730" y="12700"/>
                  </a:lnTo>
                  <a:lnTo>
                    <a:pt x="252730" y="11430"/>
                  </a:lnTo>
                  <a:lnTo>
                    <a:pt x="252730" y="10160"/>
                  </a:lnTo>
                  <a:lnTo>
                    <a:pt x="252730" y="0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119380" y="19050"/>
                  </a:lnTo>
                  <a:lnTo>
                    <a:pt x="119380" y="17780"/>
                  </a:lnTo>
                  <a:lnTo>
                    <a:pt x="120650" y="17780"/>
                  </a:lnTo>
                  <a:lnTo>
                    <a:pt x="120650" y="16510"/>
                  </a:lnTo>
                  <a:lnTo>
                    <a:pt x="121920" y="16510"/>
                  </a:lnTo>
                  <a:lnTo>
                    <a:pt x="121920" y="13970"/>
                  </a:lnTo>
                  <a:lnTo>
                    <a:pt x="124460" y="13970"/>
                  </a:lnTo>
                  <a:lnTo>
                    <a:pt x="124460" y="12700"/>
                  </a:lnTo>
                  <a:lnTo>
                    <a:pt x="125730" y="12700"/>
                  </a:lnTo>
                  <a:lnTo>
                    <a:pt x="125730" y="11430"/>
                  </a:lnTo>
                  <a:lnTo>
                    <a:pt x="127000" y="11430"/>
                  </a:lnTo>
                  <a:lnTo>
                    <a:pt x="127000" y="10160"/>
                  </a:lnTo>
                  <a:lnTo>
                    <a:pt x="134620" y="10160"/>
                  </a:lnTo>
                  <a:lnTo>
                    <a:pt x="134620" y="11430"/>
                  </a:lnTo>
                  <a:lnTo>
                    <a:pt x="135890" y="11430"/>
                  </a:lnTo>
                  <a:lnTo>
                    <a:pt x="135890" y="12700"/>
                  </a:lnTo>
                  <a:lnTo>
                    <a:pt x="137160" y="12700"/>
                  </a:lnTo>
                  <a:lnTo>
                    <a:pt x="137160" y="13970"/>
                  </a:lnTo>
                  <a:lnTo>
                    <a:pt x="138430" y="13970"/>
                  </a:lnTo>
                  <a:lnTo>
                    <a:pt x="138430" y="15240"/>
                  </a:lnTo>
                  <a:lnTo>
                    <a:pt x="138430" y="16510"/>
                  </a:lnTo>
                  <a:lnTo>
                    <a:pt x="139700" y="16510"/>
                  </a:lnTo>
                  <a:lnTo>
                    <a:pt x="139700" y="19050"/>
                  </a:lnTo>
                  <a:lnTo>
                    <a:pt x="254000" y="19050"/>
                  </a:lnTo>
                  <a:lnTo>
                    <a:pt x="254000" y="16510"/>
                  </a:lnTo>
                  <a:lnTo>
                    <a:pt x="254000" y="15240"/>
                  </a:lnTo>
                  <a:close/>
                </a:path>
              </a:pathLst>
            </a:custGeom>
            <a:solidFill>
              <a:srgbClr val="2727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6668770" y="3465829"/>
              <a:ext cx="254000" cy="19050"/>
            </a:xfrm>
            <a:custGeom>
              <a:avLst/>
              <a:gdLst/>
              <a:ahLst/>
              <a:cxnLst/>
              <a:rect l="l" t="t" r="r" b="b"/>
              <a:pathLst>
                <a:path w="254000" h="19050">
                  <a:moveTo>
                    <a:pt x="11811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6350"/>
                  </a:lnTo>
                  <a:lnTo>
                    <a:pt x="0" y="10160"/>
                  </a:lnTo>
                  <a:lnTo>
                    <a:pt x="0" y="19050"/>
                  </a:lnTo>
                  <a:lnTo>
                    <a:pt x="114300" y="19050"/>
                  </a:lnTo>
                  <a:lnTo>
                    <a:pt x="114300" y="10160"/>
                  </a:lnTo>
                  <a:lnTo>
                    <a:pt x="115570" y="10160"/>
                  </a:lnTo>
                  <a:lnTo>
                    <a:pt x="115570" y="6350"/>
                  </a:lnTo>
                  <a:lnTo>
                    <a:pt x="116840" y="6350"/>
                  </a:lnTo>
                  <a:lnTo>
                    <a:pt x="116840" y="2540"/>
                  </a:lnTo>
                  <a:lnTo>
                    <a:pt x="118110" y="2540"/>
                  </a:lnTo>
                  <a:lnTo>
                    <a:pt x="118110" y="0"/>
                  </a:lnTo>
                  <a:close/>
                </a:path>
                <a:path w="254000" h="19050">
                  <a:moveTo>
                    <a:pt x="254000" y="0"/>
                  </a:moveTo>
                  <a:lnTo>
                    <a:pt x="140970" y="0"/>
                  </a:lnTo>
                  <a:lnTo>
                    <a:pt x="140970" y="7620"/>
                  </a:lnTo>
                  <a:lnTo>
                    <a:pt x="142240" y="7620"/>
                  </a:lnTo>
                  <a:lnTo>
                    <a:pt x="142240" y="19050"/>
                  </a:lnTo>
                  <a:lnTo>
                    <a:pt x="254000" y="19050"/>
                  </a:lnTo>
                  <a:lnTo>
                    <a:pt x="254000" y="762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2727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6668770" y="3484879"/>
              <a:ext cx="254000" cy="19050"/>
            </a:xfrm>
            <a:custGeom>
              <a:avLst/>
              <a:gdLst/>
              <a:ahLst/>
              <a:cxnLst/>
              <a:rect l="l" t="t" r="r" b="b"/>
              <a:pathLst>
                <a:path w="254000" h="19050">
                  <a:moveTo>
                    <a:pt x="11303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0" y="19050"/>
                  </a:lnTo>
                  <a:lnTo>
                    <a:pt x="111760" y="19050"/>
                  </a:lnTo>
                  <a:lnTo>
                    <a:pt x="111760" y="13970"/>
                  </a:lnTo>
                  <a:lnTo>
                    <a:pt x="113030" y="13970"/>
                  </a:lnTo>
                  <a:lnTo>
                    <a:pt x="113030" y="0"/>
                  </a:lnTo>
                  <a:close/>
                </a:path>
                <a:path w="254000" h="19050">
                  <a:moveTo>
                    <a:pt x="254000" y="0"/>
                  </a:moveTo>
                  <a:lnTo>
                    <a:pt x="142240" y="0"/>
                  </a:lnTo>
                  <a:lnTo>
                    <a:pt x="142240" y="6350"/>
                  </a:lnTo>
                  <a:lnTo>
                    <a:pt x="143510" y="6350"/>
                  </a:lnTo>
                  <a:lnTo>
                    <a:pt x="143510" y="19050"/>
                  </a:lnTo>
                  <a:lnTo>
                    <a:pt x="254000" y="19050"/>
                  </a:lnTo>
                  <a:lnTo>
                    <a:pt x="254000" y="635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262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6668770" y="3503929"/>
              <a:ext cx="254000" cy="20320"/>
            </a:xfrm>
            <a:custGeom>
              <a:avLst/>
              <a:gdLst/>
              <a:ahLst/>
              <a:cxnLst/>
              <a:rect l="l" t="t" r="r" b="b"/>
              <a:pathLst>
                <a:path w="254000" h="20320">
                  <a:moveTo>
                    <a:pt x="11176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111760" y="20320"/>
                  </a:lnTo>
                  <a:lnTo>
                    <a:pt x="111760" y="0"/>
                  </a:lnTo>
                  <a:close/>
                </a:path>
                <a:path w="254000" h="20320">
                  <a:moveTo>
                    <a:pt x="254000" y="0"/>
                  </a:moveTo>
                  <a:lnTo>
                    <a:pt x="143510" y="0"/>
                  </a:lnTo>
                  <a:lnTo>
                    <a:pt x="143510" y="20320"/>
                  </a:lnTo>
                  <a:lnTo>
                    <a:pt x="254000" y="2032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2626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6668770" y="3524249"/>
              <a:ext cx="254000" cy="19050"/>
            </a:xfrm>
            <a:custGeom>
              <a:avLst/>
              <a:gdLst/>
              <a:ahLst/>
              <a:cxnLst/>
              <a:rect l="l" t="t" r="r" b="b"/>
              <a:pathLst>
                <a:path w="254000" h="19050">
                  <a:moveTo>
                    <a:pt x="11176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11760" y="19050"/>
                  </a:lnTo>
                  <a:lnTo>
                    <a:pt x="111760" y="0"/>
                  </a:lnTo>
                  <a:close/>
                </a:path>
                <a:path w="254000" h="19050">
                  <a:moveTo>
                    <a:pt x="254000" y="0"/>
                  </a:moveTo>
                  <a:lnTo>
                    <a:pt x="143510" y="0"/>
                  </a:lnTo>
                  <a:lnTo>
                    <a:pt x="143510" y="19050"/>
                  </a:lnTo>
                  <a:lnTo>
                    <a:pt x="254000" y="1905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2525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6668770" y="3543299"/>
              <a:ext cx="254000" cy="19050"/>
            </a:xfrm>
            <a:custGeom>
              <a:avLst/>
              <a:gdLst/>
              <a:ahLst/>
              <a:cxnLst/>
              <a:rect l="l" t="t" r="r" b="b"/>
              <a:pathLst>
                <a:path w="254000" h="19050">
                  <a:moveTo>
                    <a:pt x="11176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11760" y="19050"/>
                  </a:lnTo>
                  <a:lnTo>
                    <a:pt x="111760" y="0"/>
                  </a:lnTo>
                  <a:close/>
                </a:path>
                <a:path w="254000" h="19050">
                  <a:moveTo>
                    <a:pt x="254000" y="0"/>
                  </a:moveTo>
                  <a:lnTo>
                    <a:pt x="143510" y="0"/>
                  </a:lnTo>
                  <a:lnTo>
                    <a:pt x="143510" y="19050"/>
                  </a:lnTo>
                  <a:lnTo>
                    <a:pt x="254000" y="1905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2525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6668770" y="3562349"/>
              <a:ext cx="254000" cy="19050"/>
            </a:xfrm>
            <a:custGeom>
              <a:avLst/>
              <a:gdLst/>
              <a:ahLst/>
              <a:cxnLst/>
              <a:rect l="l" t="t" r="r" b="b"/>
              <a:pathLst>
                <a:path w="254000" h="19050">
                  <a:moveTo>
                    <a:pt x="11176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11760" y="19050"/>
                  </a:lnTo>
                  <a:lnTo>
                    <a:pt x="111760" y="0"/>
                  </a:lnTo>
                  <a:close/>
                </a:path>
                <a:path w="254000" h="19050">
                  <a:moveTo>
                    <a:pt x="254000" y="0"/>
                  </a:moveTo>
                  <a:lnTo>
                    <a:pt x="143510" y="0"/>
                  </a:lnTo>
                  <a:lnTo>
                    <a:pt x="143510" y="19050"/>
                  </a:lnTo>
                  <a:lnTo>
                    <a:pt x="254000" y="1905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2424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6668770" y="3581399"/>
              <a:ext cx="254000" cy="19050"/>
            </a:xfrm>
            <a:custGeom>
              <a:avLst/>
              <a:gdLst/>
              <a:ahLst/>
              <a:cxnLst/>
              <a:rect l="l" t="t" r="r" b="b"/>
              <a:pathLst>
                <a:path w="254000" h="19050">
                  <a:moveTo>
                    <a:pt x="11176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11760" y="19050"/>
                  </a:lnTo>
                  <a:lnTo>
                    <a:pt x="111760" y="0"/>
                  </a:lnTo>
                  <a:close/>
                </a:path>
                <a:path w="254000" h="19050">
                  <a:moveTo>
                    <a:pt x="254000" y="0"/>
                  </a:moveTo>
                  <a:lnTo>
                    <a:pt x="143510" y="0"/>
                  </a:lnTo>
                  <a:lnTo>
                    <a:pt x="143510" y="19050"/>
                  </a:lnTo>
                  <a:lnTo>
                    <a:pt x="254000" y="1905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232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6668770" y="3600449"/>
              <a:ext cx="254000" cy="20320"/>
            </a:xfrm>
            <a:custGeom>
              <a:avLst/>
              <a:gdLst/>
              <a:ahLst/>
              <a:cxnLst/>
              <a:rect l="l" t="t" r="r" b="b"/>
              <a:pathLst>
                <a:path w="254000" h="20320">
                  <a:moveTo>
                    <a:pt x="11176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111760" y="20320"/>
                  </a:lnTo>
                  <a:lnTo>
                    <a:pt x="111760" y="0"/>
                  </a:lnTo>
                  <a:close/>
                </a:path>
                <a:path w="254000" h="20320">
                  <a:moveTo>
                    <a:pt x="254000" y="0"/>
                  </a:moveTo>
                  <a:lnTo>
                    <a:pt x="143510" y="0"/>
                  </a:lnTo>
                  <a:lnTo>
                    <a:pt x="143510" y="20320"/>
                  </a:lnTo>
                  <a:lnTo>
                    <a:pt x="254000" y="2032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2323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6668770" y="3620769"/>
              <a:ext cx="254000" cy="19050"/>
            </a:xfrm>
            <a:custGeom>
              <a:avLst/>
              <a:gdLst/>
              <a:ahLst/>
              <a:cxnLst/>
              <a:rect l="l" t="t" r="r" b="b"/>
              <a:pathLst>
                <a:path w="254000" h="19050">
                  <a:moveTo>
                    <a:pt x="11176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11760" y="19050"/>
                  </a:lnTo>
                  <a:lnTo>
                    <a:pt x="111760" y="0"/>
                  </a:lnTo>
                  <a:close/>
                </a:path>
                <a:path w="254000" h="19050">
                  <a:moveTo>
                    <a:pt x="254000" y="0"/>
                  </a:moveTo>
                  <a:lnTo>
                    <a:pt x="143510" y="0"/>
                  </a:lnTo>
                  <a:lnTo>
                    <a:pt x="143510" y="19050"/>
                  </a:lnTo>
                  <a:lnTo>
                    <a:pt x="254000" y="1905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222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6668770" y="3639819"/>
              <a:ext cx="254000" cy="19050"/>
            </a:xfrm>
            <a:custGeom>
              <a:avLst/>
              <a:gdLst/>
              <a:ahLst/>
              <a:cxnLst/>
              <a:rect l="l" t="t" r="r" b="b"/>
              <a:pathLst>
                <a:path w="254000" h="19050">
                  <a:moveTo>
                    <a:pt x="11176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11760" y="19050"/>
                  </a:lnTo>
                  <a:lnTo>
                    <a:pt x="111760" y="0"/>
                  </a:lnTo>
                  <a:close/>
                </a:path>
                <a:path w="254000" h="19050">
                  <a:moveTo>
                    <a:pt x="254000" y="0"/>
                  </a:moveTo>
                  <a:lnTo>
                    <a:pt x="143510" y="0"/>
                  </a:lnTo>
                  <a:lnTo>
                    <a:pt x="143510" y="19050"/>
                  </a:lnTo>
                  <a:lnTo>
                    <a:pt x="254000" y="1905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222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6668770" y="3658869"/>
              <a:ext cx="254000" cy="19050"/>
            </a:xfrm>
            <a:custGeom>
              <a:avLst/>
              <a:gdLst/>
              <a:ahLst/>
              <a:cxnLst/>
              <a:rect l="l" t="t" r="r" b="b"/>
              <a:pathLst>
                <a:path w="254000" h="19050">
                  <a:moveTo>
                    <a:pt x="11176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11760" y="19050"/>
                  </a:lnTo>
                  <a:lnTo>
                    <a:pt x="111760" y="0"/>
                  </a:lnTo>
                  <a:close/>
                </a:path>
                <a:path w="254000" h="19050">
                  <a:moveTo>
                    <a:pt x="254000" y="0"/>
                  </a:moveTo>
                  <a:lnTo>
                    <a:pt x="143510" y="0"/>
                  </a:lnTo>
                  <a:lnTo>
                    <a:pt x="143510" y="19050"/>
                  </a:lnTo>
                  <a:lnTo>
                    <a:pt x="254000" y="1905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212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6668770" y="3677919"/>
              <a:ext cx="254000" cy="19050"/>
            </a:xfrm>
            <a:custGeom>
              <a:avLst/>
              <a:gdLst/>
              <a:ahLst/>
              <a:cxnLst/>
              <a:rect l="l" t="t" r="r" b="b"/>
              <a:pathLst>
                <a:path w="254000" h="19050">
                  <a:moveTo>
                    <a:pt x="11176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11760" y="19050"/>
                  </a:lnTo>
                  <a:lnTo>
                    <a:pt x="111760" y="0"/>
                  </a:lnTo>
                  <a:close/>
                </a:path>
                <a:path w="254000" h="19050">
                  <a:moveTo>
                    <a:pt x="254000" y="0"/>
                  </a:moveTo>
                  <a:lnTo>
                    <a:pt x="143510" y="0"/>
                  </a:lnTo>
                  <a:lnTo>
                    <a:pt x="143510" y="19050"/>
                  </a:lnTo>
                  <a:lnTo>
                    <a:pt x="254000" y="1905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2121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6668770" y="3696969"/>
              <a:ext cx="254000" cy="20320"/>
            </a:xfrm>
            <a:custGeom>
              <a:avLst/>
              <a:gdLst/>
              <a:ahLst/>
              <a:cxnLst/>
              <a:rect l="l" t="t" r="r" b="b"/>
              <a:pathLst>
                <a:path w="254000" h="20320">
                  <a:moveTo>
                    <a:pt x="11176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111760" y="20320"/>
                  </a:lnTo>
                  <a:lnTo>
                    <a:pt x="111760" y="0"/>
                  </a:lnTo>
                  <a:close/>
                </a:path>
                <a:path w="254000" h="20320">
                  <a:moveTo>
                    <a:pt x="254000" y="0"/>
                  </a:moveTo>
                  <a:lnTo>
                    <a:pt x="143510" y="0"/>
                  </a:lnTo>
                  <a:lnTo>
                    <a:pt x="143510" y="20320"/>
                  </a:lnTo>
                  <a:lnTo>
                    <a:pt x="254000" y="2032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202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6668770" y="3717289"/>
              <a:ext cx="254000" cy="19050"/>
            </a:xfrm>
            <a:custGeom>
              <a:avLst/>
              <a:gdLst/>
              <a:ahLst/>
              <a:cxnLst/>
              <a:rect l="l" t="t" r="r" b="b"/>
              <a:pathLst>
                <a:path w="254000" h="19050">
                  <a:moveTo>
                    <a:pt x="11176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11760" y="19050"/>
                  </a:lnTo>
                  <a:lnTo>
                    <a:pt x="111760" y="0"/>
                  </a:lnTo>
                  <a:close/>
                </a:path>
                <a:path w="254000" h="19050">
                  <a:moveTo>
                    <a:pt x="254000" y="0"/>
                  </a:moveTo>
                  <a:lnTo>
                    <a:pt x="143510" y="0"/>
                  </a:lnTo>
                  <a:lnTo>
                    <a:pt x="143510" y="19050"/>
                  </a:lnTo>
                  <a:lnTo>
                    <a:pt x="254000" y="1905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1F1F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6668770" y="3736339"/>
              <a:ext cx="254000" cy="19050"/>
            </a:xfrm>
            <a:custGeom>
              <a:avLst/>
              <a:gdLst/>
              <a:ahLst/>
              <a:cxnLst/>
              <a:rect l="l" t="t" r="r" b="b"/>
              <a:pathLst>
                <a:path w="254000" h="19050">
                  <a:moveTo>
                    <a:pt x="11176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11760" y="19050"/>
                  </a:lnTo>
                  <a:lnTo>
                    <a:pt x="111760" y="0"/>
                  </a:lnTo>
                  <a:close/>
                </a:path>
                <a:path w="254000" h="19050">
                  <a:moveTo>
                    <a:pt x="254000" y="0"/>
                  </a:moveTo>
                  <a:lnTo>
                    <a:pt x="143510" y="0"/>
                  </a:lnTo>
                  <a:lnTo>
                    <a:pt x="143510" y="19050"/>
                  </a:lnTo>
                  <a:lnTo>
                    <a:pt x="254000" y="1905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1F1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6668770" y="3755389"/>
              <a:ext cx="254000" cy="39370"/>
            </a:xfrm>
            <a:custGeom>
              <a:avLst/>
              <a:gdLst/>
              <a:ahLst/>
              <a:cxnLst/>
              <a:rect l="l" t="t" r="r" b="b"/>
              <a:pathLst>
                <a:path w="254000" h="39370">
                  <a:moveTo>
                    <a:pt x="11176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0" y="39370"/>
                  </a:lnTo>
                  <a:lnTo>
                    <a:pt x="111760" y="39370"/>
                  </a:lnTo>
                  <a:lnTo>
                    <a:pt x="111760" y="19050"/>
                  </a:lnTo>
                  <a:lnTo>
                    <a:pt x="111760" y="0"/>
                  </a:lnTo>
                  <a:close/>
                </a:path>
                <a:path w="254000" h="39370">
                  <a:moveTo>
                    <a:pt x="254000" y="0"/>
                  </a:moveTo>
                  <a:lnTo>
                    <a:pt x="143510" y="0"/>
                  </a:lnTo>
                  <a:lnTo>
                    <a:pt x="143510" y="19050"/>
                  </a:lnTo>
                  <a:lnTo>
                    <a:pt x="143510" y="39370"/>
                  </a:lnTo>
                  <a:lnTo>
                    <a:pt x="254000" y="39370"/>
                  </a:lnTo>
                  <a:lnTo>
                    <a:pt x="254000" y="1905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1E1E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6668770" y="3794759"/>
              <a:ext cx="254000" cy="19050"/>
            </a:xfrm>
            <a:custGeom>
              <a:avLst/>
              <a:gdLst/>
              <a:ahLst/>
              <a:cxnLst/>
              <a:rect l="l" t="t" r="r" b="b"/>
              <a:pathLst>
                <a:path w="254000" h="19050">
                  <a:moveTo>
                    <a:pt x="11176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11760" y="19050"/>
                  </a:lnTo>
                  <a:lnTo>
                    <a:pt x="111760" y="0"/>
                  </a:lnTo>
                  <a:close/>
                </a:path>
                <a:path w="254000" h="19050">
                  <a:moveTo>
                    <a:pt x="254000" y="0"/>
                  </a:moveTo>
                  <a:lnTo>
                    <a:pt x="143510" y="0"/>
                  </a:lnTo>
                  <a:lnTo>
                    <a:pt x="143510" y="19050"/>
                  </a:lnTo>
                  <a:lnTo>
                    <a:pt x="254000" y="1905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1D1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6668770" y="3813809"/>
              <a:ext cx="254000" cy="19050"/>
            </a:xfrm>
            <a:custGeom>
              <a:avLst/>
              <a:gdLst/>
              <a:ahLst/>
              <a:cxnLst/>
              <a:rect l="l" t="t" r="r" b="b"/>
              <a:pathLst>
                <a:path w="254000" h="19050">
                  <a:moveTo>
                    <a:pt x="11176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11760" y="19050"/>
                  </a:lnTo>
                  <a:lnTo>
                    <a:pt x="111760" y="0"/>
                  </a:lnTo>
                  <a:close/>
                </a:path>
                <a:path w="254000" h="19050">
                  <a:moveTo>
                    <a:pt x="254000" y="0"/>
                  </a:moveTo>
                  <a:lnTo>
                    <a:pt x="143510" y="0"/>
                  </a:lnTo>
                  <a:lnTo>
                    <a:pt x="143510" y="19050"/>
                  </a:lnTo>
                  <a:lnTo>
                    <a:pt x="254000" y="1905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1D1D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6668770" y="3832859"/>
              <a:ext cx="254000" cy="19050"/>
            </a:xfrm>
            <a:custGeom>
              <a:avLst/>
              <a:gdLst/>
              <a:ahLst/>
              <a:cxnLst/>
              <a:rect l="l" t="t" r="r" b="b"/>
              <a:pathLst>
                <a:path w="254000" h="19050">
                  <a:moveTo>
                    <a:pt x="11176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11760" y="19050"/>
                  </a:lnTo>
                  <a:lnTo>
                    <a:pt x="111760" y="0"/>
                  </a:lnTo>
                  <a:close/>
                </a:path>
                <a:path w="254000" h="19050">
                  <a:moveTo>
                    <a:pt x="254000" y="0"/>
                  </a:moveTo>
                  <a:lnTo>
                    <a:pt x="143510" y="0"/>
                  </a:lnTo>
                  <a:lnTo>
                    <a:pt x="143510" y="19050"/>
                  </a:lnTo>
                  <a:lnTo>
                    <a:pt x="254000" y="1905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1C1C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6668770" y="3851909"/>
              <a:ext cx="254000" cy="19050"/>
            </a:xfrm>
            <a:custGeom>
              <a:avLst/>
              <a:gdLst/>
              <a:ahLst/>
              <a:cxnLst/>
              <a:rect l="l" t="t" r="r" b="b"/>
              <a:pathLst>
                <a:path w="254000" h="19050">
                  <a:moveTo>
                    <a:pt x="11176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11760" y="19050"/>
                  </a:lnTo>
                  <a:lnTo>
                    <a:pt x="111760" y="0"/>
                  </a:lnTo>
                  <a:close/>
                </a:path>
                <a:path w="254000" h="19050">
                  <a:moveTo>
                    <a:pt x="254000" y="0"/>
                  </a:moveTo>
                  <a:lnTo>
                    <a:pt x="143510" y="0"/>
                  </a:lnTo>
                  <a:lnTo>
                    <a:pt x="143510" y="19050"/>
                  </a:lnTo>
                  <a:lnTo>
                    <a:pt x="254000" y="1905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1B1B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6668770" y="3870959"/>
              <a:ext cx="254000" cy="20320"/>
            </a:xfrm>
            <a:custGeom>
              <a:avLst/>
              <a:gdLst/>
              <a:ahLst/>
              <a:cxnLst/>
              <a:rect l="l" t="t" r="r" b="b"/>
              <a:pathLst>
                <a:path w="254000" h="20320">
                  <a:moveTo>
                    <a:pt x="11176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111760" y="20320"/>
                  </a:lnTo>
                  <a:lnTo>
                    <a:pt x="111760" y="0"/>
                  </a:lnTo>
                  <a:close/>
                </a:path>
                <a:path w="254000" h="20320">
                  <a:moveTo>
                    <a:pt x="254000" y="0"/>
                  </a:moveTo>
                  <a:lnTo>
                    <a:pt x="143510" y="0"/>
                  </a:lnTo>
                  <a:lnTo>
                    <a:pt x="143510" y="20320"/>
                  </a:lnTo>
                  <a:lnTo>
                    <a:pt x="254000" y="2032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1B1B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6668770" y="3891279"/>
              <a:ext cx="254000" cy="19050"/>
            </a:xfrm>
            <a:custGeom>
              <a:avLst/>
              <a:gdLst/>
              <a:ahLst/>
              <a:cxnLst/>
              <a:rect l="l" t="t" r="r" b="b"/>
              <a:pathLst>
                <a:path w="254000" h="19050">
                  <a:moveTo>
                    <a:pt x="11176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11760" y="19050"/>
                  </a:lnTo>
                  <a:lnTo>
                    <a:pt x="111760" y="0"/>
                  </a:lnTo>
                  <a:close/>
                </a:path>
                <a:path w="254000" h="19050">
                  <a:moveTo>
                    <a:pt x="254000" y="0"/>
                  </a:moveTo>
                  <a:lnTo>
                    <a:pt x="143510" y="0"/>
                  </a:lnTo>
                  <a:lnTo>
                    <a:pt x="143510" y="19050"/>
                  </a:lnTo>
                  <a:lnTo>
                    <a:pt x="254000" y="1905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1A1A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6668770" y="3910329"/>
              <a:ext cx="254000" cy="19050"/>
            </a:xfrm>
            <a:custGeom>
              <a:avLst/>
              <a:gdLst/>
              <a:ahLst/>
              <a:cxnLst/>
              <a:rect l="l" t="t" r="r" b="b"/>
              <a:pathLst>
                <a:path w="254000" h="19050">
                  <a:moveTo>
                    <a:pt x="11176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11760" y="19050"/>
                  </a:lnTo>
                  <a:lnTo>
                    <a:pt x="111760" y="0"/>
                  </a:lnTo>
                  <a:close/>
                </a:path>
                <a:path w="254000" h="19050">
                  <a:moveTo>
                    <a:pt x="254000" y="0"/>
                  </a:moveTo>
                  <a:lnTo>
                    <a:pt x="143510" y="0"/>
                  </a:lnTo>
                  <a:lnTo>
                    <a:pt x="143510" y="19050"/>
                  </a:lnTo>
                  <a:lnTo>
                    <a:pt x="254000" y="1905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1A1A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6668770" y="3929379"/>
              <a:ext cx="254000" cy="19050"/>
            </a:xfrm>
            <a:custGeom>
              <a:avLst/>
              <a:gdLst/>
              <a:ahLst/>
              <a:cxnLst/>
              <a:rect l="l" t="t" r="r" b="b"/>
              <a:pathLst>
                <a:path w="254000" h="19050">
                  <a:moveTo>
                    <a:pt x="11176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11760" y="19050"/>
                  </a:lnTo>
                  <a:lnTo>
                    <a:pt x="111760" y="0"/>
                  </a:lnTo>
                  <a:close/>
                </a:path>
                <a:path w="254000" h="19050">
                  <a:moveTo>
                    <a:pt x="254000" y="0"/>
                  </a:moveTo>
                  <a:lnTo>
                    <a:pt x="143510" y="0"/>
                  </a:lnTo>
                  <a:lnTo>
                    <a:pt x="143510" y="19050"/>
                  </a:lnTo>
                  <a:lnTo>
                    <a:pt x="254000" y="1905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191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6668770" y="3948429"/>
              <a:ext cx="254000" cy="20320"/>
            </a:xfrm>
            <a:custGeom>
              <a:avLst/>
              <a:gdLst/>
              <a:ahLst/>
              <a:cxnLst/>
              <a:rect l="l" t="t" r="r" b="b"/>
              <a:pathLst>
                <a:path w="254000" h="20320">
                  <a:moveTo>
                    <a:pt x="111760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111760" y="20320"/>
                  </a:lnTo>
                  <a:lnTo>
                    <a:pt x="111760" y="0"/>
                  </a:lnTo>
                  <a:close/>
                </a:path>
                <a:path w="254000" h="20320">
                  <a:moveTo>
                    <a:pt x="254000" y="0"/>
                  </a:moveTo>
                  <a:lnTo>
                    <a:pt x="143510" y="0"/>
                  </a:lnTo>
                  <a:lnTo>
                    <a:pt x="143510" y="20320"/>
                  </a:lnTo>
                  <a:lnTo>
                    <a:pt x="254000" y="2032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1919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6668770" y="3968749"/>
              <a:ext cx="254000" cy="19050"/>
            </a:xfrm>
            <a:custGeom>
              <a:avLst/>
              <a:gdLst/>
              <a:ahLst/>
              <a:cxnLst/>
              <a:rect l="l" t="t" r="r" b="b"/>
              <a:pathLst>
                <a:path w="254000" h="19050">
                  <a:moveTo>
                    <a:pt x="11176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11760" y="19050"/>
                  </a:lnTo>
                  <a:lnTo>
                    <a:pt x="111760" y="0"/>
                  </a:lnTo>
                  <a:close/>
                </a:path>
                <a:path w="254000" h="19050">
                  <a:moveTo>
                    <a:pt x="254000" y="0"/>
                  </a:moveTo>
                  <a:lnTo>
                    <a:pt x="143510" y="0"/>
                  </a:lnTo>
                  <a:lnTo>
                    <a:pt x="143510" y="19050"/>
                  </a:lnTo>
                  <a:lnTo>
                    <a:pt x="254000" y="1905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181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6668770" y="3987799"/>
              <a:ext cx="254000" cy="19050"/>
            </a:xfrm>
            <a:custGeom>
              <a:avLst/>
              <a:gdLst/>
              <a:ahLst/>
              <a:cxnLst/>
              <a:rect l="l" t="t" r="r" b="b"/>
              <a:pathLst>
                <a:path w="254000" h="19050">
                  <a:moveTo>
                    <a:pt x="11176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11760" y="19050"/>
                  </a:lnTo>
                  <a:lnTo>
                    <a:pt x="111760" y="0"/>
                  </a:lnTo>
                  <a:close/>
                </a:path>
                <a:path w="254000" h="19050">
                  <a:moveTo>
                    <a:pt x="254000" y="0"/>
                  </a:moveTo>
                  <a:lnTo>
                    <a:pt x="143510" y="0"/>
                  </a:lnTo>
                  <a:lnTo>
                    <a:pt x="143510" y="19050"/>
                  </a:lnTo>
                  <a:lnTo>
                    <a:pt x="254000" y="1905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171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6668770" y="4006849"/>
              <a:ext cx="254000" cy="19050"/>
            </a:xfrm>
            <a:custGeom>
              <a:avLst/>
              <a:gdLst/>
              <a:ahLst/>
              <a:cxnLst/>
              <a:rect l="l" t="t" r="r" b="b"/>
              <a:pathLst>
                <a:path w="254000" h="19050">
                  <a:moveTo>
                    <a:pt x="11176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11760" y="19050"/>
                  </a:lnTo>
                  <a:lnTo>
                    <a:pt x="111760" y="0"/>
                  </a:lnTo>
                  <a:close/>
                </a:path>
                <a:path w="254000" h="19050">
                  <a:moveTo>
                    <a:pt x="254000" y="0"/>
                  </a:moveTo>
                  <a:lnTo>
                    <a:pt x="143510" y="0"/>
                  </a:lnTo>
                  <a:lnTo>
                    <a:pt x="143510" y="19050"/>
                  </a:lnTo>
                  <a:lnTo>
                    <a:pt x="254000" y="1905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1717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6668770" y="4025899"/>
              <a:ext cx="254000" cy="19050"/>
            </a:xfrm>
            <a:custGeom>
              <a:avLst/>
              <a:gdLst/>
              <a:ahLst/>
              <a:cxnLst/>
              <a:rect l="l" t="t" r="r" b="b"/>
              <a:pathLst>
                <a:path w="254000" h="19050">
                  <a:moveTo>
                    <a:pt x="111760" y="15252"/>
                  </a:moveTo>
                  <a:lnTo>
                    <a:pt x="0" y="15252"/>
                  </a:lnTo>
                  <a:lnTo>
                    <a:pt x="0" y="19050"/>
                  </a:lnTo>
                  <a:lnTo>
                    <a:pt x="111760" y="19050"/>
                  </a:lnTo>
                  <a:lnTo>
                    <a:pt x="111760" y="15252"/>
                  </a:lnTo>
                  <a:close/>
                </a:path>
                <a:path w="254000" h="19050">
                  <a:moveTo>
                    <a:pt x="111760" y="8902"/>
                  </a:moveTo>
                  <a:lnTo>
                    <a:pt x="0" y="8902"/>
                  </a:lnTo>
                  <a:lnTo>
                    <a:pt x="0" y="15240"/>
                  </a:lnTo>
                  <a:lnTo>
                    <a:pt x="111760" y="15240"/>
                  </a:lnTo>
                  <a:lnTo>
                    <a:pt x="111760" y="8902"/>
                  </a:lnTo>
                  <a:close/>
                </a:path>
                <a:path w="254000" h="19050">
                  <a:moveTo>
                    <a:pt x="11176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11760" y="8890"/>
                  </a:lnTo>
                  <a:lnTo>
                    <a:pt x="111760" y="0"/>
                  </a:lnTo>
                  <a:close/>
                </a:path>
                <a:path w="254000" h="19050">
                  <a:moveTo>
                    <a:pt x="254000" y="0"/>
                  </a:moveTo>
                  <a:lnTo>
                    <a:pt x="143510" y="0"/>
                  </a:lnTo>
                  <a:lnTo>
                    <a:pt x="143510" y="7620"/>
                  </a:lnTo>
                  <a:lnTo>
                    <a:pt x="143510" y="8890"/>
                  </a:lnTo>
                  <a:lnTo>
                    <a:pt x="143510" y="19050"/>
                  </a:lnTo>
                  <a:lnTo>
                    <a:pt x="214630" y="19050"/>
                  </a:lnTo>
                  <a:lnTo>
                    <a:pt x="214630" y="17780"/>
                  </a:lnTo>
                  <a:lnTo>
                    <a:pt x="219710" y="17780"/>
                  </a:lnTo>
                  <a:lnTo>
                    <a:pt x="219710" y="16510"/>
                  </a:lnTo>
                  <a:lnTo>
                    <a:pt x="223507" y="16510"/>
                  </a:lnTo>
                  <a:lnTo>
                    <a:pt x="223507" y="15240"/>
                  </a:lnTo>
                  <a:lnTo>
                    <a:pt x="228600" y="15240"/>
                  </a:lnTo>
                  <a:lnTo>
                    <a:pt x="228600" y="13970"/>
                  </a:lnTo>
                  <a:lnTo>
                    <a:pt x="232410" y="13970"/>
                  </a:lnTo>
                  <a:lnTo>
                    <a:pt x="232410" y="12700"/>
                  </a:lnTo>
                  <a:lnTo>
                    <a:pt x="237490" y="12700"/>
                  </a:lnTo>
                  <a:lnTo>
                    <a:pt x="237490" y="11430"/>
                  </a:lnTo>
                  <a:lnTo>
                    <a:pt x="242557" y="11430"/>
                  </a:lnTo>
                  <a:lnTo>
                    <a:pt x="242557" y="10160"/>
                  </a:lnTo>
                  <a:lnTo>
                    <a:pt x="246380" y="10160"/>
                  </a:lnTo>
                  <a:lnTo>
                    <a:pt x="246380" y="8890"/>
                  </a:lnTo>
                  <a:lnTo>
                    <a:pt x="251460" y="8890"/>
                  </a:lnTo>
                  <a:lnTo>
                    <a:pt x="251460" y="7620"/>
                  </a:lnTo>
                  <a:lnTo>
                    <a:pt x="254000" y="762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1616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6668770" y="4044949"/>
              <a:ext cx="209550" cy="20320"/>
            </a:xfrm>
            <a:custGeom>
              <a:avLst/>
              <a:gdLst/>
              <a:ahLst/>
              <a:cxnLst/>
              <a:rect l="l" t="t" r="r" b="b"/>
              <a:pathLst>
                <a:path w="209550" h="20320">
                  <a:moveTo>
                    <a:pt x="111760" y="15252"/>
                  </a:moveTo>
                  <a:lnTo>
                    <a:pt x="0" y="15252"/>
                  </a:lnTo>
                  <a:lnTo>
                    <a:pt x="0" y="20320"/>
                  </a:lnTo>
                  <a:lnTo>
                    <a:pt x="111760" y="20320"/>
                  </a:lnTo>
                  <a:lnTo>
                    <a:pt x="111760" y="15252"/>
                  </a:lnTo>
                  <a:close/>
                </a:path>
                <a:path w="209550" h="20320">
                  <a:moveTo>
                    <a:pt x="111760" y="8902"/>
                  </a:moveTo>
                  <a:lnTo>
                    <a:pt x="0" y="8902"/>
                  </a:lnTo>
                  <a:lnTo>
                    <a:pt x="0" y="15240"/>
                  </a:lnTo>
                  <a:lnTo>
                    <a:pt x="111760" y="15240"/>
                  </a:lnTo>
                  <a:lnTo>
                    <a:pt x="111760" y="8902"/>
                  </a:lnTo>
                  <a:close/>
                </a:path>
                <a:path w="209550" h="20320">
                  <a:moveTo>
                    <a:pt x="111760" y="2552"/>
                  </a:moveTo>
                  <a:lnTo>
                    <a:pt x="0" y="2552"/>
                  </a:lnTo>
                  <a:lnTo>
                    <a:pt x="0" y="8890"/>
                  </a:lnTo>
                  <a:lnTo>
                    <a:pt x="111760" y="8890"/>
                  </a:lnTo>
                  <a:lnTo>
                    <a:pt x="111760" y="2552"/>
                  </a:lnTo>
                  <a:close/>
                </a:path>
                <a:path w="209550" h="20320">
                  <a:moveTo>
                    <a:pt x="11176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111760" y="2540"/>
                  </a:lnTo>
                  <a:lnTo>
                    <a:pt x="111760" y="0"/>
                  </a:lnTo>
                  <a:close/>
                </a:path>
                <a:path w="209550" h="20320">
                  <a:moveTo>
                    <a:pt x="209550" y="0"/>
                  </a:moveTo>
                  <a:lnTo>
                    <a:pt x="143510" y="0"/>
                  </a:lnTo>
                  <a:lnTo>
                    <a:pt x="143510" y="1270"/>
                  </a:lnTo>
                  <a:lnTo>
                    <a:pt x="143510" y="2540"/>
                  </a:lnTo>
                  <a:lnTo>
                    <a:pt x="143510" y="19050"/>
                  </a:lnTo>
                  <a:lnTo>
                    <a:pt x="144780" y="19050"/>
                  </a:lnTo>
                  <a:lnTo>
                    <a:pt x="144780" y="17780"/>
                  </a:lnTo>
                  <a:lnTo>
                    <a:pt x="151130" y="17780"/>
                  </a:lnTo>
                  <a:lnTo>
                    <a:pt x="151130" y="16510"/>
                  </a:lnTo>
                  <a:lnTo>
                    <a:pt x="154940" y="16510"/>
                  </a:lnTo>
                  <a:lnTo>
                    <a:pt x="154940" y="15240"/>
                  </a:lnTo>
                  <a:lnTo>
                    <a:pt x="160007" y="15240"/>
                  </a:lnTo>
                  <a:lnTo>
                    <a:pt x="160007" y="13970"/>
                  </a:lnTo>
                  <a:lnTo>
                    <a:pt x="165100" y="13970"/>
                  </a:lnTo>
                  <a:lnTo>
                    <a:pt x="165100" y="12700"/>
                  </a:lnTo>
                  <a:lnTo>
                    <a:pt x="168910" y="12700"/>
                  </a:lnTo>
                  <a:lnTo>
                    <a:pt x="168910" y="11430"/>
                  </a:lnTo>
                  <a:lnTo>
                    <a:pt x="173990" y="11430"/>
                  </a:lnTo>
                  <a:lnTo>
                    <a:pt x="173990" y="10160"/>
                  </a:lnTo>
                  <a:lnTo>
                    <a:pt x="177800" y="10160"/>
                  </a:lnTo>
                  <a:lnTo>
                    <a:pt x="177800" y="8890"/>
                  </a:lnTo>
                  <a:lnTo>
                    <a:pt x="182880" y="8890"/>
                  </a:lnTo>
                  <a:lnTo>
                    <a:pt x="182880" y="7620"/>
                  </a:lnTo>
                  <a:lnTo>
                    <a:pt x="187960" y="7620"/>
                  </a:lnTo>
                  <a:lnTo>
                    <a:pt x="187960" y="6350"/>
                  </a:lnTo>
                  <a:lnTo>
                    <a:pt x="191757" y="6350"/>
                  </a:lnTo>
                  <a:lnTo>
                    <a:pt x="191757" y="5080"/>
                  </a:lnTo>
                  <a:lnTo>
                    <a:pt x="196850" y="5080"/>
                  </a:lnTo>
                  <a:lnTo>
                    <a:pt x="196850" y="3810"/>
                  </a:lnTo>
                  <a:lnTo>
                    <a:pt x="200660" y="3810"/>
                  </a:lnTo>
                  <a:lnTo>
                    <a:pt x="200660" y="2540"/>
                  </a:lnTo>
                  <a:lnTo>
                    <a:pt x="205740" y="2540"/>
                  </a:lnTo>
                  <a:lnTo>
                    <a:pt x="205740" y="1270"/>
                  </a:lnTo>
                  <a:lnTo>
                    <a:pt x="209550" y="1270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1616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6668770" y="4065269"/>
              <a:ext cx="111760" cy="19050"/>
            </a:xfrm>
            <a:custGeom>
              <a:avLst/>
              <a:gdLst/>
              <a:ahLst/>
              <a:cxnLst/>
              <a:rect l="l" t="t" r="r" b="b"/>
              <a:pathLst>
                <a:path w="111759" h="19050">
                  <a:moveTo>
                    <a:pt x="11176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0" y="19050"/>
                  </a:lnTo>
                  <a:lnTo>
                    <a:pt x="74930" y="19050"/>
                  </a:lnTo>
                  <a:lnTo>
                    <a:pt x="74930" y="17780"/>
                  </a:lnTo>
                  <a:lnTo>
                    <a:pt x="80010" y="17780"/>
                  </a:lnTo>
                  <a:lnTo>
                    <a:pt x="80010" y="16510"/>
                  </a:lnTo>
                  <a:lnTo>
                    <a:pt x="85090" y="16510"/>
                  </a:lnTo>
                  <a:lnTo>
                    <a:pt x="85090" y="15240"/>
                  </a:lnTo>
                  <a:lnTo>
                    <a:pt x="88900" y="15240"/>
                  </a:lnTo>
                  <a:lnTo>
                    <a:pt x="88900" y="13970"/>
                  </a:lnTo>
                  <a:lnTo>
                    <a:pt x="93980" y="13970"/>
                  </a:lnTo>
                  <a:lnTo>
                    <a:pt x="93980" y="12700"/>
                  </a:lnTo>
                  <a:lnTo>
                    <a:pt x="99060" y="12700"/>
                  </a:lnTo>
                  <a:lnTo>
                    <a:pt x="99060" y="11430"/>
                  </a:lnTo>
                  <a:lnTo>
                    <a:pt x="104140" y="11430"/>
                  </a:lnTo>
                  <a:lnTo>
                    <a:pt x="104140" y="10160"/>
                  </a:lnTo>
                  <a:lnTo>
                    <a:pt x="109220" y="10160"/>
                  </a:lnTo>
                  <a:lnTo>
                    <a:pt x="109220" y="8890"/>
                  </a:lnTo>
                  <a:lnTo>
                    <a:pt x="111760" y="8890"/>
                  </a:lnTo>
                  <a:lnTo>
                    <a:pt x="111760" y="0"/>
                  </a:lnTo>
                  <a:close/>
                </a:path>
              </a:pathLst>
            </a:custGeom>
            <a:solidFill>
              <a:srgbClr val="1515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6668770" y="4084320"/>
              <a:ext cx="69850" cy="19050"/>
            </a:xfrm>
            <a:custGeom>
              <a:avLst/>
              <a:gdLst/>
              <a:ahLst/>
              <a:cxnLst/>
              <a:rect l="l" t="t" r="r" b="b"/>
              <a:pathLst>
                <a:path w="69850" h="19050">
                  <a:moveTo>
                    <a:pt x="69850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69850" y="1269"/>
                  </a:lnTo>
                  <a:lnTo>
                    <a:pt x="69850" y="0"/>
                  </a:lnTo>
                  <a:close/>
                </a:path>
                <a:path w="69850" h="19050">
                  <a:moveTo>
                    <a:pt x="66040" y="1269"/>
                  </a:moveTo>
                  <a:lnTo>
                    <a:pt x="0" y="1269"/>
                  </a:lnTo>
                  <a:lnTo>
                    <a:pt x="0" y="7619"/>
                  </a:lnTo>
                  <a:lnTo>
                    <a:pt x="45720" y="7619"/>
                  </a:lnTo>
                  <a:lnTo>
                    <a:pt x="45720" y="6349"/>
                  </a:lnTo>
                  <a:lnTo>
                    <a:pt x="50800" y="6349"/>
                  </a:lnTo>
                  <a:lnTo>
                    <a:pt x="50800" y="5079"/>
                  </a:lnTo>
                  <a:lnTo>
                    <a:pt x="55879" y="5079"/>
                  </a:lnTo>
                  <a:lnTo>
                    <a:pt x="55879" y="3809"/>
                  </a:lnTo>
                  <a:lnTo>
                    <a:pt x="60959" y="3809"/>
                  </a:lnTo>
                  <a:lnTo>
                    <a:pt x="60959" y="2539"/>
                  </a:lnTo>
                  <a:lnTo>
                    <a:pt x="66040" y="2539"/>
                  </a:lnTo>
                  <a:lnTo>
                    <a:pt x="66040" y="1269"/>
                  </a:lnTo>
                  <a:close/>
                </a:path>
                <a:path w="69850" h="19050">
                  <a:moveTo>
                    <a:pt x="41909" y="7619"/>
                  </a:moveTo>
                  <a:lnTo>
                    <a:pt x="0" y="7619"/>
                  </a:lnTo>
                  <a:lnTo>
                    <a:pt x="0" y="13969"/>
                  </a:lnTo>
                  <a:lnTo>
                    <a:pt x="22859" y="13969"/>
                  </a:lnTo>
                  <a:lnTo>
                    <a:pt x="22859" y="12699"/>
                  </a:lnTo>
                  <a:lnTo>
                    <a:pt x="26670" y="12699"/>
                  </a:lnTo>
                  <a:lnTo>
                    <a:pt x="26670" y="11429"/>
                  </a:lnTo>
                  <a:lnTo>
                    <a:pt x="31750" y="11429"/>
                  </a:lnTo>
                  <a:lnTo>
                    <a:pt x="31750" y="10159"/>
                  </a:lnTo>
                  <a:lnTo>
                    <a:pt x="36829" y="10159"/>
                  </a:lnTo>
                  <a:lnTo>
                    <a:pt x="36829" y="8889"/>
                  </a:lnTo>
                  <a:lnTo>
                    <a:pt x="41909" y="8889"/>
                  </a:lnTo>
                  <a:lnTo>
                    <a:pt x="41909" y="7619"/>
                  </a:lnTo>
                  <a:close/>
                </a:path>
                <a:path w="69850" h="19050">
                  <a:moveTo>
                    <a:pt x="17779" y="13969"/>
                  </a:moveTo>
                  <a:lnTo>
                    <a:pt x="0" y="13969"/>
                  </a:lnTo>
                  <a:lnTo>
                    <a:pt x="0" y="19049"/>
                  </a:lnTo>
                  <a:lnTo>
                    <a:pt x="1270" y="19049"/>
                  </a:lnTo>
                  <a:lnTo>
                    <a:pt x="1270" y="17779"/>
                  </a:lnTo>
                  <a:lnTo>
                    <a:pt x="7620" y="17779"/>
                  </a:lnTo>
                  <a:lnTo>
                    <a:pt x="7620" y="16509"/>
                  </a:lnTo>
                  <a:lnTo>
                    <a:pt x="12700" y="16509"/>
                  </a:lnTo>
                  <a:lnTo>
                    <a:pt x="12700" y="15239"/>
                  </a:lnTo>
                  <a:lnTo>
                    <a:pt x="17779" y="15239"/>
                  </a:lnTo>
                  <a:lnTo>
                    <a:pt x="17779" y="13969"/>
                  </a:lnTo>
                  <a:close/>
                </a:path>
              </a:pathLst>
            </a:custGeom>
            <a:solidFill>
              <a:srgbClr val="1515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6668770" y="3312160"/>
              <a:ext cx="252729" cy="789940"/>
            </a:xfrm>
            <a:custGeom>
              <a:avLst/>
              <a:gdLst/>
              <a:ahLst/>
              <a:cxnLst/>
              <a:rect l="l" t="t" r="r" b="b"/>
              <a:pathLst>
                <a:path w="252729" h="789939">
                  <a:moveTo>
                    <a:pt x="111759" y="34289"/>
                  </a:moveTo>
                  <a:lnTo>
                    <a:pt x="110489" y="101600"/>
                  </a:lnTo>
                  <a:lnTo>
                    <a:pt x="113029" y="91439"/>
                  </a:lnTo>
                  <a:lnTo>
                    <a:pt x="116839" y="81279"/>
                  </a:lnTo>
                  <a:lnTo>
                    <a:pt x="119379" y="71119"/>
                  </a:lnTo>
                  <a:lnTo>
                    <a:pt x="123189" y="62229"/>
                  </a:lnTo>
                  <a:lnTo>
                    <a:pt x="127000" y="54610"/>
                  </a:lnTo>
                  <a:lnTo>
                    <a:pt x="130809" y="46989"/>
                  </a:lnTo>
                  <a:lnTo>
                    <a:pt x="134620" y="40639"/>
                  </a:lnTo>
                  <a:lnTo>
                    <a:pt x="139700" y="33019"/>
                  </a:lnTo>
                  <a:lnTo>
                    <a:pt x="143509" y="26669"/>
                  </a:lnTo>
                  <a:lnTo>
                    <a:pt x="147320" y="21589"/>
                  </a:lnTo>
                  <a:lnTo>
                    <a:pt x="152400" y="17779"/>
                  </a:lnTo>
                  <a:lnTo>
                    <a:pt x="157479" y="12700"/>
                  </a:lnTo>
                  <a:lnTo>
                    <a:pt x="162559" y="10160"/>
                  </a:lnTo>
                  <a:lnTo>
                    <a:pt x="167639" y="6350"/>
                  </a:lnTo>
                  <a:lnTo>
                    <a:pt x="172720" y="3810"/>
                  </a:lnTo>
                  <a:lnTo>
                    <a:pt x="179070" y="2539"/>
                  </a:lnTo>
                  <a:lnTo>
                    <a:pt x="185420" y="1269"/>
                  </a:lnTo>
                  <a:lnTo>
                    <a:pt x="191770" y="0"/>
                  </a:lnTo>
                  <a:lnTo>
                    <a:pt x="198120" y="0"/>
                  </a:lnTo>
                  <a:lnTo>
                    <a:pt x="204470" y="2539"/>
                  </a:lnTo>
                  <a:lnTo>
                    <a:pt x="209550" y="3810"/>
                  </a:lnTo>
                  <a:lnTo>
                    <a:pt x="215900" y="7619"/>
                  </a:lnTo>
                  <a:lnTo>
                    <a:pt x="220979" y="11429"/>
                  </a:lnTo>
                  <a:lnTo>
                    <a:pt x="224789" y="16510"/>
                  </a:lnTo>
                  <a:lnTo>
                    <a:pt x="228600" y="22860"/>
                  </a:lnTo>
                  <a:lnTo>
                    <a:pt x="233679" y="29210"/>
                  </a:lnTo>
                  <a:lnTo>
                    <a:pt x="236220" y="35560"/>
                  </a:lnTo>
                  <a:lnTo>
                    <a:pt x="240029" y="43179"/>
                  </a:lnTo>
                  <a:lnTo>
                    <a:pt x="242570" y="50800"/>
                  </a:lnTo>
                  <a:lnTo>
                    <a:pt x="243839" y="58419"/>
                  </a:lnTo>
                  <a:lnTo>
                    <a:pt x="246379" y="67310"/>
                  </a:lnTo>
                  <a:lnTo>
                    <a:pt x="247650" y="77469"/>
                  </a:lnTo>
                  <a:lnTo>
                    <a:pt x="248920" y="87629"/>
                  </a:lnTo>
                  <a:lnTo>
                    <a:pt x="250189" y="100329"/>
                  </a:lnTo>
                  <a:lnTo>
                    <a:pt x="251459" y="115569"/>
                  </a:lnTo>
                  <a:lnTo>
                    <a:pt x="251459" y="130810"/>
                  </a:lnTo>
                  <a:lnTo>
                    <a:pt x="252729" y="167639"/>
                  </a:lnTo>
                  <a:lnTo>
                    <a:pt x="252729" y="212089"/>
                  </a:lnTo>
                  <a:lnTo>
                    <a:pt x="252729" y="720089"/>
                  </a:lnTo>
                  <a:lnTo>
                    <a:pt x="143509" y="750569"/>
                  </a:lnTo>
                  <a:lnTo>
                    <a:pt x="143509" y="247650"/>
                  </a:lnTo>
                  <a:lnTo>
                    <a:pt x="143509" y="214629"/>
                  </a:lnTo>
                  <a:lnTo>
                    <a:pt x="143509" y="187960"/>
                  </a:lnTo>
                  <a:lnTo>
                    <a:pt x="142239" y="168910"/>
                  </a:lnTo>
                  <a:lnTo>
                    <a:pt x="142239" y="162560"/>
                  </a:lnTo>
                  <a:lnTo>
                    <a:pt x="140970" y="157479"/>
                  </a:lnTo>
                  <a:lnTo>
                    <a:pt x="140970" y="154939"/>
                  </a:lnTo>
                  <a:lnTo>
                    <a:pt x="140970" y="153669"/>
                  </a:lnTo>
                  <a:lnTo>
                    <a:pt x="139700" y="152400"/>
                  </a:lnTo>
                  <a:lnTo>
                    <a:pt x="139700" y="151129"/>
                  </a:lnTo>
                  <a:lnTo>
                    <a:pt x="138429" y="149860"/>
                  </a:lnTo>
                  <a:lnTo>
                    <a:pt x="138429" y="148589"/>
                  </a:lnTo>
                  <a:lnTo>
                    <a:pt x="137159" y="147319"/>
                  </a:lnTo>
                  <a:lnTo>
                    <a:pt x="135889" y="146050"/>
                  </a:lnTo>
                  <a:lnTo>
                    <a:pt x="134620" y="144779"/>
                  </a:lnTo>
                  <a:lnTo>
                    <a:pt x="125729" y="144779"/>
                  </a:lnTo>
                  <a:lnTo>
                    <a:pt x="124459" y="146050"/>
                  </a:lnTo>
                  <a:lnTo>
                    <a:pt x="123189" y="147319"/>
                  </a:lnTo>
                  <a:lnTo>
                    <a:pt x="120650" y="148589"/>
                  </a:lnTo>
                  <a:lnTo>
                    <a:pt x="120650" y="149860"/>
                  </a:lnTo>
                  <a:lnTo>
                    <a:pt x="119379" y="151129"/>
                  </a:lnTo>
                  <a:lnTo>
                    <a:pt x="118109" y="152400"/>
                  </a:lnTo>
                  <a:lnTo>
                    <a:pt x="116839" y="153669"/>
                  </a:lnTo>
                  <a:lnTo>
                    <a:pt x="116839" y="154939"/>
                  </a:lnTo>
                  <a:lnTo>
                    <a:pt x="115570" y="156210"/>
                  </a:lnTo>
                  <a:lnTo>
                    <a:pt x="115570" y="158750"/>
                  </a:lnTo>
                  <a:lnTo>
                    <a:pt x="114300" y="161289"/>
                  </a:lnTo>
                  <a:lnTo>
                    <a:pt x="114300" y="162560"/>
                  </a:lnTo>
                  <a:lnTo>
                    <a:pt x="113029" y="165100"/>
                  </a:lnTo>
                  <a:lnTo>
                    <a:pt x="113029" y="167639"/>
                  </a:lnTo>
                  <a:lnTo>
                    <a:pt x="113029" y="170179"/>
                  </a:lnTo>
                  <a:lnTo>
                    <a:pt x="111759" y="173989"/>
                  </a:lnTo>
                  <a:lnTo>
                    <a:pt x="111759" y="181610"/>
                  </a:lnTo>
                  <a:lnTo>
                    <a:pt x="110489" y="191769"/>
                  </a:lnTo>
                  <a:lnTo>
                    <a:pt x="110489" y="203200"/>
                  </a:lnTo>
                  <a:lnTo>
                    <a:pt x="110489" y="232410"/>
                  </a:lnTo>
                  <a:lnTo>
                    <a:pt x="110489" y="269239"/>
                  </a:lnTo>
                  <a:lnTo>
                    <a:pt x="110489" y="760729"/>
                  </a:lnTo>
                  <a:lnTo>
                    <a:pt x="0" y="789939"/>
                  </a:lnTo>
                  <a:lnTo>
                    <a:pt x="0" y="64769"/>
                  </a:lnTo>
                  <a:lnTo>
                    <a:pt x="111759" y="34289"/>
                  </a:lnTo>
                  <a:close/>
                </a:path>
              </a:pathLst>
            </a:custGeom>
            <a:ln w="9344">
              <a:solidFill>
                <a:srgbClr val="9898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6959600" y="3105149"/>
              <a:ext cx="113030" cy="44450"/>
            </a:xfrm>
            <a:custGeom>
              <a:avLst/>
              <a:gdLst/>
              <a:ahLst/>
              <a:cxnLst/>
              <a:rect l="l" t="t" r="r" b="b"/>
              <a:pathLst>
                <a:path w="113029" h="44450">
                  <a:moveTo>
                    <a:pt x="113030" y="0"/>
                  </a:moveTo>
                  <a:lnTo>
                    <a:pt x="34290" y="21590"/>
                  </a:lnTo>
                  <a:lnTo>
                    <a:pt x="34290" y="22860"/>
                  </a:lnTo>
                  <a:lnTo>
                    <a:pt x="30480" y="22860"/>
                  </a:lnTo>
                  <a:lnTo>
                    <a:pt x="30480" y="24130"/>
                  </a:lnTo>
                  <a:lnTo>
                    <a:pt x="25400" y="24130"/>
                  </a:lnTo>
                  <a:lnTo>
                    <a:pt x="25400" y="25400"/>
                  </a:lnTo>
                  <a:lnTo>
                    <a:pt x="21590" y="25400"/>
                  </a:lnTo>
                  <a:lnTo>
                    <a:pt x="21590" y="26670"/>
                  </a:lnTo>
                  <a:lnTo>
                    <a:pt x="16510" y="26670"/>
                  </a:lnTo>
                  <a:lnTo>
                    <a:pt x="16510" y="27940"/>
                  </a:lnTo>
                  <a:lnTo>
                    <a:pt x="11430" y="27940"/>
                  </a:lnTo>
                  <a:lnTo>
                    <a:pt x="11430" y="29210"/>
                  </a:lnTo>
                  <a:lnTo>
                    <a:pt x="7620" y="29210"/>
                  </a:lnTo>
                  <a:lnTo>
                    <a:pt x="7620" y="30480"/>
                  </a:lnTo>
                  <a:lnTo>
                    <a:pt x="2540" y="30480"/>
                  </a:lnTo>
                  <a:lnTo>
                    <a:pt x="2540" y="31750"/>
                  </a:lnTo>
                  <a:lnTo>
                    <a:pt x="0" y="31750"/>
                  </a:lnTo>
                  <a:lnTo>
                    <a:pt x="0" y="44450"/>
                  </a:lnTo>
                  <a:lnTo>
                    <a:pt x="113030" y="44450"/>
                  </a:lnTo>
                  <a:lnTo>
                    <a:pt x="113030" y="31750"/>
                  </a:lnTo>
                  <a:lnTo>
                    <a:pt x="113030" y="30480"/>
                  </a:lnTo>
                  <a:lnTo>
                    <a:pt x="113030" y="21590"/>
                  </a:lnTo>
                  <a:lnTo>
                    <a:pt x="113030" y="0"/>
                  </a:lnTo>
                  <a:close/>
                </a:path>
              </a:pathLst>
            </a:custGeom>
            <a:solidFill>
              <a:srgbClr val="2B2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6959600" y="3149600"/>
              <a:ext cx="113030" cy="22860"/>
            </a:xfrm>
            <a:custGeom>
              <a:avLst/>
              <a:gdLst/>
              <a:ahLst/>
              <a:cxnLst/>
              <a:rect l="l" t="t" r="r" b="b"/>
              <a:pathLst>
                <a:path w="113029" h="22860">
                  <a:moveTo>
                    <a:pt x="0" y="2286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22860"/>
                  </a:lnTo>
                  <a:lnTo>
                    <a:pt x="0" y="22860"/>
                  </a:lnTo>
                  <a:close/>
                </a:path>
              </a:pathLst>
            </a:custGeom>
            <a:solidFill>
              <a:srgbClr val="2A2A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6959600" y="3172460"/>
              <a:ext cx="113030" cy="21590"/>
            </a:xfrm>
            <a:custGeom>
              <a:avLst/>
              <a:gdLst/>
              <a:ahLst/>
              <a:cxnLst/>
              <a:rect l="l" t="t" r="r" b="b"/>
              <a:pathLst>
                <a:path w="113029" h="21589">
                  <a:moveTo>
                    <a:pt x="0" y="21589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21589"/>
                  </a:lnTo>
                  <a:lnTo>
                    <a:pt x="0" y="21589"/>
                  </a:lnTo>
                  <a:close/>
                </a:path>
              </a:pathLst>
            </a:custGeom>
            <a:solidFill>
              <a:srgbClr val="2A2A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6959600" y="3194050"/>
              <a:ext cx="113030" cy="22860"/>
            </a:xfrm>
            <a:custGeom>
              <a:avLst/>
              <a:gdLst/>
              <a:ahLst/>
              <a:cxnLst/>
              <a:rect l="l" t="t" r="r" b="b"/>
              <a:pathLst>
                <a:path w="113029" h="22860">
                  <a:moveTo>
                    <a:pt x="0" y="2286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22860"/>
                  </a:lnTo>
                  <a:lnTo>
                    <a:pt x="0" y="22860"/>
                  </a:lnTo>
                  <a:close/>
                </a:path>
              </a:pathLst>
            </a:custGeom>
            <a:solidFill>
              <a:srgbClr val="2929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6959600" y="3216909"/>
              <a:ext cx="113030" cy="22860"/>
            </a:xfrm>
            <a:custGeom>
              <a:avLst/>
              <a:gdLst/>
              <a:ahLst/>
              <a:cxnLst/>
              <a:rect l="l" t="t" r="r" b="b"/>
              <a:pathLst>
                <a:path w="113029" h="22860">
                  <a:moveTo>
                    <a:pt x="11303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0" y="22860"/>
                  </a:lnTo>
                  <a:lnTo>
                    <a:pt x="54610" y="22860"/>
                  </a:lnTo>
                  <a:lnTo>
                    <a:pt x="54610" y="21590"/>
                  </a:lnTo>
                  <a:lnTo>
                    <a:pt x="59690" y="21590"/>
                  </a:lnTo>
                  <a:lnTo>
                    <a:pt x="59690" y="20320"/>
                  </a:lnTo>
                  <a:lnTo>
                    <a:pt x="64770" y="20320"/>
                  </a:lnTo>
                  <a:lnTo>
                    <a:pt x="64770" y="19050"/>
                  </a:lnTo>
                  <a:lnTo>
                    <a:pt x="68580" y="19050"/>
                  </a:lnTo>
                  <a:lnTo>
                    <a:pt x="68580" y="17780"/>
                  </a:lnTo>
                  <a:lnTo>
                    <a:pt x="73660" y="17780"/>
                  </a:lnTo>
                  <a:lnTo>
                    <a:pt x="73660" y="16510"/>
                  </a:lnTo>
                  <a:lnTo>
                    <a:pt x="78740" y="16510"/>
                  </a:lnTo>
                  <a:lnTo>
                    <a:pt x="78740" y="15240"/>
                  </a:lnTo>
                  <a:lnTo>
                    <a:pt x="82550" y="15240"/>
                  </a:lnTo>
                  <a:lnTo>
                    <a:pt x="82550" y="13970"/>
                  </a:lnTo>
                  <a:lnTo>
                    <a:pt x="87630" y="13970"/>
                  </a:lnTo>
                  <a:lnTo>
                    <a:pt x="87630" y="12700"/>
                  </a:lnTo>
                  <a:lnTo>
                    <a:pt x="92710" y="12700"/>
                  </a:lnTo>
                  <a:lnTo>
                    <a:pt x="92710" y="11430"/>
                  </a:lnTo>
                  <a:lnTo>
                    <a:pt x="97790" y="11430"/>
                  </a:lnTo>
                  <a:lnTo>
                    <a:pt x="97790" y="10160"/>
                  </a:lnTo>
                  <a:lnTo>
                    <a:pt x="101600" y="10160"/>
                  </a:lnTo>
                  <a:lnTo>
                    <a:pt x="101600" y="8890"/>
                  </a:lnTo>
                  <a:lnTo>
                    <a:pt x="106680" y="8890"/>
                  </a:lnTo>
                  <a:lnTo>
                    <a:pt x="106680" y="7620"/>
                  </a:lnTo>
                  <a:lnTo>
                    <a:pt x="111760" y="7620"/>
                  </a:lnTo>
                  <a:lnTo>
                    <a:pt x="111760" y="6350"/>
                  </a:lnTo>
                  <a:lnTo>
                    <a:pt x="113030" y="6350"/>
                  </a:lnTo>
                  <a:lnTo>
                    <a:pt x="113030" y="0"/>
                  </a:lnTo>
                  <a:close/>
                </a:path>
              </a:pathLst>
            </a:custGeom>
            <a:solidFill>
              <a:srgbClr val="2929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6959600" y="3239770"/>
              <a:ext cx="49530" cy="13970"/>
            </a:xfrm>
            <a:custGeom>
              <a:avLst/>
              <a:gdLst/>
              <a:ahLst/>
              <a:cxnLst/>
              <a:rect l="l" t="t" r="r" b="b"/>
              <a:pathLst>
                <a:path w="49529" h="13970">
                  <a:moveTo>
                    <a:pt x="49529" y="0"/>
                  </a:moveTo>
                  <a:lnTo>
                    <a:pt x="0" y="0"/>
                  </a:lnTo>
                  <a:lnTo>
                    <a:pt x="0" y="13969"/>
                  </a:lnTo>
                  <a:lnTo>
                    <a:pt x="1270" y="13969"/>
                  </a:lnTo>
                  <a:lnTo>
                    <a:pt x="1270" y="12700"/>
                  </a:lnTo>
                  <a:lnTo>
                    <a:pt x="7620" y="12700"/>
                  </a:lnTo>
                  <a:lnTo>
                    <a:pt x="7620" y="11429"/>
                  </a:lnTo>
                  <a:lnTo>
                    <a:pt x="12700" y="11429"/>
                  </a:lnTo>
                  <a:lnTo>
                    <a:pt x="12700" y="10159"/>
                  </a:lnTo>
                  <a:lnTo>
                    <a:pt x="16509" y="10159"/>
                  </a:lnTo>
                  <a:lnTo>
                    <a:pt x="16509" y="8889"/>
                  </a:lnTo>
                  <a:lnTo>
                    <a:pt x="21590" y="8889"/>
                  </a:lnTo>
                  <a:lnTo>
                    <a:pt x="21590" y="7619"/>
                  </a:lnTo>
                  <a:lnTo>
                    <a:pt x="26670" y="7619"/>
                  </a:lnTo>
                  <a:lnTo>
                    <a:pt x="26670" y="6350"/>
                  </a:lnTo>
                  <a:lnTo>
                    <a:pt x="31750" y="6350"/>
                  </a:lnTo>
                  <a:lnTo>
                    <a:pt x="31750" y="5079"/>
                  </a:lnTo>
                  <a:lnTo>
                    <a:pt x="35559" y="5079"/>
                  </a:lnTo>
                  <a:lnTo>
                    <a:pt x="35559" y="3809"/>
                  </a:lnTo>
                  <a:lnTo>
                    <a:pt x="40640" y="3809"/>
                  </a:lnTo>
                  <a:lnTo>
                    <a:pt x="40640" y="2539"/>
                  </a:lnTo>
                  <a:lnTo>
                    <a:pt x="45720" y="2539"/>
                  </a:lnTo>
                  <a:lnTo>
                    <a:pt x="45720" y="1269"/>
                  </a:lnTo>
                  <a:lnTo>
                    <a:pt x="49529" y="1269"/>
                  </a:lnTo>
                  <a:lnTo>
                    <a:pt x="49529" y="0"/>
                  </a:lnTo>
                  <a:close/>
                </a:path>
              </a:pathLst>
            </a:custGeom>
            <a:solidFill>
              <a:srgbClr val="2828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7005320" y="3266440"/>
              <a:ext cx="67310" cy="17780"/>
            </a:xfrm>
            <a:custGeom>
              <a:avLst/>
              <a:gdLst/>
              <a:ahLst/>
              <a:cxnLst/>
              <a:rect l="l" t="t" r="r" b="b"/>
              <a:pathLst>
                <a:path w="67309" h="17779">
                  <a:moveTo>
                    <a:pt x="67309" y="0"/>
                  </a:moveTo>
                  <a:lnTo>
                    <a:pt x="0" y="17780"/>
                  </a:lnTo>
                  <a:lnTo>
                    <a:pt x="67309" y="17780"/>
                  </a:lnTo>
                  <a:lnTo>
                    <a:pt x="67309" y="0"/>
                  </a:lnTo>
                  <a:close/>
                </a:path>
              </a:pathLst>
            </a:custGeom>
            <a:solidFill>
              <a:srgbClr val="2727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6959600" y="3284219"/>
              <a:ext cx="113030" cy="22860"/>
            </a:xfrm>
            <a:custGeom>
              <a:avLst/>
              <a:gdLst/>
              <a:ahLst/>
              <a:cxnLst/>
              <a:rect l="l" t="t" r="r" b="b"/>
              <a:pathLst>
                <a:path w="113029" h="22860">
                  <a:moveTo>
                    <a:pt x="113030" y="0"/>
                  </a:moveTo>
                  <a:lnTo>
                    <a:pt x="45720" y="0"/>
                  </a:lnTo>
                  <a:lnTo>
                    <a:pt x="45720" y="1270"/>
                  </a:lnTo>
                  <a:lnTo>
                    <a:pt x="40640" y="1270"/>
                  </a:lnTo>
                  <a:lnTo>
                    <a:pt x="40640" y="2540"/>
                  </a:lnTo>
                  <a:lnTo>
                    <a:pt x="35560" y="2540"/>
                  </a:lnTo>
                  <a:lnTo>
                    <a:pt x="35560" y="3810"/>
                  </a:lnTo>
                  <a:lnTo>
                    <a:pt x="31750" y="3810"/>
                  </a:lnTo>
                  <a:lnTo>
                    <a:pt x="31750" y="5080"/>
                  </a:lnTo>
                  <a:lnTo>
                    <a:pt x="26670" y="5080"/>
                  </a:lnTo>
                  <a:lnTo>
                    <a:pt x="26670" y="6350"/>
                  </a:lnTo>
                  <a:lnTo>
                    <a:pt x="21590" y="6350"/>
                  </a:lnTo>
                  <a:lnTo>
                    <a:pt x="21590" y="7620"/>
                  </a:lnTo>
                  <a:lnTo>
                    <a:pt x="16510" y="7620"/>
                  </a:lnTo>
                  <a:lnTo>
                    <a:pt x="16510" y="8890"/>
                  </a:lnTo>
                  <a:lnTo>
                    <a:pt x="12700" y="8890"/>
                  </a:lnTo>
                  <a:lnTo>
                    <a:pt x="12700" y="10160"/>
                  </a:lnTo>
                  <a:lnTo>
                    <a:pt x="7620" y="10160"/>
                  </a:lnTo>
                  <a:lnTo>
                    <a:pt x="7620" y="11430"/>
                  </a:lnTo>
                  <a:lnTo>
                    <a:pt x="2540" y="11430"/>
                  </a:lnTo>
                  <a:lnTo>
                    <a:pt x="2540" y="12700"/>
                  </a:lnTo>
                  <a:lnTo>
                    <a:pt x="0" y="12700"/>
                  </a:lnTo>
                  <a:lnTo>
                    <a:pt x="0" y="22860"/>
                  </a:lnTo>
                  <a:lnTo>
                    <a:pt x="113030" y="22860"/>
                  </a:lnTo>
                  <a:lnTo>
                    <a:pt x="113030" y="12700"/>
                  </a:lnTo>
                  <a:lnTo>
                    <a:pt x="113030" y="11430"/>
                  </a:lnTo>
                  <a:lnTo>
                    <a:pt x="113030" y="1270"/>
                  </a:lnTo>
                  <a:lnTo>
                    <a:pt x="113030" y="0"/>
                  </a:lnTo>
                  <a:close/>
                </a:path>
              </a:pathLst>
            </a:custGeom>
            <a:solidFill>
              <a:srgbClr val="2727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6959600" y="3307080"/>
              <a:ext cx="113030" cy="21590"/>
            </a:xfrm>
            <a:custGeom>
              <a:avLst/>
              <a:gdLst/>
              <a:ahLst/>
              <a:cxnLst/>
              <a:rect l="l" t="t" r="r" b="b"/>
              <a:pathLst>
                <a:path w="113029" h="21589">
                  <a:moveTo>
                    <a:pt x="0" y="2159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21590"/>
                  </a:lnTo>
                  <a:lnTo>
                    <a:pt x="0" y="21590"/>
                  </a:lnTo>
                  <a:close/>
                </a:path>
              </a:pathLst>
            </a:custGeom>
            <a:solidFill>
              <a:srgbClr val="262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6959600" y="3328670"/>
              <a:ext cx="113030" cy="22860"/>
            </a:xfrm>
            <a:custGeom>
              <a:avLst/>
              <a:gdLst/>
              <a:ahLst/>
              <a:cxnLst/>
              <a:rect l="l" t="t" r="r" b="b"/>
              <a:pathLst>
                <a:path w="113029" h="22860">
                  <a:moveTo>
                    <a:pt x="0" y="22859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22859"/>
                  </a:lnTo>
                  <a:lnTo>
                    <a:pt x="0" y="22859"/>
                  </a:lnTo>
                  <a:close/>
                </a:path>
              </a:pathLst>
            </a:custGeom>
            <a:solidFill>
              <a:srgbClr val="2626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6959600" y="3351530"/>
              <a:ext cx="113030" cy="22860"/>
            </a:xfrm>
            <a:custGeom>
              <a:avLst/>
              <a:gdLst/>
              <a:ahLst/>
              <a:cxnLst/>
              <a:rect l="l" t="t" r="r" b="b"/>
              <a:pathLst>
                <a:path w="113029" h="22860">
                  <a:moveTo>
                    <a:pt x="0" y="2286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22860"/>
                  </a:lnTo>
                  <a:lnTo>
                    <a:pt x="0" y="22860"/>
                  </a:lnTo>
                  <a:close/>
                </a:path>
              </a:pathLst>
            </a:custGeom>
            <a:solidFill>
              <a:srgbClr val="2525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6959600" y="3374390"/>
              <a:ext cx="113030" cy="21590"/>
            </a:xfrm>
            <a:custGeom>
              <a:avLst/>
              <a:gdLst/>
              <a:ahLst/>
              <a:cxnLst/>
              <a:rect l="l" t="t" r="r" b="b"/>
              <a:pathLst>
                <a:path w="113029" h="21589">
                  <a:moveTo>
                    <a:pt x="0" y="21589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21589"/>
                  </a:lnTo>
                  <a:lnTo>
                    <a:pt x="0" y="21589"/>
                  </a:lnTo>
                  <a:close/>
                </a:path>
              </a:pathLst>
            </a:custGeom>
            <a:solidFill>
              <a:srgbClr val="2525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6959600" y="3395980"/>
              <a:ext cx="113030" cy="22860"/>
            </a:xfrm>
            <a:custGeom>
              <a:avLst/>
              <a:gdLst/>
              <a:ahLst/>
              <a:cxnLst/>
              <a:rect l="l" t="t" r="r" b="b"/>
              <a:pathLst>
                <a:path w="113029" h="22860">
                  <a:moveTo>
                    <a:pt x="0" y="2286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22860"/>
                  </a:lnTo>
                  <a:lnTo>
                    <a:pt x="0" y="22860"/>
                  </a:lnTo>
                  <a:close/>
                </a:path>
              </a:pathLst>
            </a:custGeom>
            <a:solidFill>
              <a:srgbClr val="2424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6959600" y="3418840"/>
              <a:ext cx="113030" cy="22860"/>
            </a:xfrm>
            <a:custGeom>
              <a:avLst/>
              <a:gdLst/>
              <a:ahLst/>
              <a:cxnLst/>
              <a:rect l="l" t="t" r="r" b="b"/>
              <a:pathLst>
                <a:path w="113029" h="22860">
                  <a:moveTo>
                    <a:pt x="0" y="2286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22860"/>
                  </a:lnTo>
                  <a:lnTo>
                    <a:pt x="0" y="22860"/>
                  </a:lnTo>
                  <a:close/>
                </a:path>
              </a:pathLst>
            </a:custGeom>
            <a:solidFill>
              <a:srgbClr val="232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6959600" y="3441700"/>
              <a:ext cx="113030" cy="21590"/>
            </a:xfrm>
            <a:custGeom>
              <a:avLst/>
              <a:gdLst/>
              <a:ahLst/>
              <a:cxnLst/>
              <a:rect l="l" t="t" r="r" b="b"/>
              <a:pathLst>
                <a:path w="113029" h="21589">
                  <a:moveTo>
                    <a:pt x="0" y="21589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21589"/>
                  </a:lnTo>
                  <a:lnTo>
                    <a:pt x="0" y="21589"/>
                  </a:lnTo>
                  <a:close/>
                </a:path>
              </a:pathLst>
            </a:custGeom>
            <a:solidFill>
              <a:srgbClr val="2323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6959600" y="3463290"/>
              <a:ext cx="113030" cy="22860"/>
            </a:xfrm>
            <a:custGeom>
              <a:avLst/>
              <a:gdLst/>
              <a:ahLst/>
              <a:cxnLst/>
              <a:rect l="l" t="t" r="r" b="b"/>
              <a:pathLst>
                <a:path w="113029" h="22860">
                  <a:moveTo>
                    <a:pt x="0" y="2286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22860"/>
                  </a:lnTo>
                  <a:lnTo>
                    <a:pt x="0" y="22860"/>
                  </a:lnTo>
                  <a:close/>
                </a:path>
              </a:pathLst>
            </a:custGeom>
            <a:solidFill>
              <a:srgbClr val="222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6959600" y="3486150"/>
              <a:ext cx="113030" cy="21590"/>
            </a:xfrm>
            <a:custGeom>
              <a:avLst/>
              <a:gdLst/>
              <a:ahLst/>
              <a:cxnLst/>
              <a:rect l="l" t="t" r="r" b="b"/>
              <a:pathLst>
                <a:path w="113029" h="21589">
                  <a:moveTo>
                    <a:pt x="0" y="21589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21589"/>
                  </a:lnTo>
                  <a:lnTo>
                    <a:pt x="0" y="21589"/>
                  </a:lnTo>
                  <a:close/>
                </a:path>
              </a:pathLst>
            </a:custGeom>
            <a:solidFill>
              <a:srgbClr val="222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6959600" y="3507740"/>
              <a:ext cx="113030" cy="22860"/>
            </a:xfrm>
            <a:custGeom>
              <a:avLst/>
              <a:gdLst/>
              <a:ahLst/>
              <a:cxnLst/>
              <a:rect l="l" t="t" r="r" b="b"/>
              <a:pathLst>
                <a:path w="113029" h="22860">
                  <a:moveTo>
                    <a:pt x="0" y="2286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22860"/>
                  </a:lnTo>
                  <a:lnTo>
                    <a:pt x="0" y="22860"/>
                  </a:lnTo>
                  <a:close/>
                </a:path>
              </a:pathLst>
            </a:custGeom>
            <a:solidFill>
              <a:srgbClr val="212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6959600" y="3530600"/>
              <a:ext cx="113030" cy="22860"/>
            </a:xfrm>
            <a:custGeom>
              <a:avLst/>
              <a:gdLst/>
              <a:ahLst/>
              <a:cxnLst/>
              <a:rect l="l" t="t" r="r" b="b"/>
              <a:pathLst>
                <a:path w="113029" h="22860">
                  <a:moveTo>
                    <a:pt x="0" y="2286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22860"/>
                  </a:lnTo>
                  <a:lnTo>
                    <a:pt x="0" y="22860"/>
                  </a:lnTo>
                  <a:close/>
                </a:path>
              </a:pathLst>
            </a:custGeom>
            <a:solidFill>
              <a:srgbClr val="2121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6959600" y="3553460"/>
              <a:ext cx="113030" cy="21590"/>
            </a:xfrm>
            <a:custGeom>
              <a:avLst/>
              <a:gdLst/>
              <a:ahLst/>
              <a:cxnLst/>
              <a:rect l="l" t="t" r="r" b="b"/>
              <a:pathLst>
                <a:path w="113029" h="21589">
                  <a:moveTo>
                    <a:pt x="0" y="21589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21589"/>
                  </a:lnTo>
                  <a:lnTo>
                    <a:pt x="0" y="21589"/>
                  </a:lnTo>
                  <a:close/>
                </a:path>
              </a:pathLst>
            </a:custGeom>
            <a:solidFill>
              <a:srgbClr val="202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6959600" y="3575050"/>
              <a:ext cx="113030" cy="22860"/>
            </a:xfrm>
            <a:custGeom>
              <a:avLst/>
              <a:gdLst/>
              <a:ahLst/>
              <a:cxnLst/>
              <a:rect l="l" t="t" r="r" b="b"/>
              <a:pathLst>
                <a:path w="113029" h="22860">
                  <a:moveTo>
                    <a:pt x="0" y="2286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22860"/>
                  </a:lnTo>
                  <a:lnTo>
                    <a:pt x="0" y="22860"/>
                  </a:lnTo>
                  <a:close/>
                </a:path>
              </a:pathLst>
            </a:custGeom>
            <a:solidFill>
              <a:srgbClr val="1F1F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6959600" y="3597910"/>
              <a:ext cx="113030" cy="22860"/>
            </a:xfrm>
            <a:custGeom>
              <a:avLst/>
              <a:gdLst/>
              <a:ahLst/>
              <a:cxnLst/>
              <a:rect l="l" t="t" r="r" b="b"/>
              <a:pathLst>
                <a:path w="113029" h="22860">
                  <a:moveTo>
                    <a:pt x="0" y="22859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22859"/>
                  </a:lnTo>
                  <a:lnTo>
                    <a:pt x="0" y="22859"/>
                  </a:lnTo>
                  <a:close/>
                </a:path>
              </a:pathLst>
            </a:custGeom>
            <a:solidFill>
              <a:srgbClr val="1F1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6959600" y="3620769"/>
              <a:ext cx="113030" cy="44450"/>
            </a:xfrm>
            <a:custGeom>
              <a:avLst/>
              <a:gdLst/>
              <a:ahLst/>
              <a:cxnLst/>
              <a:rect l="l" t="t" r="r" b="b"/>
              <a:pathLst>
                <a:path w="113029" h="44450">
                  <a:moveTo>
                    <a:pt x="113030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0" y="44450"/>
                  </a:lnTo>
                  <a:lnTo>
                    <a:pt x="113030" y="44450"/>
                  </a:lnTo>
                  <a:lnTo>
                    <a:pt x="113030" y="21590"/>
                  </a:lnTo>
                  <a:lnTo>
                    <a:pt x="113030" y="0"/>
                  </a:lnTo>
                  <a:close/>
                </a:path>
              </a:pathLst>
            </a:custGeom>
            <a:solidFill>
              <a:srgbClr val="1E1E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6959600" y="3665220"/>
              <a:ext cx="113030" cy="22860"/>
            </a:xfrm>
            <a:custGeom>
              <a:avLst/>
              <a:gdLst/>
              <a:ahLst/>
              <a:cxnLst/>
              <a:rect l="l" t="t" r="r" b="b"/>
              <a:pathLst>
                <a:path w="113029" h="22860">
                  <a:moveTo>
                    <a:pt x="0" y="22859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22859"/>
                  </a:lnTo>
                  <a:lnTo>
                    <a:pt x="0" y="22859"/>
                  </a:lnTo>
                  <a:close/>
                </a:path>
              </a:pathLst>
            </a:custGeom>
            <a:solidFill>
              <a:srgbClr val="1D1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6959600" y="3688080"/>
              <a:ext cx="113030" cy="21590"/>
            </a:xfrm>
            <a:custGeom>
              <a:avLst/>
              <a:gdLst/>
              <a:ahLst/>
              <a:cxnLst/>
              <a:rect l="l" t="t" r="r" b="b"/>
              <a:pathLst>
                <a:path w="113029" h="21589">
                  <a:moveTo>
                    <a:pt x="0" y="2159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21590"/>
                  </a:lnTo>
                  <a:lnTo>
                    <a:pt x="0" y="21590"/>
                  </a:lnTo>
                  <a:close/>
                </a:path>
              </a:pathLst>
            </a:custGeom>
            <a:solidFill>
              <a:srgbClr val="1D1D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6959600" y="3709670"/>
              <a:ext cx="113030" cy="22860"/>
            </a:xfrm>
            <a:custGeom>
              <a:avLst/>
              <a:gdLst/>
              <a:ahLst/>
              <a:cxnLst/>
              <a:rect l="l" t="t" r="r" b="b"/>
              <a:pathLst>
                <a:path w="113029" h="22860">
                  <a:moveTo>
                    <a:pt x="0" y="22859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22859"/>
                  </a:lnTo>
                  <a:lnTo>
                    <a:pt x="0" y="22859"/>
                  </a:lnTo>
                  <a:close/>
                </a:path>
              </a:pathLst>
            </a:custGeom>
            <a:solidFill>
              <a:srgbClr val="1C1C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6959600" y="3732530"/>
              <a:ext cx="113030" cy="22860"/>
            </a:xfrm>
            <a:custGeom>
              <a:avLst/>
              <a:gdLst/>
              <a:ahLst/>
              <a:cxnLst/>
              <a:rect l="l" t="t" r="r" b="b"/>
              <a:pathLst>
                <a:path w="113029" h="22860">
                  <a:moveTo>
                    <a:pt x="0" y="2286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22860"/>
                  </a:lnTo>
                  <a:lnTo>
                    <a:pt x="0" y="22860"/>
                  </a:lnTo>
                  <a:close/>
                </a:path>
              </a:pathLst>
            </a:custGeom>
            <a:solidFill>
              <a:srgbClr val="1B1B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6959600" y="3755390"/>
              <a:ext cx="113030" cy="21590"/>
            </a:xfrm>
            <a:custGeom>
              <a:avLst/>
              <a:gdLst/>
              <a:ahLst/>
              <a:cxnLst/>
              <a:rect l="l" t="t" r="r" b="b"/>
              <a:pathLst>
                <a:path w="113029" h="21589">
                  <a:moveTo>
                    <a:pt x="0" y="2159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21590"/>
                  </a:lnTo>
                  <a:lnTo>
                    <a:pt x="0" y="21590"/>
                  </a:lnTo>
                  <a:close/>
                </a:path>
              </a:pathLst>
            </a:custGeom>
            <a:solidFill>
              <a:srgbClr val="1B1B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6959600" y="3776980"/>
              <a:ext cx="113030" cy="22860"/>
            </a:xfrm>
            <a:custGeom>
              <a:avLst/>
              <a:gdLst/>
              <a:ahLst/>
              <a:cxnLst/>
              <a:rect l="l" t="t" r="r" b="b"/>
              <a:pathLst>
                <a:path w="113029" h="22860">
                  <a:moveTo>
                    <a:pt x="0" y="2286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22860"/>
                  </a:lnTo>
                  <a:lnTo>
                    <a:pt x="0" y="22860"/>
                  </a:lnTo>
                  <a:close/>
                </a:path>
              </a:pathLst>
            </a:custGeom>
            <a:solidFill>
              <a:srgbClr val="1A1A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6959600" y="3799840"/>
              <a:ext cx="113030" cy="22860"/>
            </a:xfrm>
            <a:custGeom>
              <a:avLst/>
              <a:gdLst/>
              <a:ahLst/>
              <a:cxnLst/>
              <a:rect l="l" t="t" r="r" b="b"/>
              <a:pathLst>
                <a:path w="113029" h="22860">
                  <a:moveTo>
                    <a:pt x="0" y="2286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22860"/>
                  </a:lnTo>
                  <a:lnTo>
                    <a:pt x="0" y="22860"/>
                  </a:lnTo>
                  <a:close/>
                </a:path>
              </a:pathLst>
            </a:custGeom>
            <a:solidFill>
              <a:srgbClr val="1A1A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6959600" y="3822700"/>
              <a:ext cx="113030" cy="21590"/>
            </a:xfrm>
            <a:custGeom>
              <a:avLst/>
              <a:gdLst/>
              <a:ahLst/>
              <a:cxnLst/>
              <a:rect l="l" t="t" r="r" b="b"/>
              <a:pathLst>
                <a:path w="113029" h="21589">
                  <a:moveTo>
                    <a:pt x="0" y="21589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21589"/>
                  </a:lnTo>
                  <a:lnTo>
                    <a:pt x="0" y="21589"/>
                  </a:lnTo>
                  <a:close/>
                </a:path>
              </a:pathLst>
            </a:custGeom>
            <a:solidFill>
              <a:srgbClr val="191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6959600" y="3844290"/>
              <a:ext cx="113030" cy="22860"/>
            </a:xfrm>
            <a:custGeom>
              <a:avLst/>
              <a:gdLst/>
              <a:ahLst/>
              <a:cxnLst/>
              <a:rect l="l" t="t" r="r" b="b"/>
              <a:pathLst>
                <a:path w="113029" h="22860">
                  <a:moveTo>
                    <a:pt x="0" y="2286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22860"/>
                  </a:lnTo>
                  <a:lnTo>
                    <a:pt x="0" y="22860"/>
                  </a:lnTo>
                  <a:close/>
                </a:path>
              </a:pathLst>
            </a:custGeom>
            <a:solidFill>
              <a:srgbClr val="1919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6959600" y="3867150"/>
              <a:ext cx="113030" cy="22860"/>
            </a:xfrm>
            <a:custGeom>
              <a:avLst/>
              <a:gdLst/>
              <a:ahLst/>
              <a:cxnLst/>
              <a:rect l="l" t="t" r="r" b="b"/>
              <a:pathLst>
                <a:path w="113029" h="22860">
                  <a:moveTo>
                    <a:pt x="0" y="2286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22860"/>
                  </a:lnTo>
                  <a:lnTo>
                    <a:pt x="0" y="22860"/>
                  </a:lnTo>
                  <a:close/>
                </a:path>
              </a:pathLst>
            </a:custGeom>
            <a:solidFill>
              <a:srgbClr val="181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6959600" y="3890010"/>
              <a:ext cx="113030" cy="21590"/>
            </a:xfrm>
            <a:custGeom>
              <a:avLst/>
              <a:gdLst/>
              <a:ahLst/>
              <a:cxnLst/>
              <a:rect l="l" t="t" r="r" b="b"/>
              <a:pathLst>
                <a:path w="113029" h="21589">
                  <a:moveTo>
                    <a:pt x="0" y="21589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21589"/>
                  </a:lnTo>
                  <a:lnTo>
                    <a:pt x="0" y="21589"/>
                  </a:lnTo>
                  <a:close/>
                </a:path>
              </a:pathLst>
            </a:custGeom>
            <a:solidFill>
              <a:srgbClr val="171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6959600" y="3911600"/>
              <a:ext cx="113030" cy="22860"/>
            </a:xfrm>
            <a:custGeom>
              <a:avLst/>
              <a:gdLst/>
              <a:ahLst/>
              <a:cxnLst/>
              <a:rect l="l" t="t" r="r" b="b"/>
              <a:pathLst>
                <a:path w="113029" h="22860">
                  <a:moveTo>
                    <a:pt x="0" y="2286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22860"/>
                  </a:lnTo>
                  <a:lnTo>
                    <a:pt x="0" y="22860"/>
                  </a:lnTo>
                  <a:close/>
                </a:path>
              </a:pathLst>
            </a:custGeom>
            <a:solidFill>
              <a:srgbClr val="1717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6959600" y="3934460"/>
              <a:ext cx="113030" cy="22860"/>
            </a:xfrm>
            <a:custGeom>
              <a:avLst/>
              <a:gdLst/>
              <a:ahLst/>
              <a:cxnLst/>
              <a:rect l="l" t="t" r="r" b="b"/>
              <a:pathLst>
                <a:path w="113029" h="22860">
                  <a:moveTo>
                    <a:pt x="0" y="22859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22859"/>
                  </a:lnTo>
                  <a:lnTo>
                    <a:pt x="0" y="22859"/>
                  </a:lnTo>
                  <a:close/>
                </a:path>
              </a:pathLst>
            </a:custGeom>
            <a:solidFill>
              <a:srgbClr val="1616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6959600" y="3957320"/>
              <a:ext cx="113030" cy="21590"/>
            </a:xfrm>
            <a:custGeom>
              <a:avLst/>
              <a:gdLst/>
              <a:ahLst/>
              <a:cxnLst/>
              <a:rect l="l" t="t" r="r" b="b"/>
              <a:pathLst>
                <a:path w="113029" h="21589">
                  <a:moveTo>
                    <a:pt x="0" y="21589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21589"/>
                  </a:lnTo>
                  <a:lnTo>
                    <a:pt x="0" y="21589"/>
                  </a:lnTo>
                  <a:close/>
                </a:path>
              </a:pathLst>
            </a:custGeom>
            <a:solidFill>
              <a:srgbClr val="1616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6959600" y="3978909"/>
              <a:ext cx="113030" cy="22860"/>
            </a:xfrm>
            <a:custGeom>
              <a:avLst/>
              <a:gdLst/>
              <a:ahLst/>
              <a:cxnLst/>
              <a:rect l="l" t="t" r="r" b="b"/>
              <a:pathLst>
                <a:path w="113029" h="22860">
                  <a:moveTo>
                    <a:pt x="11303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0" y="15240"/>
                  </a:lnTo>
                  <a:lnTo>
                    <a:pt x="0" y="22860"/>
                  </a:lnTo>
                  <a:lnTo>
                    <a:pt x="83820" y="22860"/>
                  </a:lnTo>
                  <a:lnTo>
                    <a:pt x="83820" y="21590"/>
                  </a:lnTo>
                  <a:lnTo>
                    <a:pt x="88900" y="21590"/>
                  </a:lnTo>
                  <a:lnTo>
                    <a:pt x="88900" y="20320"/>
                  </a:lnTo>
                  <a:lnTo>
                    <a:pt x="92710" y="20320"/>
                  </a:lnTo>
                  <a:lnTo>
                    <a:pt x="92710" y="19050"/>
                  </a:lnTo>
                  <a:lnTo>
                    <a:pt x="97790" y="19050"/>
                  </a:lnTo>
                  <a:lnTo>
                    <a:pt x="97790" y="17780"/>
                  </a:lnTo>
                  <a:lnTo>
                    <a:pt x="102870" y="17780"/>
                  </a:lnTo>
                  <a:lnTo>
                    <a:pt x="102870" y="16510"/>
                  </a:lnTo>
                  <a:lnTo>
                    <a:pt x="106680" y="16510"/>
                  </a:lnTo>
                  <a:lnTo>
                    <a:pt x="106680" y="15240"/>
                  </a:lnTo>
                  <a:lnTo>
                    <a:pt x="111760" y="15240"/>
                  </a:lnTo>
                  <a:lnTo>
                    <a:pt x="111760" y="13970"/>
                  </a:lnTo>
                  <a:lnTo>
                    <a:pt x="113030" y="13970"/>
                  </a:lnTo>
                  <a:lnTo>
                    <a:pt x="113030" y="0"/>
                  </a:lnTo>
                  <a:close/>
                </a:path>
              </a:pathLst>
            </a:custGeom>
            <a:solidFill>
              <a:srgbClr val="1515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6959600" y="4001770"/>
              <a:ext cx="80010" cy="22860"/>
            </a:xfrm>
            <a:custGeom>
              <a:avLst/>
              <a:gdLst/>
              <a:ahLst/>
              <a:cxnLst/>
              <a:rect l="l" t="t" r="r" b="b"/>
              <a:pathLst>
                <a:path w="80009" h="22860">
                  <a:moveTo>
                    <a:pt x="80009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80009" y="1269"/>
                  </a:lnTo>
                  <a:lnTo>
                    <a:pt x="80009" y="0"/>
                  </a:lnTo>
                  <a:close/>
                </a:path>
                <a:path w="80009" h="22860">
                  <a:moveTo>
                    <a:pt x="74929" y="1269"/>
                  </a:moveTo>
                  <a:lnTo>
                    <a:pt x="0" y="1269"/>
                  </a:lnTo>
                  <a:lnTo>
                    <a:pt x="0" y="7619"/>
                  </a:lnTo>
                  <a:lnTo>
                    <a:pt x="57150" y="7619"/>
                  </a:lnTo>
                  <a:lnTo>
                    <a:pt x="57150" y="6349"/>
                  </a:lnTo>
                  <a:lnTo>
                    <a:pt x="62229" y="6349"/>
                  </a:lnTo>
                  <a:lnTo>
                    <a:pt x="62229" y="5079"/>
                  </a:lnTo>
                  <a:lnTo>
                    <a:pt x="66040" y="5079"/>
                  </a:lnTo>
                  <a:lnTo>
                    <a:pt x="66040" y="3809"/>
                  </a:lnTo>
                  <a:lnTo>
                    <a:pt x="71120" y="3809"/>
                  </a:lnTo>
                  <a:lnTo>
                    <a:pt x="71120" y="2539"/>
                  </a:lnTo>
                  <a:lnTo>
                    <a:pt x="74929" y="2539"/>
                  </a:lnTo>
                  <a:lnTo>
                    <a:pt x="74929" y="1269"/>
                  </a:lnTo>
                  <a:close/>
                </a:path>
                <a:path w="80009" h="22860">
                  <a:moveTo>
                    <a:pt x="52070" y="7619"/>
                  </a:moveTo>
                  <a:lnTo>
                    <a:pt x="0" y="7619"/>
                  </a:lnTo>
                  <a:lnTo>
                    <a:pt x="0" y="13969"/>
                  </a:lnTo>
                  <a:lnTo>
                    <a:pt x="34290" y="13969"/>
                  </a:lnTo>
                  <a:lnTo>
                    <a:pt x="34290" y="12699"/>
                  </a:lnTo>
                  <a:lnTo>
                    <a:pt x="39370" y="12699"/>
                  </a:lnTo>
                  <a:lnTo>
                    <a:pt x="39370" y="11429"/>
                  </a:lnTo>
                  <a:lnTo>
                    <a:pt x="43179" y="11429"/>
                  </a:lnTo>
                  <a:lnTo>
                    <a:pt x="43179" y="10159"/>
                  </a:lnTo>
                  <a:lnTo>
                    <a:pt x="48259" y="10159"/>
                  </a:lnTo>
                  <a:lnTo>
                    <a:pt x="48259" y="8889"/>
                  </a:lnTo>
                  <a:lnTo>
                    <a:pt x="52070" y="8889"/>
                  </a:lnTo>
                  <a:lnTo>
                    <a:pt x="52070" y="7619"/>
                  </a:lnTo>
                  <a:close/>
                </a:path>
                <a:path w="80009" h="22860">
                  <a:moveTo>
                    <a:pt x="30479" y="13969"/>
                  </a:moveTo>
                  <a:lnTo>
                    <a:pt x="0" y="13969"/>
                  </a:lnTo>
                  <a:lnTo>
                    <a:pt x="0" y="20319"/>
                  </a:lnTo>
                  <a:lnTo>
                    <a:pt x="11429" y="20319"/>
                  </a:lnTo>
                  <a:lnTo>
                    <a:pt x="11429" y="19049"/>
                  </a:lnTo>
                  <a:lnTo>
                    <a:pt x="16509" y="19049"/>
                  </a:lnTo>
                  <a:lnTo>
                    <a:pt x="16509" y="17779"/>
                  </a:lnTo>
                  <a:lnTo>
                    <a:pt x="21590" y="17779"/>
                  </a:lnTo>
                  <a:lnTo>
                    <a:pt x="21590" y="16509"/>
                  </a:lnTo>
                  <a:lnTo>
                    <a:pt x="25400" y="16509"/>
                  </a:lnTo>
                  <a:lnTo>
                    <a:pt x="25400" y="15239"/>
                  </a:lnTo>
                  <a:lnTo>
                    <a:pt x="30479" y="15239"/>
                  </a:lnTo>
                  <a:lnTo>
                    <a:pt x="30479" y="13969"/>
                  </a:lnTo>
                  <a:close/>
                </a:path>
                <a:path w="80009" h="22860">
                  <a:moveTo>
                    <a:pt x="7620" y="20319"/>
                  </a:moveTo>
                  <a:lnTo>
                    <a:pt x="0" y="20319"/>
                  </a:lnTo>
                  <a:lnTo>
                    <a:pt x="0" y="22859"/>
                  </a:lnTo>
                  <a:lnTo>
                    <a:pt x="1270" y="22859"/>
                  </a:lnTo>
                  <a:lnTo>
                    <a:pt x="1270" y="21589"/>
                  </a:lnTo>
                  <a:lnTo>
                    <a:pt x="7620" y="21589"/>
                  </a:lnTo>
                  <a:lnTo>
                    <a:pt x="7620" y="20319"/>
                  </a:lnTo>
                  <a:close/>
                </a:path>
              </a:pathLst>
            </a:custGeom>
            <a:solidFill>
              <a:srgbClr val="1515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6954520" y="3100069"/>
              <a:ext cx="121920" cy="929640"/>
            </a:xfrm>
            <a:custGeom>
              <a:avLst/>
              <a:gdLst/>
              <a:ahLst/>
              <a:cxnLst/>
              <a:rect l="l" t="t" r="r" b="b"/>
              <a:pathLst>
                <a:path w="121920" h="929639">
                  <a:moveTo>
                    <a:pt x="121920" y="160020"/>
                  </a:moveTo>
                  <a:lnTo>
                    <a:pt x="116840" y="161290"/>
                  </a:lnTo>
                  <a:lnTo>
                    <a:pt x="113030" y="162318"/>
                  </a:lnTo>
                  <a:lnTo>
                    <a:pt x="113030" y="171970"/>
                  </a:lnTo>
                  <a:lnTo>
                    <a:pt x="113030" y="887539"/>
                  </a:lnTo>
                  <a:lnTo>
                    <a:pt x="10160" y="916432"/>
                  </a:lnTo>
                  <a:lnTo>
                    <a:pt x="10160" y="200863"/>
                  </a:lnTo>
                  <a:lnTo>
                    <a:pt x="113030" y="171970"/>
                  </a:lnTo>
                  <a:lnTo>
                    <a:pt x="113030" y="162318"/>
                  </a:lnTo>
                  <a:lnTo>
                    <a:pt x="3810" y="191770"/>
                  </a:lnTo>
                  <a:lnTo>
                    <a:pt x="0" y="193040"/>
                  </a:lnTo>
                  <a:lnTo>
                    <a:pt x="0" y="196850"/>
                  </a:lnTo>
                  <a:lnTo>
                    <a:pt x="0" y="923290"/>
                  </a:lnTo>
                  <a:lnTo>
                    <a:pt x="0" y="929640"/>
                  </a:lnTo>
                  <a:lnTo>
                    <a:pt x="6350" y="927100"/>
                  </a:lnTo>
                  <a:lnTo>
                    <a:pt x="119380" y="896620"/>
                  </a:lnTo>
                  <a:lnTo>
                    <a:pt x="121920" y="895350"/>
                  </a:lnTo>
                  <a:lnTo>
                    <a:pt x="121920" y="891540"/>
                  </a:lnTo>
                  <a:lnTo>
                    <a:pt x="121920" y="166370"/>
                  </a:lnTo>
                  <a:lnTo>
                    <a:pt x="121920" y="160020"/>
                  </a:lnTo>
                  <a:close/>
                </a:path>
                <a:path w="121920" h="929639">
                  <a:moveTo>
                    <a:pt x="121920" y="0"/>
                  </a:moveTo>
                  <a:lnTo>
                    <a:pt x="116840" y="1270"/>
                  </a:lnTo>
                  <a:lnTo>
                    <a:pt x="113030" y="2298"/>
                  </a:lnTo>
                  <a:lnTo>
                    <a:pt x="113030" y="11950"/>
                  </a:lnTo>
                  <a:lnTo>
                    <a:pt x="113030" y="117868"/>
                  </a:lnTo>
                  <a:lnTo>
                    <a:pt x="10160" y="145618"/>
                  </a:lnTo>
                  <a:lnTo>
                    <a:pt x="10160" y="40843"/>
                  </a:lnTo>
                  <a:lnTo>
                    <a:pt x="113030" y="11950"/>
                  </a:lnTo>
                  <a:lnTo>
                    <a:pt x="113030" y="2298"/>
                  </a:lnTo>
                  <a:lnTo>
                    <a:pt x="3810" y="31750"/>
                  </a:lnTo>
                  <a:lnTo>
                    <a:pt x="0" y="33020"/>
                  </a:lnTo>
                  <a:lnTo>
                    <a:pt x="0" y="36830"/>
                  </a:lnTo>
                  <a:lnTo>
                    <a:pt x="0" y="152400"/>
                  </a:lnTo>
                  <a:lnTo>
                    <a:pt x="0" y="158750"/>
                  </a:lnTo>
                  <a:lnTo>
                    <a:pt x="6350" y="157480"/>
                  </a:lnTo>
                  <a:lnTo>
                    <a:pt x="119380" y="125730"/>
                  </a:lnTo>
                  <a:lnTo>
                    <a:pt x="121920" y="125730"/>
                  </a:lnTo>
                  <a:lnTo>
                    <a:pt x="121920" y="121920"/>
                  </a:lnTo>
                  <a:lnTo>
                    <a:pt x="121920" y="5080"/>
                  </a:lnTo>
                  <a:lnTo>
                    <a:pt x="121920" y="0"/>
                  </a:lnTo>
                  <a:close/>
                </a:path>
              </a:pathLst>
            </a:custGeom>
            <a:solidFill>
              <a:srgbClr val="98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7176770" y="3205479"/>
              <a:ext cx="140970" cy="35560"/>
            </a:xfrm>
            <a:custGeom>
              <a:avLst/>
              <a:gdLst/>
              <a:ahLst/>
              <a:cxnLst/>
              <a:rect l="l" t="t" r="r" b="b"/>
              <a:pathLst>
                <a:path w="140970" h="35560">
                  <a:moveTo>
                    <a:pt x="140970" y="34290"/>
                  </a:moveTo>
                  <a:lnTo>
                    <a:pt x="139700" y="34290"/>
                  </a:lnTo>
                  <a:lnTo>
                    <a:pt x="139700" y="33020"/>
                  </a:lnTo>
                  <a:lnTo>
                    <a:pt x="138430" y="33020"/>
                  </a:lnTo>
                  <a:lnTo>
                    <a:pt x="138430" y="31750"/>
                  </a:lnTo>
                  <a:lnTo>
                    <a:pt x="138430" y="30480"/>
                  </a:lnTo>
                  <a:lnTo>
                    <a:pt x="137160" y="30480"/>
                  </a:lnTo>
                  <a:lnTo>
                    <a:pt x="137160" y="29210"/>
                  </a:lnTo>
                  <a:lnTo>
                    <a:pt x="135890" y="29210"/>
                  </a:lnTo>
                  <a:lnTo>
                    <a:pt x="135890" y="27940"/>
                  </a:lnTo>
                  <a:lnTo>
                    <a:pt x="134607" y="27940"/>
                  </a:lnTo>
                  <a:lnTo>
                    <a:pt x="134607" y="26670"/>
                  </a:lnTo>
                  <a:lnTo>
                    <a:pt x="133350" y="26670"/>
                  </a:lnTo>
                  <a:lnTo>
                    <a:pt x="133350" y="25400"/>
                  </a:lnTo>
                  <a:lnTo>
                    <a:pt x="132080" y="25400"/>
                  </a:lnTo>
                  <a:lnTo>
                    <a:pt x="132080" y="24130"/>
                  </a:lnTo>
                  <a:lnTo>
                    <a:pt x="130810" y="24130"/>
                  </a:lnTo>
                  <a:lnTo>
                    <a:pt x="130810" y="22860"/>
                  </a:lnTo>
                  <a:lnTo>
                    <a:pt x="129540" y="22860"/>
                  </a:lnTo>
                  <a:lnTo>
                    <a:pt x="129540" y="21590"/>
                  </a:lnTo>
                  <a:lnTo>
                    <a:pt x="128270" y="21590"/>
                  </a:lnTo>
                  <a:lnTo>
                    <a:pt x="128270" y="20320"/>
                  </a:lnTo>
                  <a:lnTo>
                    <a:pt x="127000" y="20320"/>
                  </a:lnTo>
                  <a:lnTo>
                    <a:pt x="127000" y="19050"/>
                  </a:lnTo>
                  <a:lnTo>
                    <a:pt x="125730" y="19050"/>
                  </a:lnTo>
                  <a:lnTo>
                    <a:pt x="125730" y="17780"/>
                  </a:lnTo>
                  <a:lnTo>
                    <a:pt x="123190" y="17780"/>
                  </a:lnTo>
                  <a:lnTo>
                    <a:pt x="123190" y="16510"/>
                  </a:lnTo>
                  <a:lnTo>
                    <a:pt x="121920" y="16510"/>
                  </a:lnTo>
                  <a:lnTo>
                    <a:pt x="121920" y="15240"/>
                  </a:lnTo>
                  <a:lnTo>
                    <a:pt x="120650" y="15240"/>
                  </a:lnTo>
                  <a:lnTo>
                    <a:pt x="120650" y="13970"/>
                  </a:lnTo>
                  <a:lnTo>
                    <a:pt x="119380" y="13970"/>
                  </a:lnTo>
                  <a:lnTo>
                    <a:pt x="119380" y="12700"/>
                  </a:lnTo>
                  <a:lnTo>
                    <a:pt x="116840" y="12700"/>
                  </a:lnTo>
                  <a:lnTo>
                    <a:pt x="116840" y="11430"/>
                  </a:lnTo>
                  <a:lnTo>
                    <a:pt x="115570" y="11430"/>
                  </a:lnTo>
                  <a:lnTo>
                    <a:pt x="115570" y="10160"/>
                  </a:lnTo>
                  <a:lnTo>
                    <a:pt x="113030" y="10160"/>
                  </a:lnTo>
                  <a:lnTo>
                    <a:pt x="113030" y="8890"/>
                  </a:lnTo>
                  <a:lnTo>
                    <a:pt x="111760" y="8890"/>
                  </a:lnTo>
                  <a:lnTo>
                    <a:pt x="111760" y="7620"/>
                  </a:lnTo>
                  <a:lnTo>
                    <a:pt x="107950" y="7620"/>
                  </a:lnTo>
                  <a:lnTo>
                    <a:pt x="107950" y="6350"/>
                  </a:lnTo>
                  <a:lnTo>
                    <a:pt x="105410" y="6350"/>
                  </a:lnTo>
                  <a:lnTo>
                    <a:pt x="105410" y="5080"/>
                  </a:lnTo>
                  <a:lnTo>
                    <a:pt x="102857" y="5080"/>
                  </a:lnTo>
                  <a:lnTo>
                    <a:pt x="102857" y="3810"/>
                  </a:lnTo>
                  <a:lnTo>
                    <a:pt x="96520" y="3810"/>
                  </a:lnTo>
                  <a:lnTo>
                    <a:pt x="96520" y="2540"/>
                  </a:lnTo>
                  <a:lnTo>
                    <a:pt x="93980" y="2540"/>
                  </a:lnTo>
                  <a:lnTo>
                    <a:pt x="93980" y="1270"/>
                  </a:lnTo>
                  <a:lnTo>
                    <a:pt x="85090" y="1270"/>
                  </a:lnTo>
                  <a:lnTo>
                    <a:pt x="85090" y="0"/>
                  </a:lnTo>
                  <a:lnTo>
                    <a:pt x="73660" y="0"/>
                  </a:lnTo>
                  <a:lnTo>
                    <a:pt x="73660" y="1270"/>
                  </a:lnTo>
                  <a:lnTo>
                    <a:pt x="63500" y="1270"/>
                  </a:lnTo>
                  <a:lnTo>
                    <a:pt x="63500" y="2540"/>
                  </a:lnTo>
                  <a:lnTo>
                    <a:pt x="55880" y="2540"/>
                  </a:lnTo>
                  <a:lnTo>
                    <a:pt x="55880" y="3810"/>
                  </a:lnTo>
                  <a:lnTo>
                    <a:pt x="53340" y="3810"/>
                  </a:lnTo>
                  <a:lnTo>
                    <a:pt x="53340" y="5080"/>
                  </a:lnTo>
                  <a:lnTo>
                    <a:pt x="45720" y="5080"/>
                  </a:lnTo>
                  <a:lnTo>
                    <a:pt x="45720" y="6350"/>
                  </a:lnTo>
                  <a:lnTo>
                    <a:pt x="41910" y="6350"/>
                  </a:lnTo>
                  <a:lnTo>
                    <a:pt x="41910" y="7620"/>
                  </a:lnTo>
                  <a:lnTo>
                    <a:pt x="38100" y="7620"/>
                  </a:lnTo>
                  <a:lnTo>
                    <a:pt x="38100" y="8890"/>
                  </a:lnTo>
                  <a:lnTo>
                    <a:pt x="35560" y="8890"/>
                  </a:lnTo>
                  <a:lnTo>
                    <a:pt x="35560" y="10160"/>
                  </a:lnTo>
                  <a:lnTo>
                    <a:pt x="33020" y="10160"/>
                  </a:lnTo>
                  <a:lnTo>
                    <a:pt x="33020" y="11430"/>
                  </a:lnTo>
                  <a:lnTo>
                    <a:pt x="30480" y="11430"/>
                  </a:lnTo>
                  <a:lnTo>
                    <a:pt x="30480" y="12700"/>
                  </a:lnTo>
                  <a:lnTo>
                    <a:pt x="27940" y="12700"/>
                  </a:lnTo>
                  <a:lnTo>
                    <a:pt x="27940" y="13970"/>
                  </a:lnTo>
                  <a:lnTo>
                    <a:pt x="26670" y="13970"/>
                  </a:lnTo>
                  <a:lnTo>
                    <a:pt x="26670" y="15240"/>
                  </a:lnTo>
                  <a:lnTo>
                    <a:pt x="24130" y="15240"/>
                  </a:lnTo>
                  <a:lnTo>
                    <a:pt x="24130" y="16510"/>
                  </a:lnTo>
                  <a:lnTo>
                    <a:pt x="22860" y="16510"/>
                  </a:lnTo>
                  <a:lnTo>
                    <a:pt x="22860" y="17780"/>
                  </a:lnTo>
                  <a:lnTo>
                    <a:pt x="20320" y="17780"/>
                  </a:lnTo>
                  <a:lnTo>
                    <a:pt x="20320" y="19050"/>
                  </a:lnTo>
                  <a:lnTo>
                    <a:pt x="19050" y="19050"/>
                  </a:lnTo>
                  <a:lnTo>
                    <a:pt x="19050" y="20320"/>
                  </a:lnTo>
                  <a:lnTo>
                    <a:pt x="17780" y="20320"/>
                  </a:lnTo>
                  <a:lnTo>
                    <a:pt x="17780" y="21590"/>
                  </a:lnTo>
                  <a:lnTo>
                    <a:pt x="15240" y="21590"/>
                  </a:lnTo>
                  <a:lnTo>
                    <a:pt x="15240" y="22860"/>
                  </a:lnTo>
                  <a:lnTo>
                    <a:pt x="13970" y="22860"/>
                  </a:lnTo>
                  <a:lnTo>
                    <a:pt x="13970" y="24130"/>
                  </a:lnTo>
                  <a:lnTo>
                    <a:pt x="11430" y="24130"/>
                  </a:lnTo>
                  <a:lnTo>
                    <a:pt x="11430" y="25400"/>
                  </a:lnTo>
                  <a:lnTo>
                    <a:pt x="10160" y="25400"/>
                  </a:lnTo>
                  <a:lnTo>
                    <a:pt x="10160" y="26670"/>
                  </a:lnTo>
                  <a:lnTo>
                    <a:pt x="8890" y="26670"/>
                  </a:lnTo>
                  <a:lnTo>
                    <a:pt x="8890" y="27940"/>
                  </a:lnTo>
                  <a:lnTo>
                    <a:pt x="6350" y="27940"/>
                  </a:lnTo>
                  <a:lnTo>
                    <a:pt x="6350" y="29210"/>
                  </a:lnTo>
                  <a:lnTo>
                    <a:pt x="5080" y="29210"/>
                  </a:lnTo>
                  <a:lnTo>
                    <a:pt x="5080" y="30480"/>
                  </a:lnTo>
                  <a:lnTo>
                    <a:pt x="3810" y="30480"/>
                  </a:lnTo>
                  <a:lnTo>
                    <a:pt x="3810" y="31750"/>
                  </a:lnTo>
                  <a:lnTo>
                    <a:pt x="2540" y="31750"/>
                  </a:lnTo>
                  <a:lnTo>
                    <a:pt x="2540" y="33020"/>
                  </a:lnTo>
                  <a:lnTo>
                    <a:pt x="1270" y="33020"/>
                  </a:lnTo>
                  <a:lnTo>
                    <a:pt x="1270" y="34290"/>
                  </a:lnTo>
                  <a:lnTo>
                    <a:pt x="0" y="34290"/>
                  </a:lnTo>
                  <a:lnTo>
                    <a:pt x="0" y="35560"/>
                  </a:lnTo>
                  <a:lnTo>
                    <a:pt x="140970" y="35560"/>
                  </a:lnTo>
                  <a:lnTo>
                    <a:pt x="140970" y="34290"/>
                  </a:lnTo>
                  <a:close/>
                </a:path>
              </a:pathLst>
            </a:custGeom>
            <a:solidFill>
              <a:srgbClr val="2B2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7161530" y="3241039"/>
              <a:ext cx="167640" cy="19050"/>
            </a:xfrm>
            <a:custGeom>
              <a:avLst/>
              <a:gdLst/>
              <a:ahLst/>
              <a:cxnLst/>
              <a:rect l="l" t="t" r="r" b="b"/>
              <a:pathLst>
                <a:path w="167640" h="19050">
                  <a:moveTo>
                    <a:pt x="165100" y="12700"/>
                  </a:moveTo>
                  <a:lnTo>
                    <a:pt x="163830" y="12700"/>
                  </a:lnTo>
                  <a:lnTo>
                    <a:pt x="163830" y="11430"/>
                  </a:lnTo>
                  <a:lnTo>
                    <a:pt x="163830" y="10160"/>
                  </a:lnTo>
                  <a:lnTo>
                    <a:pt x="162560" y="10160"/>
                  </a:lnTo>
                  <a:lnTo>
                    <a:pt x="162560" y="8890"/>
                  </a:lnTo>
                  <a:lnTo>
                    <a:pt x="161290" y="8890"/>
                  </a:lnTo>
                  <a:lnTo>
                    <a:pt x="161290" y="7620"/>
                  </a:lnTo>
                  <a:lnTo>
                    <a:pt x="161290" y="6350"/>
                  </a:lnTo>
                  <a:lnTo>
                    <a:pt x="160020" y="6350"/>
                  </a:lnTo>
                  <a:lnTo>
                    <a:pt x="160020" y="5080"/>
                  </a:lnTo>
                  <a:lnTo>
                    <a:pt x="160020" y="3810"/>
                  </a:lnTo>
                  <a:lnTo>
                    <a:pt x="158750" y="3810"/>
                  </a:lnTo>
                  <a:lnTo>
                    <a:pt x="158750" y="2540"/>
                  </a:lnTo>
                  <a:lnTo>
                    <a:pt x="157480" y="2540"/>
                  </a:lnTo>
                  <a:lnTo>
                    <a:pt x="157480" y="1270"/>
                  </a:lnTo>
                  <a:lnTo>
                    <a:pt x="157480" y="0"/>
                  </a:lnTo>
                  <a:lnTo>
                    <a:pt x="15240" y="0"/>
                  </a:lnTo>
                  <a:lnTo>
                    <a:pt x="15240" y="1270"/>
                  </a:lnTo>
                  <a:lnTo>
                    <a:pt x="13970" y="1270"/>
                  </a:lnTo>
                  <a:lnTo>
                    <a:pt x="13970" y="2540"/>
                  </a:lnTo>
                  <a:lnTo>
                    <a:pt x="12700" y="2540"/>
                  </a:lnTo>
                  <a:lnTo>
                    <a:pt x="12700" y="3810"/>
                  </a:lnTo>
                  <a:lnTo>
                    <a:pt x="11430" y="3810"/>
                  </a:lnTo>
                  <a:lnTo>
                    <a:pt x="11430" y="5080"/>
                  </a:lnTo>
                  <a:lnTo>
                    <a:pt x="10160" y="5080"/>
                  </a:lnTo>
                  <a:lnTo>
                    <a:pt x="10160" y="6350"/>
                  </a:lnTo>
                  <a:lnTo>
                    <a:pt x="8890" y="6350"/>
                  </a:lnTo>
                  <a:lnTo>
                    <a:pt x="8890" y="7620"/>
                  </a:lnTo>
                  <a:lnTo>
                    <a:pt x="7620" y="7620"/>
                  </a:lnTo>
                  <a:lnTo>
                    <a:pt x="7620" y="8890"/>
                  </a:lnTo>
                  <a:lnTo>
                    <a:pt x="7620" y="10160"/>
                  </a:lnTo>
                  <a:lnTo>
                    <a:pt x="6350" y="10160"/>
                  </a:lnTo>
                  <a:lnTo>
                    <a:pt x="6350" y="11430"/>
                  </a:lnTo>
                  <a:lnTo>
                    <a:pt x="5080" y="11430"/>
                  </a:lnTo>
                  <a:lnTo>
                    <a:pt x="5080" y="12700"/>
                  </a:lnTo>
                  <a:lnTo>
                    <a:pt x="3810" y="12700"/>
                  </a:lnTo>
                  <a:lnTo>
                    <a:pt x="3810" y="13970"/>
                  </a:lnTo>
                  <a:lnTo>
                    <a:pt x="2540" y="13970"/>
                  </a:lnTo>
                  <a:lnTo>
                    <a:pt x="2540" y="15240"/>
                  </a:lnTo>
                  <a:lnTo>
                    <a:pt x="165100" y="15240"/>
                  </a:lnTo>
                  <a:lnTo>
                    <a:pt x="165100" y="13970"/>
                  </a:lnTo>
                  <a:lnTo>
                    <a:pt x="165100" y="12700"/>
                  </a:lnTo>
                  <a:close/>
                </a:path>
                <a:path w="167640" h="19050">
                  <a:moveTo>
                    <a:pt x="167640" y="17780"/>
                  </a:moveTo>
                  <a:lnTo>
                    <a:pt x="166370" y="17780"/>
                  </a:lnTo>
                  <a:lnTo>
                    <a:pt x="166370" y="15252"/>
                  </a:lnTo>
                  <a:lnTo>
                    <a:pt x="1270" y="15252"/>
                  </a:lnTo>
                  <a:lnTo>
                    <a:pt x="1270" y="17780"/>
                  </a:lnTo>
                  <a:lnTo>
                    <a:pt x="0" y="17780"/>
                  </a:lnTo>
                  <a:lnTo>
                    <a:pt x="0" y="19050"/>
                  </a:lnTo>
                  <a:lnTo>
                    <a:pt x="167627" y="19050"/>
                  </a:lnTo>
                  <a:lnTo>
                    <a:pt x="167640" y="17780"/>
                  </a:lnTo>
                  <a:close/>
                </a:path>
              </a:pathLst>
            </a:custGeom>
            <a:solidFill>
              <a:srgbClr val="2A2A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7148830" y="3260089"/>
              <a:ext cx="187960" cy="19050"/>
            </a:xfrm>
            <a:custGeom>
              <a:avLst/>
              <a:gdLst/>
              <a:ahLst/>
              <a:cxnLst/>
              <a:rect l="l" t="t" r="r" b="b"/>
              <a:pathLst>
                <a:path w="187959" h="19050">
                  <a:moveTo>
                    <a:pt x="187960" y="16510"/>
                  </a:moveTo>
                  <a:lnTo>
                    <a:pt x="186690" y="16510"/>
                  </a:lnTo>
                  <a:lnTo>
                    <a:pt x="186690" y="13970"/>
                  </a:lnTo>
                  <a:lnTo>
                    <a:pt x="186690" y="12700"/>
                  </a:lnTo>
                  <a:lnTo>
                    <a:pt x="185420" y="12700"/>
                  </a:lnTo>
                  <a:lnTo>
                    <a:pt x="185420" y="10160"/>
                  </a:lnTo>
                  <a:lnTo>
                    <a:pt x="185420" y="8890"/>
                  </a:lnTo>
                  <a:lnTo>
                    <a:pt x="184150" y="8890"/>
                  </a:lnTo>
                  <a:lnTo>
                    <a:pt x="184150" y="7620"/>
                  </a:lnTo>
                  <a:lnTo>
                    <a:pt x="184150" y="6350"/>
                  </a:lnTo>
                  <a:lnTo>
                    <a:pt x="182880" y="6350"/>
                  </a:lnTo>
                  <a:lnTo>
                    <a:pt x="182880" y="3810"/>
                  </a:lnTo>
                  <a:lnTo>
                    <a:pt x="181610" y="3810"/>
                  </a:lnTo>
                  <a:lnTo>
                    <a:pt x="181610" y="2540"/>
                  </a:lnTo>
                  <a:lnTo>
                    <a:pt x="181597" y="1270"/>
                  </a:lnTo>
                  <a:lnTo>
                    <a:pt x="180327" y="1270"/>
                  </a:lnTo>
                  <a:lnTo>
                    <a:pt x="180327" y="0"/>
                  </a:lnTo>
                  <a:lnTo>
                    <a:pt x="11430" y="0"/>
                  </a:lnTo>
                  <a:lnTo>
                    <a:pt x="11430" y="1270"/>
                  </a:lnTo>
                  <a:lnTo>
                    <a:pt x="11430" y="2540"/>
                  </a:lnTo>
                  <a:lnTo>
                    <a:pt x="10160" y="2540"/>
                  </a:lnTo>
                  <a:lnTo>
                    <a:pt x="10160" y="3810"/>
                  </a:lnTo>
                  <a:lnTo>
                    <a:pt x="8890" y="3810"/>
                  </a:lnTo>
                  <a:lnTo>
                    <a:pt x="8890" y="6350"/>
                  </a:lnTo>
                  <a:lnTo>
                    <a:pt x="7620" y="6350"/>
                  </a:lnTo>
                  <a:lnTo>
                    <a:pt x="7620" y="7620"/>
                  </a:lnTo>
                  <a:lnTo>
                    <a:pt x="6350" y="7620"/>
                  </a:lnTo>
                  <a:lnTo>
                    <a:pt x="6350" y="8890"/>
                  </a:lnTo>
                  <a:lnTo>
                    <a:pt x="6350" y="10160"/>
                  </a:lnTo>
                  <a:lnTo>
                    <a:pt x="5080" y="10160"/>
                  </a:lnTo>
                  <a:lnTo>
                    <a:pt x="5080" y="12700"/>
                  </a:lnTo>
                  <a:lnTo>
                    <a:pt x="3810" y="12700"/>
                  </a:lnTo>
                  <a:lnTo>
                    <a:pt x="3810" y="13970"/>
                  </a:lnTo>
                  <a:lnTo>
                    <a:pt x="2540" y="13970"/>
                  </a:lnTo>
                  <a:lnTo>
                    <a:pt x="2540" y="16510"/>
                  </a:lnTo>
                  <a:lnTo>
                    <a:pt x="1270" y="16510"/>
                  </a:lnTo>
                  <a:lnTo>
                    <a:pt x="1270" y="17780"/>
                  </a:lnTo>
                  <a:lnTo>
                    <a:pt x="0" y="17780"/>
                  </a:lnTo>
                  <a:lnTo>
                    <a:pt x="0" y="19050"/>
                  </a:lnTo>
                  <a:lnTo>
                    <a:pt x="187947" y="19050"/>
                  </a:lnTo>
                  <a:lnTo>
                    <a:pt x="187947" y="17780"/>
                  </a:lnTo>
                  <a:lnTo>
                    <a:pt x="187960" y="16510"/>
                  </a:lnTo>
                  <a:close/>
                </a:path>
              </a:pathLst>
            </a:custGeom>
            <a:solidFill>
              <a:srgbClr val="2A2A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7139940" y="3279139"/>
              <a:ext cx="201930" cy="17780"/>
            </a:xfrm>
            <a:custGeom>
              <a:avLst/>
              <a:gdLst/>
              <a:ahLst/>
              <a:cxnLst/>
              <a:rect l="l" t="t" r="r" b="b"/>
              <a:pathLst>
                <a:path w="201929" h="17779">
                  <a:moveTo>
                    <a:pt x="198120" y="1270"/>
                  </a:moveTo>
                  <a:lnTo>
                    <a:pt x="196837" y="1270"/>
                  </a:lnTo>
                  <a:lnTo>
                    <a:pt x="196837" y="0"/>
                  </a:lnTo>
                  <a:lnTo>
                    <a:pt x="8890" y="0"/>
                  </a:lnTo>
                  <a:lnTo>
                    <a:pt x="8890" y="1270"/>
                  </a:lnTo>
                  <a:lnTo>
                    <a:pt x="7620" y="1270"/>
                  </a:lnTo>
                  <a:lnTo>
                    <a:pt x="7620" y="2540"/>
                  </a:lnTo>
                  <a:lnTo>
                    <a:pt x="198120" y="2540"/>
                  </a:lnTo>
                  <a:lnTo>
                    <a:pt x="198120" y="1270"/>
                  </a:lnTo>
                  <a:close/>
                </a:path>
                <a:path w="201929" h="17779">
                  <a:moveTo>
                    <a:pt x="201930" y="13970"/>
                  </a:moveTo>
                  <a:lnTo>
                    <a:pt x="201917" y="12700"/>
                  </a:lnTo>
                  <a:lnTo>
                    <a:pt x="200660" y="12700"/>
                  </a:lnTo>
                  <a:lnTo>
                    <a:pt x="200660" y="11430"/>
                  </a:lnTo>
                  <a:lnTo>
                    <a:pt x="200660" y="8890"/>
                  </a:lnTo>
                  <a:lnTo>
                    <a:pt x="199390" y="8890"/>
                  </a:lnTo>
                  <a:lnTo>
                    <a:pt x="199390" y="6350"/>
                  </a:lnTo>
                  <a:lnTo>
                    <a:pt x="199390" y="5080"/>
                  </a:lnTo>
                  <a:lnTo>
                    <a:pt x="198120" y="5080"/>
                  </a:lnTo>
                  <a:lnTo>
                    <a:pt x="198120" y="2552"/>
                  </a:lnTo>
                  <a:lnTo>
                    <a:pt x="6350" y="2552"/>
                  </a:lnTo>
                  <a:lnTo>
                    <a:pt x="6350" y="5080"/>
                  </a:lnTo>
                  <a:lnTo>
                    <a:pt x="5080" y="5080"/>
                  </a:lnTo>
                  <a:lnTo>
                    <a:pt x="5080" y="6350"/>
                  </a:lnTo>
                  <a:lnTo>
                    <a:pt x="3810" y="6350"/>
                  </a:lnTo>
                  <a:lnTo>
                    <a:pt x="3810" y="8890"/>
                  </a:lnTo>
                  <a:lnTo>
                    <a:pt x="2540" y="8890"/>
                  </a:lnTo>
                  <a:lnTo>
                    <a:pt x="2540" y="11430"/>
                  </a:lnTo>
                  <a:lnTo>
                    <a:pt x="1270" y="11430"/>
                  </a:lnTo>
                  <a:lnTo>
                    <a:pt x="1270" y="12700"/>
                  </a:lnTo>
                  <a:lnTo>
                    <a:pt x="1270" y="13970"/>
                  </a:lnTo>
                  <a:lnTo>
                    <a:pt x="0" y="13970"/>
                  </a:lnTo>
                  <a:lnTo>
                    <a:pt x="0" y="17780"/>
                  </a:lnTo>
                  <a:lnTo>
                    <a:pt x="201930" y="17780"/>
                  </a:lnTo>
                  <a:lnTo>
                    <a:pt x="201930" y="13970"/>
                  </a:lnTo>
                  <a:close/>
                </a:path>
              </a:pathLst>
            </a:custGeom>
            <a:solidFill>
              <a:srgbClr val="2929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7131050" y="3296919"/>
              <a:ext cx="214629" cy="19050"/>
            </a:xfrm>
            <a:custGeom>
              <a:avLst/>
              <a:gdLst/>
              <a:ahLst/>
              <a:cxnLst/>
              <a:rect l="l" t="t" r="r" b="b"/>
              <a:pathLst>
                <a:path w="214629" h="19050">
                  <a:moveTo>
                    <a:pt x="214630" y="12700"/>
                  </a:moveTo>
                  <a:lnTo>
                    <a:pt x="213360" y="12700"/>
                  </a:lnTo>
                  <a:lnTo>
                    <a:pt x="213360" y="11430"/>
                  </a:lnTo>
                  <a:lnTo>
                    <a:pt x="213360" y="8890"/>
                  </a:lnTo>
                  <a:lnTo>
                    <a:pt x="213360" y="6350"/>
                  </a:lnTo>
                  <a:lnTo>
                    <a:pt x="212090" y="6350"/>
                  </a:lnTo>
                  <a:lnTo>
                    <a:pt x="212090" y="2540"/>
                  </a:lnTo>
                  <a:lnTo>
                    <a:pt x="212090" y="0"/>
                  </a:lnTo>
                  <a:lnTo>
                    <a:pt x="7620" y="0"/>
                  </a:lnTo>
                  <a:lnTo>
                    <a:pt x="7620" y="2540"/>
                  </a:lnTo>
                  <a:lnTo>
                    <a:pt x="6350" y="2540"/>
                  </a:lnTo>
                  <a:lnTo>
                    <a:pt x="6350" y="6350"/>
                  </a:lnTo>
                  <a:lnTo>
                    <a:pt x="5080" y="6350"/>
                  </a:lnTo>
                  <a:lnTo>
                    <a:pt x="5080" y="8890"/>
                  </a:lnTo>
                  <a:lnTo>
                    <a:pt x="3810" y="8890"/>
                  </a:lnTo>
                  <a:lnTo>
                    <a:pt x="3810" y="11430"/>
                  </a:lnTo>
                  <a:lnTo>
                    <a:pt x="2540" y="11430"/>
                  </a:lnTo>
                  <a:lnTo>
                    <a:pt x="2540" y="12700"/>
                  </a:lnTo>
                  <a:lnTo>
                    <a:pt x="2540" y="13970"/>
                  </a:lnTo>
                  <a:lnTo>
                    <a:pt x="1270" y="13970"/>
                  </a:lnTo>
                  <a:lnTo>
                    <a:pt x="1270" y="17780"/>
                  </a:lnTo>
                  <a:lnTo>
                    <a:pt x="0" y="17780"/>
                  </a:lnTo>
                  <a:lnTo>
                    <a:pt x="0" y="19050"/>
                  </a:lnTo>
                  <a:lnTo>
                    <a:pt x="214630" y="19050"/>
                  </a:lnTo>
                  <a:lnTo>
                    <a:pt x="214630" y="17780"/>
                  </a:lnTo>
                  <a:lnTo>
                    <a:pt x="214630" y="13970"/>
                  </a:lnTo>
                  <a:lnTo>
                    <a:pt x="214630" y="12700"/>
                  </a:lnTo>
                  <a:close/>
                </a:path>
              </a:pathLst>
            </a:custGeom>
            <a:solidFill>
              <a:srgbClr val="2929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7124700" y="3315969"/>
              <a:ext cx="224790" cy="17780"/>
            </a:xfrm>
            <a:custGeom>
              <a:avLst/>
              <a:gdLst/>
              <a:ahLst/>
              <a:cxnLst/>
              <a:rect l="l" t="t" r="r" b="b"/>
              <a:pathLst>
                <a:path w="224790" h="17779">
                  <a:moveTo>
                    <a:pt x="223520" y="8890"/>
                  </a:moveTo>
                  <a:lnTo>
                    <a:pt x="222250" y="8890"/>
                  </a:lnTo>
                  <a:lnTo>
                    <a:pt x="222250" y="6350"/>
                  </a:lnTo>
                  <a:lnTo>
                    <a:pt x="222250" y="3810"/>
                  </a:lnTo>
                  <a:lnTo>
                    <a:pt x="222250" y="1270"/>
                  </a:lnTo>
                  <a:lnTo>
                    <a:pt x="220980" y="1270"/>
                  </a:lnTo>
                  <a:lnTo>
                    <a:pt x="220980" y="0"/>
                  </a:lnTo>
                  <a:lnTo>
                    <a:pt x="6350" y="0"/>
                  </a:lnTo>
                  <a:lnTo>
                    <a:pt x="6350" y="1270"/>
                  </a:lnTo>
                  <a:lnTo>
                    <a:pt x="5080" y="1270"/>
                  </a:lnTo>
                  <a:lnTo>
                    <a:pt x="5080" y="3810"/>
                  </a:lnTo>
                  <a:lnTo>
                    <a:pt x="3810" y="3810"/>
                  </a:lnTo>
                  <a:lnTo>
                    <a:pt x="3810" y="6350"/>
                  </a:lnTo>
                  <a:lnTo>
                    <a:pt x="2540" y="6350"/>
                  </a:lnTo>
                  <a:lnTo>
                    <a:pt x="2540" y="8890"/>
                  </a:lnTo>
                  <a:lnTo>
                    <a:pt x="2540" y="10160"/>
                  </a:lnTo>
                  <a:lnTo>
                    <a:pt x="1270" y="10160"/>
                  </a:lnTo>
                  <a:lnTo>
                    <a:pt x="1270" y="15240"/>
                  </a:lnTo>
                  <a:lnTo>
                    <a:pt x="0" y="15240"/>
                  </a:lnTo>
                  <a:lnTo>
                    <a:pt x="0" y="16510"/>
                  </a:lnTo>
                  <a:lnTo>
                    <a:pt x="223520" y="16510"/>
                  </a:lnTo>
                  <a:lnTo>
                    <a:pt x="223520" y="15240"/>
                  </a:lnTo>
                  <a:lnTo>
                    <a:pt x="223520" y="10160"/>
                  </a:lnTo>
                  <a:lnTo>
                    <a:pt x="223520" y="8890"/>
                  </a:lnTo>
                  <a:close/>
                </a:path>
                <a:path w="224790" h="17779">
                  <a:moveTo>
                    <a:pt x="224790" y="16522"/>
                  </a:moveTo>
                  <a:lnTo>
                    <a:pt x="0" y="16522"/>
                  </a:lnTo>
                  <a:lnTo>
                    <a:pt x="0" y="17780"/>
                  </a:lnTo>
                  <a:lnTo>
                    <a:pt x="224790" y="17780"/>
                  </a:lnTo>
                  <a:lnTo>
                    <a:pt x="224790" y="16522"/>
                  </a:lnTo>
                  <a:close/>
                </a:path>
              </a:pathLst>
            </a:custGeom>
            <a:solidFill>
              <a:srgbClr val="2828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7119620" y="3333749"/>
              <a:ext cx="231140" cy="19050"/>
            </a:xfrm>
            <a:custGeom>
              <a:avLst/>
              <a:gdLst/>
              <a:ahLst/>
              <a:cxnLst/>
              <a:rect l="l" t="t" r="r" b="b"/>
              <a:pathLst>
                <a:path w="231140" h="19050">
                  <a:moveTo>
                    <a:pt x="231140" y="11430"/>
                  </a:moveTo>
                  <a:lnTo>
                    <a:pt x="229870" y="11430"/>
                  </a:lnTo>
                  <a:lnTo>
                    <a:pt x="229870" y="10160"/>
                  </a:lnTo>
                  <a:lnTo>
                    <a:pt x="229870" y="7620"/>
                  </a:lnTo>
                  <a:lnTo>
                    <a:pt x="229870" y="0"/>
                  </a:lnTo>
                  <a:lnTo>
                    <a:pt x="5080" y="0"/>
                  </a:lnTo>
                  <a:lnTo>
                    <a:pt x="5080" y="1270"/>
                  </a:lnTo>
                  <a:lnTo>
                    <a:pt x="3810" y="1270"/>
                  </a:lnTo>
                  <a:lnTo>
                    <a:pt x="3810" y="2540"/>
                  </a:lnTo>
                  <a:lnTo>
                    <a:pt x="3810" y="3810"/>
                  </a:lnTo>
                  <a:lnTo>
                    <a:pt x="3810" y="5080"/>
                  </a:lnTo>
                  <a:lnTo>
                    <a:pt x="3810" y="6350"/>
                  </a:lnTo>
                  <a:lnTo>
                    <a:pt x="2540" y="6350"/>
                  </a:lnTo>
                  <a:lnTo>
                    <a:pt x="2540" y="7620"/>
                  </a:lnTo>
                  <a:lnTo>
                    <a:pt x="2540" y="8890"/>
                  </a:lnTo>
                  <a:lnTo>
                    <a:pt x="2540" y="10160"/>
                  </a:lnTo>
                  <a:lnTo>
                    <a:pt x="1270" y="10160"/>
                  </a:lnTo>
                  <a:lnTo>
                    <a:pt x="1270" y="12700"/>
                  </a:lnTo>
                  <a:lnTo>
                    <a:pt x="1270" y="13970"/>
                  </a:lnTo>
                  <a:lnTo>
                    <a:pt x="0" y="13970"/>
                  </a:lnTo>
                  <a:lnTo>
                    <a:pt x="0" y="16510"/>
                  </a:lnTo>
                  <a:lnTo>
                    <a:pt x="0" y="19050"/>
                  </a:lnTo>
                  <a:lnTo>
                    <a:pt x="102870" y="19050"/>
                  </a:lnTo>
                  <a:lnTo>
                    <a:pt x="102870" y="16510"/>
                  </a:lnTo>
                  <a:lnTo>
                    <a:pt x="104140" y="16510"/>
                  </a:lnTo>
                  <a:lnTo>
                    <a:pt x="104140" y="13970"/>
                  </a:lnTo>
                  <a:lnTo>
                    <a:pt x="104140" y="12700"/>
                  </a:lnTo>
                  <a:lnTo>
                    <a:pt x="105410" y="12700"/>
                  </a:lnTo>
                  <a:lnTo>
                    <a:pt x="105410" y="10160"/>
                  </a:lnTo>
                  <a:lnTo>
                    <a:pt x="106680" y="10160"/>
                  </a:lnTo>
                  <a:lnTo>
                    <a:pt x="106680" y="8890"/>
                  </a:lnTo>
                  <a:lnTo>
                    <a:pt x="107937" y="8890"/>
                  </a:lnTo>
                  <a:lnTo>
                    <a:pt x="107937" y="7620"/>
                  </a:lnTo>
                  <a:lnTo>
                    <a:pt x="109207" y="7620"/>
                  </a:lnTo>
                  <a:lnTo>
                    <a:pt x="109207" y="6350"/>
                  </a:lnTo>
                  <a:lnTo>
                    <a:pt x="110490" y="6350"/>
                  </a:lnTo>
                  <a:lnTo>
                    <a:pt x="110490" y="5080"/>
                  </a:lnTo>
                  <a:lnTo>
                    <a:pt x="111760" y="5080"/>
                  </a:lnTo>
                  <a:lnTo>
                    <a:pt x="111760" y="3810"/>
                  </a:lnTo>
                  <a:lnTo>
                    <a:pt x="113030" y="3810"/>
                  </a:lnTo>
                  <a:lnTo>
                    <a:pt x="113030" y="2540"/>
                  </a:lnTo>
                  <a:lnTo>
                    <a:pt x="116840" y="2540"/>
                  </a:lnTo>
                  <a:lnTo>
                    <a:pt x="116840" y="3810"/>
                  </a:lnTo>
                  <a:lnTo>
                    <a:pt x="118110" y="3810"/>
                  </a:lnTo>
                  <a:lnTo>
                    <a:pt x="118110" y="2540"/>
                  </a:lnTo>
                  <a:lnTo>
                    <a:pt x="119380" y="2540"/>
                  </a:lnTo>
                  <a:lnTo>
                    <a:pt x="119380" y="3810"/>
                  </a:lnTo>
                  <a:lnTo>
                    <a:pt x="121920" y="3810"/>
                  </a:lnTo>
                  <a:lnTo>
                    <a:pt x="121920" y="6350"/>
                  </a:lnTo>
                  <a:lnTo>
                    <a:pt x="123190" y="6350"/>
                  </a:lnTo>
                  <a:lnTo>
                    <a:pt x="123190" y="7620"/>
                  </a:lnTo>
                  <a:lnTo>
                    <a:pt x="124460" y="7620"/>
                  </a:lnTo>
                  <a:lnTo>
                    <a:pt x="124460" y="10160"/>
                  </a:lnTo>
                  <a:lnTo>
                    <a:pt x="125730" y="10160"/>
                  </a:lnTo>
                  <a:lnTo>
                    <a:pt x="125730" y="11430"/>
                  </a:lnTo>
                  <a:lnTo>
                    <a:pt x="125730" y="12700"/>
                  </a:lnTo>
                  <a:lnTo>
                    <a:pt x="127000" y="12700"/>
                  </a:lnTo>
                  <a:lnTo>
                    <a:pt x="127000" y="19050"/>
                  </a:lnTo>
                  <a:lnTo>
                    <a:pt x="231140" y="19050"/>
                  </a:lnTo>
                  <a:lnTo>
                    <a:pt x="231140" y="12700"/>
                  </a:lnTo>
                  <a:lnTo>
                    <a:pt x="231140" y="11430"/>
                  </a:lnTo>
                  <a:close/>
                </a:path>
              </a:pathLst>
            </a:custGeom>
            <a:solidFill>
              <a:srgbClr val="2727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7115810" y="3352799"/>
              <a:ext cx="236220" cy="19050"/>
            </a:xfrm>
            <a:custGeom>
              <a:avLst/>
              <a:gdLst/>
              <a:ahLst/>
              <a:cxnLst/>
              <a:rect l="l" t="t" r="r" b="b"/>
              <a:pathLst>
                <a:path w="236220" h="19050">
                  <a:moveTo>
                    <a:pt x="106680" y="0"/>
                  </a:moveTo>
                  <a:lnTo>
                    <a:pt x="2540" y="0"/>
                  </a:lnTo>
                  <a:lnTo>
                    <a:pt x="2540" y="1270"/>
                  </a:lnTo>
                  <a:lnTo>
                    <a:pt x="2540" y="5080"/>
                  </a:lnTo>
                  <a:lnTo>
                    <a:pt x="1270" y="5080"/>
                  </a:lnTo>
                  <a:lnTo>
                    <a:pt x="1270" y="12700"/>
                  </a:lnTo>
                  <a:lnTo>
                    <a:pt x="1270" y="15240"/>
                  </a:lnTo>
                  <a:lnTo>
                    <a:pt x="0" y="15240"/>
                  </a:lnTo>
                  <a:lnTo>
                    <a:pt x="0" y="19050"/>
                  </a:lnTo>
                  <a:lnTo>
                    <a:pt x="104140" y="19050"/>
                  </a:lnTo>
                  <a:lnTo>
                    <a:pt x="104140" y="15240"/>
                  </a:lnTo>
                  <a:lnTo>
                    <a:pt x="104140" y="12700"/>
                  </a:lnTo>
                  <a:lnTo>
                    <a:pt x="105410" y="12700"/>
                  </a:lnTo>
                  <a:lnTo>
                    <a:pt x="105410" y="5080"/>
                  </a:lnTo>
                  <a:lnTo>
                    <a:pt x="105410" y="1270"/>
                  </a:lnTo>
                  <a:lnTo>
                    <a:pt x="106680" y="1270"/>
                  </a:lnTo>
                  <a:lnTo>
                    <a:pt x="106680" y="0"/>
                  </a:lnTo>
                  <a:close/>
                </a:path>
                <a:path w="236220" h="19050">
                  <a:moveTo>
                    <a:pt x="236220" y="10160"/>
                  </a:moveTo>
                  <a:lnTo>
                    <a:pt x="234950" y="10160"/>
                  </a:lnTo>
                  <a:lnTo>
                    <a:pt x="234950" y="7620"/>
                  </a:lnTo>
                  <a:lnTo>
                    <a:pt x="234950" y="5080"/>
                  </a:lnTo>
                  <a:lnTo>
                    <a:pt x="234950" y="2540"/>
                  </a:lnTo>
                  <a:lnTo>
                    <a:pt x="234950" y="0"/>
                  </a:lnTo>
                  <a:lnTo>
                    <a:pt x="130810" y="0"/>
                  </a:lnTo>
                  <a:lnTo>
                    <a:pt x="130810" y="2540"/>
                  </a:lnTo>
                  <a:lnTo>
                    <a:pt x="132080" y="2540"/>
                  </a:lnTo>
                  <a:lnTo>
                    <a:pt x="132080" y="5080"/>
                  </a:lnTo>
                  <a:lnTo>
                    <a:pt x="132080" y="7620"/>
                  </a:lnTo>
                  <a:lnTo>
                    <a:pt x="133350" y="7620"/>
                  </a:lnTo>
                  <a:lnTo>
                    <a:pt x="133350" y="10160"/>
                  </a:lnTo>
                  <a:lnTo>
                    <a:pt x="133350" y="19050"/>
                  </a:lnTo>
                  <a:lnTo>
                    <a:pt x="236220" y="19050"/>
                  </a:lnTo>
                  <a:lnTo>
                    <a:pt x="236220" y="10160"/>
                  </a:lnTo>
                  <a:close/>
                </a:path>
              </a:pathLst>
            </a:custGeom>
            <a:solidFill>
              <a:srgbClr val="2727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7113270" y="3371849"/>
              <a:ext cx="240029" cy="17780"/>
            </a:xfrm>
            <a:custGeom>
              <a:avLst/>
              <a:gdLst/>
              <a:ahLst/>
              <a:cxnLst/>
              <a:rect l="l" t="t" r="r" b="b"/>
              <a:pathLst>
                <a:path w="240029" h="17779">
                  <a:moveTo>
                    <a:pt x="106680" y="0"/>
                  </a:moveTo>
                  <a:lnTo>
                    <a:pt x="2540" y="0"/>
                  </a:lnTo>
                  <a:lnTo>
                    <a:pt x="2540" y="5080"/>
                  </a:lnTo>
                  <a:lnTo>
                    <a:pt x="1270" y="5080"/>
                  </a:lnTo>
                  <a:lnTo>
                    <a:pt x="1270" y="12700"/>
                  </a:lnTo>
                  <a:lnTo>
                    <a:pt x="0" y="12700"/>
                  </a:lnTo>
                  <a:lnTo>
                    <a:pt x="0" y="16510"/>
                  </a:lnTo>
                  <a:lnTo>
                    <a:pt x="0" y="17780"/>
                  </a:lnTo>
                  <a:lnTo>
                    <a:pt x="105410" y="17780"/>
                  </a:lnTo>
                  <a:lnTo>
                    <a:pt x="105410" y="16510"/>
                  </a:lnTo>
                  <a:lnTo>
                    <a:pt x="106680" y="16510"/>
                  </a:lnTo>
                  <a:lnTo>
                    <a:pt x="106680" y="12700"/>
                  </a:lnTo>
                  <a:lnTo>
                    <a:pt x="106680" y="5080"/>
                  </a:lnTo>
                  <a:lnTo>
                    <a:pt x="106680" y="0"/>
                  </a:lnTo>
                  <a:close/>
                </a:path>
                <a:path w="240029" h="17779">
                  <a:moveTo>
                    <a:pt x="240030" y="10160"/>
                  </a:moveTo>
                  <a:lnTo>
                    <a:pt x="238760" y="10160"/>
                  </a:lnTo>
                  <a:lnTo>
                    <a:pt x="238760" y="5080"/>
                  </a:lnTo>
                  <a:lnTo>
                    <a:pt x="238760" y="0"/>
                  </a:lnTo>
                  <a:lnTo>
                    <a:pt x="135890" y="0"/>
                  </a:lnTo>
                  <a:lnTo>
                    <a:pt x="135890" y="5080"/>
                  </a:lnTo>
                  <a:lnTo>
                    <a:pt x="135890" y="10160"/>
                  </a:lnTo>
                  <a:lnTo>
                    <a:pt x="135890" y="17780"/>
                  </a:lnTo>
                  <a:lnTo>
                    <a:pt x="240030" y="17780"/>
                  </a:lnTo>
                  <a:lnTo>
                    <a:pt x="240030" y="10160"/>
                  </a:lnTo>
                  <a:close/>
                </a:path>
              </a:pathLst>
            </a:custGeom>
            <a:solidFill>
              <a:srgbClr val="262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7112000" y="3389629"/>
              <a:ext cx="241300" cy="19050"/>
            </a:xfrm>
            <a:custGeom>
              <a:avLst/>
              <a:gdLst/>
              <a:ahLst/>
              <a:cxnLst/>
              <a:rect l="l" t="t" r="r" b="b"/>
              <a:pathLst>
                <a:path w="241300" h="19050">
                  <a:moveTo>
                    <a:pt x="106680" y="0"/>
                  </a:moveTo>
                  <a:lnTo>
                    <a:pt x="1270" y="0"/>
                  </a:lnTo>
                  <a:lnTo>
                    <a:pt x="1270" y="6350"/>
                  </a:lnTo>
                  <a:lnTo>
                    <a:pt x="0" y="6350"/>
                  </a:lnTo>
                  <a:lnTo>
                    <a:pt x="0" y="19050"/>
                  </a:lnTo>
                  <a:lnTo>
                    <a:pt x="106680" y="19050"/>
                  </a:lnTo>
                  <a:lnTo>
                    <a:pt x="106680" y="6350"/>
                  </a:lnTo>
                  <a:lnTo>
                    <a:pt x="106680" y="0"/>
                  </a:lnTo>
                  <a:close/>
                </a:path>
                <a:path w="241300" h="19050">
                  <a:moveTo>
                    <a:pt x="241300" y="0"/>
                  </a:moveTo>
                  <a:lnTo>
                    <a:pt x="137160" y="0"/>
                  </a:lnTo>
                  <a:lnTo>
                    <a:pt x="137160" y="7620"/>
                  </a:lnTo>
                  <a:lnTo>
                    <a:pt x="138430" y="7620"/>
                  </a:lnTo>
                  <a:lnTo>
                    <a:pt x="138430" y="19050"/>
                  </a:lnTo>
                  <a:lnTo>
                    <a:pt x="241300" y="19050"/>
                  </a:lnTo>
                  <a:lnTo>
                    <a:pt x="241300" y="7620"/>
                  </a:lnTo>
                  <a:lnTo>
                    <a:pt x="241300" y="0"/>
                  </a:lnTo>
                  <a:close/>
                </a:path>
              </a:pathLst>
            </a:custGeom>
            <a:solidFill>
              <a:srgbClr val="2626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7110730" y="3408679"/>
              <a:ext cx="242570" cy="17780"/>
            </a:xfrm>
            <a:custGeom>
              <a:avLst/>
              <a:gdLst/>
              <a:ahLst/>
              <a:cxnLst/>
              <a:rect l="l" t="t" r="r" b="b"/>
              <a:pathLst>
                <a:path w="242570" h="17779">
                  <a:moveTo>
                    <a:pt x="107950" y="3822"/>
                  </a:moveTo>
                  <a:lnTo>
                    <a:pt x="0" y="3822"/>
                  </a:lnTo>
                  <a:lnTo>
                    <a:pt x="0" y="17780"/>
                  </a:lnTo>
                  <a:lnTo>
                    <a:pt x="107950" y="17780"/>
                  </a:lnTo>
                  <a:lnTo>
                    <a:pt x="107950" y="3822"/>
                  </a:lnTo>
                  <a:close/>
                </a:path>
                <a:path w="242570" h="17779">
                  <a:moveTo>
                    <a:pt x="107950" y="0"/>
                  </a:moveTo>
                  <a:lnTo>
                    <a:pt x="1270" y="0"/>
                  </a:lnTo>
                  <a:lnTo>
                    <a:pt x="1270" y="3810"/>
                  </a:lnTo>
                  <a:lnTo>
                    <a:pt x="107950" y="3810"/>
                  </a:lnTo>
                  <a:lnTo>
                    <a:pt x="107950" y="0"/>
                  </a:lnTo>
                  <a:close/>
                </a:path>
                <a:path w="242570" h="17779">
                  <a:moveTo>
                    <a:pt x="242570" y="3822"/>
                  </a:moveTo>
                  <a:lnTo>
                    <a:pt x="139700" y="3822"/>
                  </a:lnTo>
                  <a:lnTo>
                    <a:pt x="139700" y="17780"/>
                  </a:lnTo>
                  <a:lnTo>
                    <a:pt x="242570" y="17780"/>
                  </a:lnTo>
                  <a:lnTo>
                    <a:pt x="242570" y="3822"/>
                  </a:lnTo>
                  <a:close/>
                </a:path>
                <a:path w="242570" h="17779">
                  <a:moveTo>
                    <a:pt x="242570" y="0"/>
                  </a:moveTo>
                  <a:lnTo>
                    <a:pt x="139700" y="0"/>
                  </a:lnTo>
                  <a:lnTo>
                    <a:pt x="139700" y="3810"/>
                  </a:lnTo>
                  <a:lnTo>
                    <a:pt x="242570" y="3810"/>
                  </a:lnTo>
                  <a:lnTo>
                    <a:pt x="242570" y="0"/>
                  </a:lnTo>
                  <a:close/>
                </a:path>
              </a:pathLst>
            </a:custGeom>
            <a:solidFill>
              <a:srgbClr val="2525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7109460" y="3426459"/>
              <a:ext cx="245110" cy="19050"/>
            </a:xfrm>
            <a:custGeom>
              <a:avLst/>
              <a:gdLst/>
              <a:ahLst/>
              <a:cxnLst/>
              <a:rect l="l" t="t" r="r" b="b"/>
              <a:pathLst>
                <a:path w="245109" h="19050">
                  <a:moveTo>
                    <a:pt x="109220" y="0"/>
                  </a:moveTo>
                  <a:lnTo>
                    <a:pt x="1270" y="0"/>
                  </a:lnTo>
                  <a:lnTo>
                    <a:pt x="1270" y="3810"/>
                  </a:lnTo>
                  <a:lnTo>
                    <a:pt x="0" y="3810"/>
                  </a:lnTo>
                  <a:lnTo>
                    <a:pt x="0" y="19050"/>
                  </a:lnTo>
                  <a:lnTo>
                    <a:pt x="109220" y="19050"/>
                  </a:lnTo>
                  <a:lnTo>
                    <a:pt x="109220" y="3810"/>
                  </a:lnTo>
                  <a:lnTo>
                    <a:pt x="109220" y="0"/>
                  </a:lnTo>
                  <a:close/>
                </a:path>
                <a:path w="245109" h="19050">
                  <a:moveTo>
                    <a:pt x="245110" y="11430"/>
                  </a:moveTo>
                  <a:lnTo>
                    <a:pt x="243840" y="11430"/>
                  </a:lnTo>
                  <a:lnTo>
                    <a:pt x="243840" y="0"/>
                  </a:lnTo>
                  <a:lnTo>
                    <a:pt x="140970" y="0"/>
                  </a:lnTo>
                  <a:lnTo>
                    <a:pt x="140970" y="11430"/>
                  </a:lnTo>
                  <a:lnTo>
                    <a:pt x="140970" y="19050"/>
                  </a:lnTo>
                  <a:lnTo>
                    <a:pt x="245110" y="19050"/>
                  </a:lnTo>
                  <a:lnTo>
                    <a:pt x="245110" y="11430"/>
                  </a:lnTo>
                  <a:close/>
                </a:path>
              </a:pathLst>
            </a:custGeom>
            <a:solidFill>
              <a:srgbClr val="2525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7109460" y="3445509"/>
              <a:ext cx="245110" cy="17780"/>
            </a:xfrm>
            <a:custGeom>
              <a:avLst/>
              <a:gdLst/>
              <a:ahLst/>
              <a:cxnLst/>
              <a:rect l="l" t="t" r="r" b="b"/>
              <a:pathLst>
                <a:path w="245109" h="17779">
                  <a:moveTo>
                    <a:pt x="109220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109220" y="17780"/>
                  </a:lnTo>
                  <a:lnTo>
                    <a:pt x="109220" y="0"/>
                  </a:lnTo>
                  <a:close/>
                </a:path>
                <a:path w="245109" h="17779">
                  <a:moveTo>
                    <a:pt x="245110" y="0"/>
                  </a:moveTo>
                  <a:lnTo>
                    <a:pt x="140970" y="0"/>
                  </a:lnTo>
                  <a:lnTo>
                    <a:pt x="140970" y="17780"/>
                  </a:lnTo>
                  <a:lnTo>
                    <a:pt x="245110" y="17780"/>
                  </a:lnTo>
                  <a:lnTo>
                    <a:pt x="245110" y="0"/>
                  </a:lnTo>
                  <a:close/>
                </a:path>
              </a:pathLst>
            </a:custGeom>
            <a:solidFill>
              <a:srgbClr val="2424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7109460" y="3463289"/>
              <a:ext cx="242570" cy="19050"/>
            </a:xfrm>
            <a:custGeom>
              <a:avLst/>
              <a:gdLst/>
              <a:ahLst/>
              <a:cxnLst/>
              <a:rect l="l" t="t" r="r" b="b"/>
              <a:pathLst>
                <a:path w="242570" h="19050">
                  <a:moveTo>
                    <a:pt x="10922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09220" y="19050"/>
                  </a:lnTo>
                  <a:lnTo>
                    <a:pt x="109220" y="0"/>
                  </a:lnTo>
                  <a:close/>
                </a:path>
                <a:path w="242570" h="19050">
                  <a:moveTo>
                    <a:pt x="242570" y="0"/>
                  </a:moveTo>
                  <a:lnTo>
                    <a:pt x="140970" y="0"/>
                  </a:lnTo>
                  <a:lnTo>
                    <a:pt x="140970" y="1270"/>
                  </a:lnTo>
                  <a:lnTo>
                    <a:pt x="140970" y="2540"/>
                  </a:lnTo>
                  <a:lnTo>
                    <a:pt x="140970" y="19050"/>
                  </a:lnTo>
                  <a:lnTo>
                    <a:pt x="176517" y="19050"/>
                  </a:lnTo>
                  <a:lnTo>
                    <a:pt x="176517" y="17780"/>
                  </a:lnTo>
                  <a:lnTo>
                    <a:pt x="181610" y="17780"/>
                  </a:lnTo>
                  <a:lnTo>
                    <a:pt x="181610" y="16510"/>
                  </a:lnTo>
                  <a:lnTo>
                    <a:pt x="185420" y="16510"/>
                  </a:lnTo>
                  <a:lnTo>
                    <a:pt x="185420" y="15240"/>
                  </a:lnTo>
                  <a:lnTo>
                    <a:pt x="190500" y="15240"/>
                  </a:lnTo>
                  <a:lnTo>
                    <a:pt x="190500" y="13970"/>
                  </a:lnTo>
                  <a:lnTo>
                    <a:pt x="195567" y="13970"/>
                  </a:lnTo>
                  <a:lnTo>
                    <a:pt x="195567" y="12700"/>
                  </a:lnTo>
                  <a:lnTo>
                    <a:pt x="200660" y="12700"/>
                  </a:lnTo>
                  <a:lnTo>
                    <a:pt x="200660" y="11430"/>
                  </a:lnTo>
                  <a:lnTo>
                    <a:pt x="204470" y="11430"/>
                  </a:lnTo>
                  <a:lnTo>
                    <a:pt x="204470" y="10160"/>
                  </a:lnTo>
                  <a:lnTo>
                    <a:pt x="209550" y="10160"/>
                  </a:lnTo>
                  <a:lnTo>
                    <a:pt x="209550" y="8890"/>
                  </a:lnTo>
                  <a:lnTo>
                    <a:pt x="214617" y="8890"/>
                  </a:lnTo>
                  <a:lnTo>
                    <a:pt x="214617" y="7620"/>
                  </a:lnTo>
                  <a:lnTo>
                    <a:pt x="218440" y="7620"/>
                  </a:lnTo>
                  <a:lnTo>
                    <a:pt x="218440" y="6350"/>
                  </a:lnTo>
                  <a:lnTo>
                    <a:pt x="223520" y="6350"/>
                  </a:lnTo>
                  <a:lnTo>
                    <a:pt x="223520" y="5080"/>
                  </a:lnTo>
                  <a:lnTo>
                    <a:pt x="228600" y="5080"/>
                  </a:lnTo>
                  <a:lnTo>
                    <a:pt x="228600" y="3810"/>
                  </a:lnTo>
                  <a:lnTo>
                    <a:pt x="232410" y="3810"/>
                  </a:lnTo>
                  <a:lnTo>
                    <a:pt x="232410" y="2540"/>
                  </a:lnTo>
                  <a:lnTo>
                    <a:pt x="237490" y="2540"/>
                  </a:lnTo>
                  <a:lnTo>
                    <a:pt x="237490" y="1270"/>
                  </a:lnTo>
                  <a:lnTo>
                    <a:pt x="242570" y="1270"/>
                  </a:lnTo>
                  <a:lnTo>
                    <a:pt x="242570" y="0"/>
                  </a:lnTo>
                  <a:close/>
                </a:path>
              </a:pathLst>
            </a:custGeom>
            <a:solidFill>
              <a:srgbClr val="2323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7108190" y="3482340"/>
              <a:ext cx="172720" cy="19050"/>
            </a:xfrm>
            <a:custGeom>
              <a:avLst/>
              <a:gdLst/>
              <a:ahLst/>
              <a:cxnLst/>
              <a:rect l="l" t="t" r="r" b="b"/>
              <a:pathLst>
                <a:path w="172720" h="19050">
                  <a:moveTo>
                    <a:pt x="11048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10489" y="19050"/>
                  </a:lnTo>
                  <a:lnTo>
                    <a:pt x="110489" y="0"/>
                  </a:lnTo>
                  <a:close/>
                </a:path>
                <a:path w="172720" h="19050">
                  <a:moveTo>
                    <a:pt x="172719" y="0"/>
                  </a:moveTo>
                  <a:lnTo>
                    <a:pt x="142239" y="0"/>
                  </a:lnTo>
                  <a:lnTo>
                    <a:pt x="142239" y="8889"/>
                  </a:lnTo>
                  <a:lnTo>
                    <a:pt x="143509" y="8889"/>
                  </a:lnTo>
                  <a:lnTo>
                    <a:pt x="143509" y="7620"/>
                  </a:lnTo>
                  <a:lnTo>
                    <a:pt x="149859" y="7620"/>
                  </a:lnTo>
                  <a:lnTo>
                    <a:pt x="149859" y="6350"/>
                  </a:lnTo>
                  <a:lnTo>
                    <a:pt x="154939" y="6350"/>
                  </a:lnTo>
                  <a:lnTo>
                    <a:pt x="154939" y="5080"/>
                  </a:lnTo>
                  <a:lnTo>
                    <a:pt x="158749" y="5080"/>
                  </a:lnTo>
                  <a:lnTo>
                    <a:pt x="158749" y="3810"/>
                  </a:lnTo>
                  <a:lnTo>
                    <a:pt x="163829" y="3810"/>
                  </a:lnTo>
                  <a:lnTo>
                    <a:pt x="163829" y="2539"/>
                  </a:lnTo>
                  <a:lnTo>
                    <a:pt x="168909" y="2539"/>
                  </a:lnTo>
                  <a:lnTo>
                    <a:pt x="168909" y="1270"/>
                  </a:lnTo>
                  <a:lnTo>
                    <a:pt x="172719" y="1270"/>
                  </a:lnTo>
                  <a:lnTo>
                    <a:pt x="172719" y="0"/>
                  </a:lnTo>
                  <a:close/>
                </a:path>
              </a:pathLst>
            </a:custGeom>
            <a:solidFill>
              <a:srgbClr val="2323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7108190" y="3501390"/>
              <a:ext cx="110489" cy="17780"/>
            </a:xfrm>
            <a:custGeom>
              <a:avLst/>
              <a:gdLst/>
              <a:ahLst/>
              <a:cxnLst/>
              <a:rect l="l" t="t" r="r" b="b"/>
              <a:pathLst>
                <a:path w="110490" h="17779">
                  <a:moveTo>
                    <a:pt x="0" y="17780"/>
                  </a:moveTo>
                  <a:lnTo>
                    <a:pt x="0" y="0"/>
                  </a:lnTo>
                  <a:lnTo>
                    <a:pt x="110489" y="0"/>
                  </a:lnTo>
                  <a:lnTo>
                    <a:pt x="110490" y="17780"/>
                  </a:lnTo>
                  <a:lnTo>
                    <a:pt x="0" y="17780"/>
                  </a:lnTo>
                  <a:close/>
                </a:path>
              </a:pathLst>
            </a:custGeom>
            <a:solidFill>
              <a:srgbClr val="222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7108190" y="3519170"/>
              <a:ext cx="110489" cy="19050"/>
            </a:xfrm>
            <a:custGeom>
              <a:avLst/>
              <a:gdLst/>
              <a:ahLst/>
              <a:cxnLst/>
              <a:rect l="l" t="t" r="r" b="b"/>
              <a:pathLst>
                <a:path w="110490" h="19050">
                  <a:moveTo>
                    <a:pt x="0" y="19050"/>
                  </a:moveTo>
                  <a:lnTo>
                    <a:pt x="0" y="0"/>
                  </a:lnTo>
                  <a:lnTo>
                    <a:pt x="110490" y="0"/>
                  </a:lnTo>
                  <a:lnTo>
                    <a:pt x="11049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222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7108190" y="3538220"/>
              <a:ext cx="110489" cy="19050"/>
            </a:xfrm>
            <a:custGeom>
              <a:avLst/>
              <a:gdLst/>
              <a:ahLst/>
              <a:cxnLst/>
              <a:rect l="l" t="t" r="r" b="b"/>
              <a:pathLst>
                <a:path w="110490" h="19050">
                  <a:moveTo>
                    <a:pt x="0" y="19050"/>
                  </a:moveTo>
                  <a:lnTo>
                    <a:pt x="0" y="0"/>
                  </a:lnTo>
                  <a:lnTo>
                    <a:pt x="110490" y="0"/>
                  </a:lnTo>
                  <a:lnTo>
                    <a:pt x="11049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212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7108190" y="3557270"/>
              <a:ext cx="110489" cy="17780"/>
            </a:xfrm>
            <a:custGeom>
              <a:avLst/>
              <a:gdLst/>
              <a:ahLst/>
              <a:cxnLst/>
              <a:rect l="l" t="t" r="r" b="b"/>
              <a:pathLst>
                <a:path w="110490" h="17779">
                  <a:moveTo>
                    <a:pt x="0" y="17779"/>
                  </a:moveTo>
                  <a:lnTo>
                    <a:pt x="0" y="0"/>
                  </a:lnTo>
                  <a:lnTo>
                    <a:pt x="110490" y="0"/>
                  </a:lnTo>
                  <a:lnTo>
                    <a:pt x="110490" y="17779"/>
                  </a:lnTo>
                  <a:lnTo>
                    <a:pt x="0" y="17779"/>
                  </a:lnTo>
                  <a:close/>
                </a:path>
              </a:pathLst>
            </a:custGeom>
            <a:solidFill>
              <a:srgbClr val="2121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7108190" y="3575050"/>
              <a:ext cx="110489" cy="19050"/>
            </a:xfrm>
            <a:custGeom>
              <a:avLst/>
              <a:gdLst/>
              <a:ahLst/>
              <a:cxnLst/>
              <a:rect l="l" t="t" r="r" b="b"/>
              <a:pathLst>
                <a:path w="110490" h="19050">
                  <a:moveTo>
                    <a:pt x="0" y="19050"/>
                  </a:moveTo>
                  <a:lnTo>
                    <a:pt x="0" y="0"/>
                  </a:lnTo>
                  <a:lnTo>
                    <a:pt x="110490" y="0"/>
                  </a:lnTo>
                  <a:lnTo>
                    <a:pt x="11049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202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7108190" y="3594100"/>
              <a:ext cx="110489" cy="19050"/>
            </a:xfrm>
            <a:custGeom>
              <a:avLst/>
              <a:gdLst/>
              <a:ahLst/>
              <a:cxnLst/>
              <a:rect l="l" t="t" r="r" b="b"/>
              <a:pathLst>
                <a:path w="110490" h="19050">
                  <a:moveTo>
                    <a:pt x="0" y="19050"/>
                  </a:moveTo>
                  <a:lnTo>
                    <a:pt x="0" y="0"/>
                  </a:lnTo>
                  <a:lnTo>
                    <a:pt x="110490" y="0"/>
                  </a:lnTo>
                  <a:lnTo>
                    <a:pt x="11049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1F1F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7108190" y="3613149"/>
              <a:ext cx="246379" cy="17780"/>
            </a:xfrm>
            <a:custGeom>
              <a:avLst/>
              <a:gdLst/>
              <a:ahLst/>
              <a:cxnLst/>
              <a:rect l="l" t="t" r="r" b="b"/>
              <a:pathLst>
                <a:path w="246379" h="17779">
                  <a:moveTo>
                    <a:pt x="110490" y="15252"/>
                  </a:moveTo>
                  <a:lnTo>
                    <a:pt x="0" y="15252"/>
                  </a:lnTo>
                  <a:lnTo>
                    <a:pt x="0" y="17780"/>
                  </a:lnTo>
                  <a:lnTo>
                    <a:pt x="110490" y="17780"/>
                  </a:lnTo>
                  <a:lnTo>
                    <a:pt x="110490" y="15252"/>
                  </a:lnTo>
                  <a:close/>
                </a:path>
                <a:path w="246379" h="17779">
                  <a:moveTo>
                    <a:pt x="110490" y="8902"/>
                  </a:moveTo>
                  <a:lnTo>
                    <a:pt x="0" y="8902"/>
                  </a:lnTo>
                  <a:lnTo>
                    <a:pt x="0" y="15240"/>
                  </a:lnTo>
                  <a:lnTo>
                    <a:pt x="110490" y="15240"/>
                  </a:lnTo>
                  <a:lnTo>
                    <a:pt x="110490" y="8902"/>
                  </a:lnTo>
                  <a:close/>
                </a:path>
                <a:path w="246379" h="17779">
                  <a:moveTo>
                    <a:pt x="110490" y="2552"/>
                  </a:moveTo>
                  <a:lnTo>
                    <a:pt x="0" y="2552"/>
                  </a:lnTo>
                  <a:lnTo>
                    <a:pt x="0" y="8890"/>
                  </a:lnTo>
                  <a:lnTo>
                    <a:pt x="110490" y="8890"/>
                  </a:lnTo>
                  <a:lnTo>
                    <a:pt x="110490" y="2552"/>
                  </a:lnTo>
                  <a:close/>
                </a:path>
                <a:path w="246379" h="17779">
                  <a:moveTo>
                    <a:pt x="11049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110490" y="2540"/>
                  </a:lnTo>
                  <a:lnTo>
                    <a:pt x="110490" y="0"/>
                  </a:lnTo>
                  <a:close/>
                </a:path>
                <a:path w="246379" h="17779">
                  <a:moveTo>
                    <a:pt x="246380" y="1270"/>
                  </a:moveTo>
                  <a:lnTo>
                    <a:pt x="245110" y="1270"/>
                  </a:lnTo>
                  <a:lnTo>
                    <a:pt x="245110" y="2540"/>
                  </a:lnTo>
                  <a:lnTo>
                    <a:pt x="238760" y="2540"/>
                  </a:lnTo>
                  <a:lnTo>
                    <a:pt x="238760" y="3810"/>
                  </a:lnTo>
                  <a:lnTo>
                    <a:pt x="233680" y="3810"/>
                  </a:lnTo>
                  <a:lnTo>
                    <a:pt x="233680" y="5080"/>
                  </a:lnTo>
                  <a:lnTo>
                    <a:pt x="229870" y="5080"/>
                  </a:lnTo>
                  <a:lnTo>
                    <a:pt x="229870" y="6350"/>
                  </a:lnTo>
                  <a:lnTo>
                    <a:pt x="224790" y="6350"/>
                  </a:lnTo>
                  <a:lnTo>
                    <a:pt x="224790" y="7620"/>
                  </a:lnTo>
                  <a:lnTo>
                    <a:pt x="220980" y="7620"/>
                  </a:lnTo>
                  <a:lnTo>
                    <a:pt x="220980" y="8890"/>
                  </a:lnTo>
                  <a:lnTo>
                    <a:pt x="215900" y="8890"/>
                  </a:lnTo>
                  <a:lnTo>
                    <a:pt x="215900" y="10160"/>
                  </a:lnTo>
                  <a:lnTo>
                    <a:pt x="210820" y="10160"/>
                  </a:lnTo>
                  <a:lnTo>
                    <a:pt x="210820" y="11430"/>
                  </a:lnTo>
                  <a:lnTo>
                    <a:pt x="207010" y="11430"/>
                  </a:lnTo>
                  <a:lnTo>
                    <a:pt x="207010" y="12700"/>
                  </a:lnTo>
                  <a:lnTo>
                    <a:pt x="201930" y="12700"/>
                  </a:lnTo>
                  <a:lnTo>
                    <a:pt x="201930" y="13970"/>
                  </a:lnTo>
                  <a:lnTo>
                    <a:pt x="196850" y="13970"/>
                  </a:lnTo>
                  <a:lnTo>
                    <a:pt x="196850" y="15240"/>
                  </a:lnTo>
                  <a:lnTo>
                    <a:pt x="193040" y="15240"/>
                  </a:lnTo>
                  <a:lnTo>
                    <a:pt x="193040" y="16510"/>
                  </a:lnTo>
                  <a:lnTo>
                    <a:pt x="187960" y="16510"/>
                  </a:lnTo>
                  <a:lnTo>
                    <a:pt x="187960" y="17780"/>
                  </a:lnTo>
                  <a:lnTo>
                    <a:pt x="246380" y="17780"/>
                  </a:lnTo>
                  <a:lnTo>
                    <a:pt x="246380" y="16510"/>
                  </a:lnTo>
                  <a:lnTo>
                    <a:pt x="246380" y="15240"/>
                  </a:lnTo>
                  <a:lnTo>
                    <a:pt x="246380" y="2540"/>
                  </a:lnTo>
                  <a:lnTo>
                    <a:pt x="246380" y="1270"/>
                  </a:lnTo>
                  <a:close/>
                </a:path>
              </a:pathLst>
            </a:custGeom>
            <a:solidFill>
              <a:srgbClr val="1F1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7108190" y="3630929"/>
              <a:ext cx="246379" cy="38100"/>
            </a:xfrm>
            <a:custGeom>
              <a:avLst/>
              <a:gdLst/>
              <a:ahLst/>
              <a:cxnLst/>
              <a:rect l="l" t="t" r="r" b="b"/>
              <a:pathLst>
                <a:path w="246379" h="38100">
                  <a:moveTo>
                    <a:pt x="110490" y="3822"/>
                  </a:moveTo>
                  <a:lnTo>
                    <a:pt x="0" y="3822"/>
                  </a:lnTo>
                  <a:lnTo>
                    <a:pt x="0" y="19050"/>
                  </a:lnTo>
                  <a:lnTo>
                    <a:pt x="0" y="38100"/>
                  </a:lnTo>
                  <a:lnTo>
                    <a:pt x="110490" y="38100"/>
                  </a:lnTo>
                  <a:lnTo>
                    <a:pt x="110490" y="19050"/>
                  </a:lnTo>
                  <a:lnTo>
                    <a:pt x="110490" y="3822"/>
                  </a:lnTo>
                  <a:close/>
                </a:path>
                <a:path w="246379" h="38100">
                  <a:moveTo>
                    <a:pt x="11049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110490" y="3810"/>
                  </a:lnTo>
                  <a:lnTo>
                    <a:pt x="110490" y="0"/>
                  </a:lnTo>
                  <a:close/>
                </a:path>
                <a:path w="246379" h="38100">
                  <a:moveTo>
                    <a:pt x="246380" y="0"/>
                  </a:moveTo>
                  <a:lnTo>
                    <a:pt x="184150" y="0"/>
                  </a:lnTo>
                  <a:lnTo>
                    <a:pt x="184150" y="1270"/>
                  </a:lnTo>
                  <a:lnTo>
                    <a:pt x="179070" y="1270"/>
                  </a:lnTo>
                  <a:lnTo>
                    <a:pt x="179070" y="2540"/>
                  </a:lnTo>
                  <a:lnTo>
                    <a:pt x="173990" y="2540"/>
                  </a:lnTo>
                  <a:lnTo>
                    <a:pt x="173990" y="3810"/>
                  </a:lnTo>
                  <a:lnTo>
                    <a:pt x="170180" y="3810"/>
                  </a:lnTo>
                  <a:lnTo>
                    <a:pt x="170180" y="5080"/>
                  </a:lnTo>
                  <a:lnTo>
                    <a:pt x="165100" y="5080"/>
                  </a:lnTo>
                  <a:lnTo>
                    <a:pt x="165100" y="6350"/>
                  </a:lnTo>
                  <a:lnTo>
                    <a:pt x="161290" y="6350"/>
                  </a:lnTo>
                  <a:lnTo>
                    <a:pt x="161290" y="7620"/>
                  </a:lnTo>
                  <a:lnTo>
                    <a:pt x="156210" y="7620"/>
                  </a:lnTo>
                  <a:lnTo>
                    <a:pt x="156210" y="8890"/>
                  </a:lnTo>
                  <a:lnTo>
                    <a:pt x="151130" y="8890"/>
                  </a:lnTo>
                  <a:lnTo>
                    <a:pt x="151130" y="10160"/>
                  </a:lnTo>
                  <a:lnTo>
                    <a:pt x="148590" y="10160"/>
                  </a:lnTo>
                  <a:lnTo>
                    <a:pt x="148590" y="19050"/>
                  </a:lnTo>
                  <a:lnTo>
                    <a:pt x="148590" y="38100"/>
                  </a:lnTo>
                  <a:lnTo>
                    <a:pt x="246380" y="38100"/>
                  </a:lnTo>
                  <a:lnTo>
                    <a:pt x="246380" y="19050"/>
                  </a:lnTo>
                  <a:lnTo>
                    <a:pt x="246380" y="10160"/>
                  </a:lnTo>
                  <a:lnTo>
                    <a:pt x="246380" y="1270"/>
                  </a:lnTo>
                  <a:lnTo>
                    <a:pt x="246380" y="0"/>
                  </a:lnTo>
                  <a:close/>
                </a:path>
              </a:pathLst>
            </a:custGeom>
            <a:solidFill>
              <a:srgbClr val="1E1E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7108190" y="3669029"/>
              <a:ext cx="246379" cy="17780"/>
            </a:xfrm>
            <a:custGeom>
              <a:avLst/>
              <a:gdLst/>
              <a:ahLst/>
              <a:cxnLst/>
              <a:rect l="l" t="t" r="r" b="b"/>
              <a:pathLst>
                <a:path w="246379" h="17779">
                  <a:moveTo>
                    <a:pt x="110490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110490" y="17780"/>
                  </a:lnTo>
                  <a:lnTo>
                    <a:pt x="110490" y="0"/>
                  </a:lnTo>
                  <a:close/>
                </a:path>
                <a:path w="246379" h="17779">
                  <a:moveTo>
                    <a:pt x="246380" y="0"/>
                  </a:moveTo>
                  <a:lnTo>
                    <a:pt x="148590" y="0"/>
                  </a:lnTo>
                  <a:lnTo>
                    <a:pt x="148590" y="3810"/>
                  </a:lnTo>
                  <a:lnTo>
                    <a:pt x="148590" y="17780"/>
                  </a:lnTo>
                  <a:lnTo>
                    <a:pt x="245110" y="17780"/>
                  </a:lnTo>
                  <a:lnTo>
                    <a:pt x="245110" y="3810"/>
                  </a:lnTo>
                  <a:lnTo>
                    <a:pt x="246380" y="3810"/>
                  </a:lnTo>
                  <a:lnTo>
                    <a:pt x="246380" y="0"/>
                  </a:lnTo>
                  <a:close/>
                </a:path>
              </a:pathLst>
            </a:custGeom>
            <a:solidFill>
              <a:srgbClr val="1D1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7108190" y="3686809"/>
              <a:ext cx="245110" cy="19050"/>
            </a:xfrm>
            <a:custGeom>
              <a:avLst/>
              <a:gdLst/>
              <a:ahLst/>
              <a:cxnLst/>
              <a:rect l="l" t="t" r="r" b="b"/>
              <a:pathLst>
                <a:path w="245109" h="19050">
                  <a:moveTo>
                    <a:pt x="11049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10490" y="19050"/>
                  </a:lnTo>
                  <a:lnTo>
                    <a:pt x="110490" y="0"/>
                  </a:lnTo>
                  <a:close/>
                </a:path>
                <a:path w="245109" h="19050">
                  <a:moveTo>
                    <a:pt x="245110" y="0"/>
                  </a:moveTo>
                  <a:lnTo>
                    <a:pt x="148590" y="0"/>
                  </a:lnTo>
                  <a:lnTo>
                    <a:pt x="148590" y="19050"/>
                  </a:lnTo>
                  <a:lnTo>
                    <a:pt x="245110" y="19050"/>
                  </a:lnTo>
                  <a:lnTo>
                    <a:pt x="245110" y="0"/>
                  </a:lnTo>
                  <a:close/>
                </a:path>
              </a:pathLst>
            </a:custGeom>
            <a:solidFill>
              <a:srgbClr val="1D1D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7108190" y="3705859"/>
              <a:ext cx="245110" cy="17780"/>
            </a:xfrm>
            <a:custGeom>
              <a:avLst/>
              <a:gdLst/>
              <a:ahLst/>
              <a:cxnLst/>
              <a:rect l="l" t="t" r="r" b="b"/>
              <a:pathLst>
                <a:path w="245109" h="17779">
                  <a:moveTo>
                    <a:pt x="110490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110490" y="17780"/>
                  </a:lnTo>
                  <a:lnTo>
                    <a:pt x="110490" y="0"/>
                  </a:lnTo>
                  <a:close/>
                </a:path>
                <a:path w="245109" h="17779">
                  <a:moveTo>
                    <a:pt x="245110" y="0"/>
                  </a:moveTo>
                  <a:lnTo>
                    <a:pt x="148590" y="0"/>
                  </a:lnTo>
                  <a:lnTo>
                    <a:pt x="148590" y="17780"/>
                  </a:lnTo>
                  <a:lnTo>
                    <a:pt x="245110" y="17780"/>
                  </a:lnTo>
                  <a:lnTo>
                    <a:pt x="245110" y="0"/>
                  </a:lnTo>
                  <a:close/>
                </a:path>
              </a:pathLst>
            </a:custGeom>
            <a:solidFill>
              <a:srgbClr val="1C1C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7108190" y="3723639"/>
              <a:ext cx="245110" cy="19050"/>
            </a:xfrm>
            <a:custGeom>
              <a:avLst/>
              <a:gdLst/>
              <a:ahLst/>
              <a:cxnLst/>
              <a:rect l="l" t="t" r="r" b="b"/>
              <a:pathLst>
                <a:path w="245109" h="19050">
                  <a:moveTo>
                    <a:pt x="11049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270" y="10160"/>
                  </a:lnTo>
                  <a:lnTo>
                    <a:pt x="1270" y="19050"/>
                  </a:lnTo>
                  <a:lnTo>
                    <a:pt x="110490" y="19050"/>
                  </a:lnTo>
                  <a:lnTo>
                    <a:pt x="110490" y="10160"/>
                  </a:lnTo>
                  <a:lnTo>
                    <a:pt x="110490" y="0"/>
                  </a:lnTo>
                  <a:close/>
                </a:path>
                <a:path w="245109" h="19050">
                  <a:moveTo>
                    <a:pt x="245110" y="0"/>
                  </a:moveTo>
                  <a:lnTo>
                    <a:pt x="148590" y="0"/>
                  </a:lnTo>
                  <a:lnTo>
                    <a:pt x="148590" y="3810"/>
                  </a:lnTo>
                  <a:lnTo>
                    <a:pt x="148590" y="16510"/>
                  </a:lnTo>
                  <a:lnTo>
                    <a:pt x="148590" y="17780"/>
                  </a:lnTo>
                  <a:lnTo>
                    <a:pt x="147320" y="17780"/>
                  </a:lnTo>
                  <a:lnTo>
                    <a:pt x="147320" y="19050"/>
                  </a:lnTo>
                  <a:lnTo>
                    <a:pt x="242570" y="19050"/>
                  </a:lnTo>
                  <a:lnTo>
                    <a:pt x="242570" y="17780"/>
                  </a:lnTo>
                  <a:lnTo>
                    <a:pt x="242570" y="16510"/>
                  </a:lnTo>
                  <a:lnTo>
                    <a:pt x="243840" y="16510"/>
                  </a:lnTo>
                  <a:lnTo>
                    <a:pt x="243840" y="3810"/>
                  </a:lnTo>
                  <a:lnTo>
                    <a:pt x="245110" y="3810"/>
                  </a:lnTo>
                  <a:lnTo>
                    <a:pt x="245110" y="0"/>
                  </a:lnTo>
                  <a:close/>
                </a:path>
              </a:pathLst>
            </a:custGeom>
            <a:solidFill>
              <a:srgbClr val="1B1B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7109460" y="3742689"/>
              <a:ext cx="241300" cy="17780"/>
            </a:xfrm>
            <a:custGeom>
              <a:avLst/>
              <a:gdLst/>
              <a:ahLst/>
              <a:cxnLst/>
              <a:rect l="l" t="t" r="r" b="b"/>
              <a:pathLst>
                <a:path w="241300" h="17779">
                  <a:moveTo>
                    <a:pt x="109220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109220" y="17780"/>
                  </a:lnTo>
                  <a:lnTo>
                    <a:pt x="109220" y="0"/>
                  </a:lnTo>
                  <a:close/>
                </a:path>
                <a:path w="241300" h="17779">
                  <a:moveTo>
                    <a:pt x="241300" y="0"/>
                  </a:moveTo>
                  <a:lnTo>
                    <a:pt x="146050" y="0"/>
                  </a:lnTo>
                  <a:lnTo>
                    <a:pt x="146050" y="17780"/>
                  </a:lnTo>
                  <a:lnTo>
                    <a:pt x="241300" y="17780"/>
                  </a:lnTo>
                  <a:lnTo>
                    <a:pt x="241300" y="0"/>
                  </a:lnTo>
                  <a:close/>
                </a:path>
              </a:pathLst>
            </a:custGeom>
            <a:solidFill>
              <a:srgbClr val="1B1B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7109460" y="3760469"/>
              <a:ext cx="241300" cy="19050"/>
            </a:xfrm>
            <a:custGeom>
              <a:avLst/>
              <a:gdLst/>
              <a:ahLst/>
              <a:cxnLst/>
              <a:rect l="l" t="t" r="r" b="b"/>
              <a:pathLst>
                <a:path w="241300" h="19050">
                  <a:moveTo>
                    <a:pt x="109220" y="1282"/>
                  </a:moveTo>
                  <a:lnTo>
                    <a:pt x="0" y="1282"/>
                  </a:lnTo>
                  <a:lnTo>
                    <a:pt x="0" y="19050"/>
                  </a:lnTo>
                  <a:lnTo>
                    <a:pt x="109220" y="19050"/>
                  </a:lnTo>
                  <a:lnTo>
                    <a:pt x="109220" y="1282"/>
                  </a:lnTo>
                  <a:close/>
                </a:path>
                <a:path w="241300" h="19050">
                  <a:moveTo>
                    <a:pt x="1092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09220" y="1270"/>
                  </a:lnTo>
                  <a:lnTo>
                    <a:pt x="109220" y="0"/>
                  </a:lnTo>
                  <a:close/>
                </a:path>
                <a:path w="241300" h="19050">
                  <a:moveTo>
                    <a:pt x="241300" y="0"/>
                  </a:moveTo>
                  <a:lnTo>
                    <a:pt x="146050" y="0"/>
                  </a:lnTo>
                  <a:lnTo>
                    <a:pt x="146050" y="1270"/>
                  </a:lnTo>
                  <a:lnTo>
                    <a:pt x="146050" y="10160"/>
                  </a:lnTo>
                  <a:lnTo>
                    <a:pt x="146050" y="16510"/>
                  </a:lnTo>
                  <a:lnTo>
                    <a:pt x="146050" y="19050"/>
                  </a:lnTo>
                  <a:lnTo>
                    <a:pt x="237490" y="19050"/>
                  </a:lnTo>
                  <a:lnTo>
                    <a:pt x="237490" y="16510"/>
                  </a:lnTo>
                  <a:lnTo>
                    <a:pt x="238747" y="16510"/>
                  </a:lnTo>
                  <a:lnTo>
                    <a:pt x="238747" y="10160"/>
                  </a:lnTo>
                  <a:lnTo>
                    <a:pt x="240017" y="10160"/>
                  </a:lnTo>
                  <a:lnTo>
                    <a:pt x="240017" y="1270"/>
                  </a:lnTo>
                  <a:lnTo>
                    <a:pt x="241300" y="1270"/>
                  </a:lnTo>
                  <a:lnTo>
                    <a:pt x="241300" y="0"/>
                  </a:lnTo>
                  <a:close/>
                </a:path>
              </a:pathLst>
            </a:custGeom>
            <a:solidFill>
              <a:srgbClr val="1A1A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7109460" y="3779519"/>
              <a:ext cx="237490" cy="19050"/>
            </a:xfrm>
            <a:custGeom>
              <a:avLst/>
              <a:gdLst/>
              <a:ahLst/>
              <a:cxnLst/>
              <a:rect l="l" t="t" r="r" b="b"/>
              <a:pathLst>
                <a:path w="237490" h="19050">
                  <a:moveTo>
                    <a:pt x="111760" y="15240"/>
                  </a:moveTo>
                  <a:lnTo>
                    <a:pt x="110490" y="15240"/>
                  </a:lnTo>
                  <a:lnTo>
                    <a:pt x="110490" y="12700"/>
                  </a:lnTo>
                  <a:lnTo>
                    <a:pt x="11049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1270" y="12700"/>
                  </a:lnTo>
                  <a:lnTo>
                    <a:pt x="1270" y="15240"/>
                  </a:lnTo>
                  <a:lnTo>
                    <a:pt x="1270" y="19050"/>
                  </a:lnTo>
                  <a:lnTo>
                    <a:pt x="111760" y="19050"/>
                  </a:lnTo>
                  <a:lnTo>
                    <a:pt x="111760" y="15240"/>
                  </a:lnTo>
                  <a:close/>
                </a:path>
                <a:path w="237490" h="19050">
                  <a:moveTo>
                    <a:pt x="237490" y="0"/>
                  </a:moveTo>
                  <a:lnTo>
                    <a:pt x="146050" y="0"/>
                  </a:lnTo>
                  <a:lnTo>
                    <a:pt x="146050" y="1270"/>
                  </a:lnTo>
                  <a:lnTo>
                    <a:pt x="144780" y="1270"/>
                  </a:lnTo>
                  <a:lnTo>
                    <a:pt x="144780" y="6350"/>
                  </a:lnTo>
                  <a:lnTo>
                    <a:pt x="144780" y="12700"/>
                  </a:lnTo>
                  <a:lnTo>
                    <a:pt x="144780" y="15240"/>
                  </a:lnTo>
                  <a:lnTo>
                    <a:pt x="144780" y="17780"/>
                  </a:lnTo>
                  <a:lnTo>
                    <a:pt x="143510" y="17780"/>
                  </a:lnTo>
                  <a:lnTo>
                    <a:pt x="143510" y="19050"/>
                  </a:lnTo>
                  <a:lnTo>
                    <a:pt x="234950" y="19050"/>
                  </a:lnTo>
                  <a:lnTo>
                    <a:pt x="234950" y="17780"/>
                  </a:lnTo>
                  <a:lnTo>
                    <a:pt x="234950" y="15240"/>
                  </a:lnTo>
                  <a:lnTo>
                    <a:pt x="236220" y="15240"/>
                  </a:lnTo>
                  <a:lnTo>
                    <a:pt x="236220" y="12700"/>
                  </a:lnTo>
                  <a:lnTo>
                    <a:pt x="236220" y="6350"/>
                  </a:lnTo>
                  <a:lnTo>
                    <a:pt x="237490" y="6350"/>
                  </a:lnTo>
                  <a:lnTo>
                    <a:pt x="237490" y="1270"/>
                  </a:lnTo>
                  <a:lnTo>
                    <a:pt x="237490" y="0"/>
                  </a:lnTo>
                  <a:close/>
                </a:path>
              </a:pathLst>
            </a:custGeom>
            <a:solidFill>
              <a:srgbClr val="1A1A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7110730" y="3798569"/>
              <a:ext cx="233679" cy="17780"/>
            </a:xfrm>
            <a:custGeom>
              <a:avLst/>
              <a:gdLst/>
              <a:ahLst/>
              <a:cxnLst/>
              <a:rect l="l" t="t" r="r" b="b"/>
              <a:pathLst>
                <a:path w="233679" h="17779">
                  <a:moveTo>
                    <a:pt x="11049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10490" y="7620"/>
                  </a:lnTo>
                  <a:lnTo>
                    <a:pt x="110490" y="0"/>
                  </a:lnTo>
                  <a:close/>
                </a:path>
                <a:path w="233679" h="17779">
                  <a:moveTo>
                    <a:pt x="111760" y="8890"/>
                  </a:moveTo>
                  <a:lnTo>
                    <a:pt x="110490" y="8890"/>
                  </a:lnTo>
                  <a:lnTo>
                    <a:pt x="110490" y="7632"/>
                  </a:lnTo>
                  <a:lnTo>
                    <a:pt x="0" y="7632"/>
                  </a:lnTo>
                  <a:lnTo>
                    <a:pt x="0" y="8890"/>
                  </a:lnTo>
                  <a:lnTo>
                    <a:pt x="1270" y="8890"/>
                  </a:lnTo>
                  <a:lnTo>
                    <a:pt x="1270" y="13970"/>
                  </a:lnTo>
                  <a:lnTo>
                    <a:pt x="111760" y="13970"/>
                  </a:lnTo>
                  <a:lnTo>
                    <a:pt x="111760" y="8890"/>
                  </a:lnTo>
                  <a:close/>
                </a:path>
                <a:path w="233679" h="17779">
                  <a:moveTo>
                    <a:pt x="113030" y="13982"/>
                  </a:moveTo>
                  <a:lnTo>
                    <a:pt x="1270" y="13982"/>
                  </a:lnTo>
                  <a:lnTo>
                    <a:pt x="1270" y="17780"/>
                  </a:lnTo>
                  <a:lnTo>
                    <a:pt x="113030" y="17780"/>
                  </a:lnTo>
                  <a:lnTo>
                    <a:pt x="113030" y="13982"/>
                  </a:lnTo>
                  <a:close/>
                </a:path>
                <a:path w="233679" h="17779">
                  <a:moveTo>
                    <a:pt x="231140" y="7632"/>
                  </a:moveTo>
                  <a:lnTo>
                    <a:pt x="140970" y="7632"/>
                  </a:lnTo>
                  <a:lnTo>
                    <a:pt x="140970" y="11430"/>
                  </a:lnTo>
                  <a:lnTo>
                    <a:pt x="139700" y="11430"/>
                  </a:lnTo>
                  <a:lnTo>
                    <a:pt x="139700" y="13970"/>
                  </a:lnTo>
                  <a:lnTo>
                    <a:pt x="139700" y="15240"/>
                  </a:lnTo>
                  <a:lnTo>
                    <a:pt x="139700" y="16510"/>
                  </a:lnTo>
                  <a:lnTo>
                    <a:pt x="138430" y="16510"/>
                  </a:lnTo>
                  <a:lnTo>
                    <a:pt x="138430" y="17780"/>
                  </a:lnTo>
                  <a:lnTo>
                    <a:pt x="228600" y="17780"/>
                  </a:lnTo>
                  <a:lnTo>
                    <a:pt x="228600" y="16510"/>
                  </a:lnTo>
                  <a:lnTo>
                    <a:pt x="228600" y="15240"/>
                  </a:lnTo>
                  <a:lnTo>
                    <a:pt x="229870" y="15240"/>
                  </a:lnTo>
                  <a:lnTo>
                    <a:pt x="229870" y="13970"/>
                  </a:lnTo>
                  <a:lnTo>
                    <a:pt x="229870" y="11430"/>
                  </a:lnTo>
                  <a:lnTo>
                    <a:pt x="231140" y="11430"/>
                  </a:lnTo>
                  <a:lnTo>
                    <a:pt x="231140" y="7632"/>
                  </a:lnTo>
                  <a:close/>
                </a:path>
                <a:path w="233679" h="17779">
                  <a:moveTo>
                    <a:pt x="233680" y="0"/>
                  </a:moveTo>
                  <a:lnTo>
                    <a:pt x="142240" y="0"/>
                  </a:lnTo>
                  <a:lnTo>
                    <a:pt x="142240" y="2540"/>
                  </a:lnTo>
                  <a:lnTo>
                    <a:pt x="142240" y="5080"/>
                  </a:lnTo>
                  <a:lnTo>
                    <a:pt x="140970" y="5080"/>
                  </a:lnTo>
                  <a:lnTo>
                    <a:pt x="140970" y="7620"/>
                  </a:lnTo>
                  <a:lnTo>
                    <a:pt x="232410" y="7620"/>
                  </a:lnTo>
                  <a:lnTo>
                    <a:pt x="232410" y="5080"/>
                  </a:lnTo>
                  <a:lnTo>
                    <a:pt x="232410" y="2540"/>
                  </a:lnTo>
                  <a:lnTo>
                    <a:pt x="233680" y="2540"/>
                  </a:lnTo>
                  <a:lnTo>
                    <a:pt x="233680" y="0"/>
                  </a:lnTo>
                  <a:close/>
                </a:path>
              </a:pathLst>
            </a:custGeom>
            <a:solidFill>
              <a:srgbClr val="191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7112000" y="3816349"/>
              <a:ext cx="227329" cy="19050"/>
            </a:xfrm>
            <a:custGeom>
              <a:avLst/>
              <a:gdLst/>
              <a:ahLst/>
              <a:cxnLst/>
              <a:rect l="l" t="t" r="r" b="b"/>
              <a:pathLst>
                <a:path w="227329" h="19050">
                  <a:moveTo>
                    <a:pt x="227330" y="0"/>
                  </a:moveTo>
                  <a:lnTo>
                    <a:pt x="137160" y="0"/>
                  </a:lnTo>
                  <a:lnTo>
                    <a:pt x="137160" y="2540"/>
                  </a:lnTo>
                  <a:lnTo>
                    <a:pt x="135890" y="2540"/>
                  </a:lnTo>
                  <a:lnTo>
                    <a:pt x="135890" y="3810"/>
                  </a:lnTo>
                  <a:lnTo>
                    <a:pt x="134620" y="3810"/>
                  </a:lnTo>
                  <a:lnTo>
                    <a:pt x="134620" y="7620"/>
                  </a:lnTo>
                  <a:lnTo>
                    <a:pt x="133350" y="7620"/>
                  </a:lnTo>
                  <a:lnTo>
                    <a:pt x="133350" y="8890"/>
                  </a:lnTo>
                  <a:lnTo>
                    <a:pt x="130810" y="8890"/>
                  </a:lnTo>
                  <a:lnTo>
                    <a:pt x="130810" y="10160"/>
                  </a:lnTo>
                  <a:lnTo>
                    <a:pt x="129540" y="10160"/>
                  </a:lnTo>
                  <a:lnTo>
                    <a:pt x="129540" y="11430"/>
                  </a:lnTo>
                  <a:lnTo>
                    <a:pt x="128270" y="11430"/>
                  </a:lnTo>
                  <a:lnTo>
                    <a:pt x="128270" y="12700"/>
                  </a:lnTo>
                  <a:lnTo>
                    <a:pt x="124460" y="12700"/>
                  </a:lnTo>
                  <a:lnTo>
                    <a:pt x="124460" y="13970"/>
                  </a:lnTo>
                  <a:lnTo>
                    <a:pt x="124460" y="15240"/>
                  </a:lnTo>
                  <a:lnTo>
                    <a:pt x="123190" y="15240"/>
                  </a:lnTo>
                  <a:lnTo>
                    <a:pt x="123190" y="13970"/>
                  </a:lnTo>
                  <a:lnTo>
                    <a:pt x="119380" y="13970"/>
                  </a:lnTo>
                  <a:lnTo>
                    <a:pt x="119380" y="12700"/>
                  </a:lnTo>
                  <a:lnTo>
                    <a:pt x="118110" y="12700"/>
                  </a:lnTo>
                  <a:lnTo>
                    <a:pt x="118110" y="10160"/>
                  </a:lnTo>
                  <a:lnTo>
                    <a:pt x="115570" y="10160"/>
                  </a:lnTo>
                  <a:lnTo>
                    <a:pt x="115570" y="8890"/>
                  </a:lnTo>
                  <a:lnTo>
                    <a:pt x="115570" y="7620"/>
                  </a:lnTo>
                  <a:lnTo>
                    <a:pt x="114300" y="7620"/>
                  </a:lnTo>
                  <a:lnTo>
                    <a:pt x="114300" y="3810"/>
                  </a:lnTo>
                  <a:lnTo>
                    <a:pt x="113030" y="3810"/>
                  </a:lnTo>
                  <a:lnTo>
                    <a:pt x="113030" y="2540"/>
                  </a:lnTo>
                  <a:lnTo>
                    <a:pt x="113030" y="1270"/>
                  </a:lnTo>
                  <a:lnTo>
                    <a:pt x="111760" y="1270"/>
                  </a:lnTo>
                  <a:lnTo>
                    <a:pt x="11176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1270" y="15240"/>
                  </a:lnTo>
                  <a:lnTo>
                    <a:pt x="2540" y="15240"/>
                  </a:lnTo>
                  <a:lnTo>
                    <a:pt x="2540" y="17780"/>
                  </a:lnTo>
                  <a:lnTo>
                    <a:pt x="2540" y="19050"/>
                  </a:lnTo>
                  <a:lnTo>
                    <a:pt x="222250" y="19050"/>
                  </a:lnTo>
                  <a:lnTo>
                    <a:pt x="222250" y="17780"/>
                  </a:lnTo>
                  <a:lnTo>
                    <a:pt x="223520" y="17780"/>
                  </a:lnTo>
                  <a:lnTo>
                    <a:pt x="223520" y="15240"/>
                  </a:lnTo>
                  <a:lnTo>
                    <a:pt x="223507" y="13970"/>
                  </a:lnTo>
                  <a:lnTo>
                    <a:pt x="224777" y="13970"/>
                  </a:lnTo>
                  <a:lnTo>
                    <a:pt x="224777" y="12700"/>
                  </a:lnTo>
                  <a:lnTo>
                    <a:pt x="224777" y="11430"/>
                  </a:lnTo>
                  <a:lnTo>
                    <a:pt x="224777" y="10160"/>
                  </a:lnTo>
                  <a:lnTo>
                    <a:pt x="224777" y="8890"/>
                  </a:lnTo>
                  <a:lnTo>
                    <a:pt x="226060" y="8890"/>
                  </a:lnTo>
                  <a:lnTo>
                    <a:pt x="226060" y="7620"/>
                  </a:lnTo>
                  <a:lnTo>
                    <a:pt x="226060" y="3810"/>
                  </a:lnTo>
                  <a:lnTo>
                    <a:pt x="226060" y="2540"/>
                  </a:lnTo>
                  <a:lnTo>
                    <a:pt x="227330" y="2540"/>
                  </a:lnTo>
                  <a:lnTo>
                    <a:pt x="227330" y="0"/>
                  </a:lnTo>
                  <a:close/>
                </a:path>
              </a:pathLst>
            </a:custGeom>
            <a:solidFill>
              <a:srgbClr val="1919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7114540" y="3835399"/>
              <a:ext cx="219710" cy="17780"/>
            </a:xfrm>
            <a:custGeom>
              <a:avLst/>
              <a:gdLst/>
              <a:ahLst/>
              <a:cxnLst/>
              <a:rect l="l" t="t" r="r" b="b"/>
              <a:pathLst>
                <a:path w="219709" h="17779">
                  <a:moveTo>
                    <a:pt x="21971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6350"/>
                  </a:lnTo>
                  <a:lnTo>
                    <a:pt x="0" y="8890"/>
                  </a:lnTo>
                  <a:lnTo>
                    <a:pt x="1270" y="8890"/>
                  </a:lnTo>
                  <a:lnTo>
                    <a:pt x="1270" y="10160"/>
                  </a:lnTo>
                  <a:lnTo>
                    <a:pt x="1270" y="15240"/>
                  </a:lnTo>
                  <a:lnTo>
                    <a:pt x="1270" y="16510"/>
                  </a:lnTo>
                  <a:lnTo>
                    <a:pt x="2540" y="16510"/>
                  </a:lnTo>
                  <a:lnTo>
                    <a:pt x="2540" y="17780"/>
                  </a:lnTo>
                  <a:lnTo>
                    <a:pt x="214630" y="17780"/>
                  </a:lnTo>
                  <a:lnTo>
                    <a:pt x="214630" y="16510"/>
                  </a:lnTo>
                  <a:lnTo>
                    <a:pt x="214617" y="15240"/>
                  </a:lnTo>
                  <a:lnTo>
                    <a:pt x="215887" y="15240"/>
                  </a:lnTo>
                  <a:lnTo>
                    <a:pt x="215887" y="10160"/>
                  </a:lnTo>
                  <a:lnTo>
                    <a:pt x="217170" y="10160"/>
                  </a:lnTo>
                  <a:lnTo>
                    <a:pt x="217170" y="8890"/>
                  </a:lnTo>
                  <a:lnTo>
                    <a:pt x="217170" y="6350"/>
                  </a:lnTo>
                  <a:lnTo>
                    <a:pt x="218440" y="6350"/>
                  </a:lnTo>
                  <a:lnTo>
                    <a:pt x="218440" y="2540"/>
                  </a:lnTo>
                  <a:lnTo>
                    <a:pt x="219710" y="2540"/>
                  </a:lnTo>
                  <a:lnTo>
                    <a:pt x="219710" y="0"/>
                  </a:lnTo>
                  <a:close/>
                </a:path>
              </a:pathLst>
            </a:custGeom>
            <a:solidFill>
              <a:srgbClr val="181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7117080" y="3853179"/>
              <a:ext cx="212090" cy="19050"/>
            </a:xfrm>
            <a:custGeom>
              <a:avLst/>
              <a:gdLst/>
              <a:ahLst/>
              <a:cxnLst/>
              <a:rect l="l" t="t" r="r" b="b"/>
              <a:pathLst>
                <a:path w="212090" h="19050">
                  <a:moveTo>
                    <a:pt x="21209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1270" y="6350"/>
                  </a:lnTo>
                  <a:lnTo>
                    <a:pt x="1270" y="8890"/>
                  </a:lnTo>
                  <a:lnTo>
                    <a:pt x="1270" y="12700"/>
                  </a:lnTo>
                  <a:lnTo>
                    <a:pt x="1270" y="13970"/>
                  </a:lnTo>
                  <a:lnTo>
                    <a:pt x="2540" y="13970"/>
                  </a:lnTo>
                  <a:lnTo>
                    <a:pt x="2540" y="15240"/>
                  </a:lnTo>
                  <a:lnTo>
                    <a:pt x="2540" y="17780"/>
                  </a:lnTo>
                  <a:lnTo>
                    <a:pt x="2540" y="19050"/>
                  </a:lnTo>
                  <a:lnTo>
                    <a:pt x="204470" y="19050"/>
                  </a:lnTo>
                  <a:lnTo>
                    <a:pt x="204470" y="17780"/>
                  </a:lnTo>
                  <a:lnTo>
                    <a:pt x="205740" y="17780"/>
                  </a:lnTo>
                  <a:lnTo>
                    <a:pt x="205740" y="15240"/>
                  </a:lnTo>
                  <a:lnTo>
                    <a:pt x="207010" y="15240"/>
                  </a:lnTo>
                  <a:lnTo>
                    <a:pt x="207010" y="13970"/>
                  </a:lnTo>
                  <a:lnTo>
                    <a:pt x="207010" y="12700"/>
                  </a:lnTo>
                  <a:lnTo>
                    <a:pt x="208280" y="12700"/>
                  </a:lnTo>
                  <a:lnTo>
                    <a:pt x="208280" y="8890"/>
                  </a:lnTo>
                  <a:lnTo>
                    <a:pt x="209550" y="8890"/>
                  </a:lnTo>
                  <a:lnTo>
                    <a:pt x="209550" y="6350"/>
                  </a:lnTo>
                  <a:lnTo>
                    <a:pt x="209550" y="5080"/>
                  </a:lnTo>
                  <a:lnTo>
                    <a:pt x="210820" y="5080"/>
                  </a:lnTo>
                  <a:lnTo>
                    <a:pt x="210820" y="1270"/>
                  </a:lnTo>
                  <a:lnTo>
                    <a:pt x="212090" y="1270"/>
                  </a:lnTo>
                  <a:lnTo>
                    <a:pt x="212090" y="0"/>
                  </a:lnTo>
                  <a:close/>
                </a:path>
              </a:pathLst>
            </a:custGeom>
            <a:solidFill>
              <a:srgbClr val="171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7119620" y="3872229"/>
              <a:ext cx="201930" cy="19050"/>
            </a:xfrm>
            <a:custGeom>
              <a:avLst/>
              <a:gdLst/>
              <a:ahLst/>
              <a:cxnLst/>
              <a:rect l="l" t="t" r="r" b="b"/>
              <a:pathLst>
                <a:path w="201929" h="19050">
                  <a:moveTo>
                    <a:pt x="20193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3810"/>
                  </a:lnTo>
                  <a:lnTo>
                    <a:pt x="1270" y="6350"/>
                  </a:lnTo>
                  <a:lnTo>
                    <a:pt x="1270" y="7620"/>
                  </a:lnTo>
                  <a:lnTo>
                    <a:pt x="2540" y="7620"/>
                  </a:lnTo>
                  <a:lnTo>
                    <a:pt x="2540" y="8890"/>
                  </a:lnTo>
                  <a:lnTo>
                    <a:pt x="2540" y="11430"/>
                  </a:lnTo>
                  <a:lnTo>
                    <a:pt x="2540" y="12700"/>
                  </a:lnTo>
                  <a:lnTo>
                    <a:pt x="3810" y="12700"/>
                  </a:lnTo>
                  <a:lnTo>
                    <a:pt x="3810" y="13970"/>
                  </a:lnTo>
                  <a:lnTo>
                    <a:pt x="3810" y="16510"/>
                  </a:lnTo>
                  <a:lnTo>
                    <a:pt x="3810" y="17780"/>
                  </a:lnTo>
                  <a:lnTo>
                    <a:pt x="5080" y="17780"/>
                  </a:lnTo>
                  <a:lnTo>
                    <a:pt x="5080" y="19050"/>
                  </a:lnTo>
                  <a:lnTo>
                    <a:pt x="193040" y="19050"/>
                  </a:lnTo>
                  <a:lnTo>
                    <a:pt x="193040" y="17780"/>
                  </a:lnTo>
                  <a:lnTo>
                    <a:pt x="193040" y="16510"/>
                  </a:lnTo>
                  <a:lnTo>
                    <a:pt x="194310" y="16510"/>
                  </a:lnTo>
                  <a:lnTo>
                    <a:pt x="194310" y="13970"/>
                  </a:lnTo>
                  <a:lnTo>
                    <a:pt x="195580" y="13970"/>
                  </a:lnTo>
                  <a:lnTo>
                    <a:pt x="195580" y="12700"/>
                  </a:lnTo>
                  <a:lnTo>
                    <a:pt x="195580" y="11430"/>
                  </a:lnTo>
                  <a:lnTo>
                    <a:pt x="196837" y="11430"/>
                  </a:lnTo>
                  <a:lnTo>
                    <a:pt x="196837" y="8890"/>
                  </a:lnTo>
                  <a:lnTo>
                    <a:pt x="198107" y="8890"/>
                  </a:lnTo>
                  <a:lnTo>
                    <a:pt x="198107" y="7620"/>
                  </a:lnTo>
                  <a:lnTo>
                    <a:pt x="198120" y="6350"/>
                  </a:lnTo>
                  <a:lnTo>
                    <a:pt x="199390" y="6350"/>
                  </a:lnTo>
                  <a:lnTo>
                    <a:pt x="199390" y="3810"/>
                  </a:lnTo>
                  <a:lnTo>
                    <a:pt x="200660" y="3810"/>
                  </a:lnTo>
                  <a:lnTo>
                    <a:pt x="200660" y="1270"/>
                  </a:lnTo>
                  <a:lnTo>
                    <a:pt x="201930" y="1270"/>
                  </a:lnTo>
                  <a:lnTo>
                    <a:pt x="201930" y="0"/>
                  </a:lnTo>
                  <a:close/>
                </a:path>
              </a:pathLst>
            </a:custGeom>
            <a:solidFill>
              <a:srgbClr val="1717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7124700" y="3891279"/>
              <a:ext cx="186690" cy="17780"/>
            </a:xfrm>
            <a:custGeom>
              <a:avLst/>
              <a:gdLst/>
              <a:ahLst/>
              <a:cxnLst/>
              <a:rect l="l" t="t" r="r" b="b"/>
              <a:pathLst>
                <a:path w="186690" h="17779">
                  <a:moveTo>
                    <a:pt x="176530" y="16522"/>
                  </a:moveTo>
                  <a:lnTo>
                    <a:pt x="6350" y="16522"/>
                  </a:lnTo>
                  <a:lnTo>
                    <a:pt x="6350" y="17780"/>
                  </a:lnTo>
                  <a:lnTo>
                    <a:pt x="176530" y="17780"/>
                  </a:lnTo>
                  <a:lnTo>
                    <a:pt x="176530" y="16522"/>
                  </a:lnTo>
                  <a:close/>
                </a:path>
                <a:path w="186690" h="17779">
                  <a:moveTo>
                    <a:pt x="18669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1270" y="2540"/>
                  </a:lnTo>
                  <a:lnTo>
                    <a:pt x="1270" y="5080"/>
                  </a:lnTo>
                  <a:lnTo>
                    <a:pt x="1270" y="6350"/>
                  </a:lnTo>
                  <a:lnTo>
                    <a:pt x="2540" y="6350"/>
                  </a:lnTo>
                  <a:lnTo>
                    <a:pt x="2540" y="7620"/>
                  </a:lnTo>
                  <a:lnTo>
                    <a:pt x="2540" y="8890"/>
                  </a:lnTo>
                  <a:lnTo>
                    <a:pt x="2540" y="10160"/>
                  </a:lnTo>
                  <a:lnTo>
                    <a:pt x="3810" y="10160"/>
                  </a:lnTo>
                  <a:lnTo>
                    <a:pt x="3810" y="11430"/>
                  </a:lnTo>
                  <a:lnTo>
                    <a:pt x="3810" y="12700"/>
                  </a:lnTo>
                  <a:lnTo>
                    <a:pt x="5080" y="12700"/>
                  </a:lnTo>
                  <a:lnTo>
                    <a:pt x="5080" y="15240"/>
                  </a:lnTo>
                  <a:lnTo>
                    <a:pt x="5080" y="16510"/>
                  </a:lnTo>
                  <a:lnTo>
                    <a:pt x="177800" y="16510"/>
                  </a:lnTo>
                  <a:lnTo>
                    <a:pt x="177800" y="15240"/>
                  </a:lnTo>
                  <a:lnTo>
                    <a:pt x="179070" y="15240"/>
                  </a:lnTo>
                  <a:lnTo>
                    <a:pt x="179070" y="12700"/>
                  </a:lnTo>
                  <a:lnTo>
                    <a:pt x="180327" y="12700"/>
                  </a:lnTo>
                  <a:lnTo>
                    <a:pt x="180327" y="11430"/>
                  </a:lnTo>
                  <a:lnTo>
                    <a:pt x="181610" y="11430"/>
                  </a:lnTo>
                  <a:lnTo>
                    <a:pt x="181610" y="10160"/>
                  </a:lnTo>
                  <a:lnTo>
                    <a:pt x="181610" y="8890"/>
                  </a:lnTo>
                  <a:lnTo>
                    <a:pt x="182880" y="8890"/>
                  </a:lnTo>
                  <a:lnTo>
                    <a:pt x="182880" y="7620"/>
                  </a:lnTo>
                  <a:lnTo>
                    <a:pt x="184150" y="7620"/>
                  </a:lnTo>
                  <a:lnTo>
                    <a:pt x="184150" y="6350"/>
                  </a:lnTo>
                  <a:lnTo>
                    <a:pt x="184150" y="5080"/>
                  </a:lnTo>
                  <a:lnTo>
                    <a:pt x="185420" y="5080"/>
                  </a:lnTo>
                  <a:lnTo>
                    <a:pt x="185420" y="2540"/>
                  </a:lnTo>
                  <a:lnTo>
                    <a:pt x="186690" y="2540"/>
                  </a:lnTo>
                  <a:lnTo>
                    <a:pt x="186690" y="0"/>
                  </a:lnTo>
                  <a:close/>
                </a:path>
              </a:pathLst>
            </a:custGeom>
            <a:solidFill>
              <a:srgbClr val="1616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7131050" y="3909059"/>
              <a:ext cx="168910" cy="19050"/>
            </a:xfrm>
            <a:custGeom>
              <a:avLst/>
              <a:gdLst/>
              <a:ahLst/>
              <a:cxnLst/>
              <a:rect l="l" t="t" r="r" b="b"/>
              <a:pathLst>
                <a:path w="168909" h="19050">
                  <a:moveTo>
                    <a:pt x="156210" y="17792"/>
                  </a:moveTo>
                  <a:lnTo>
                    <a:pt x="10160" y="17792"/>
                  </a:lnTo>
                  <a:lnTo>
                    <a:pt x="10160" y="19050"/>
                  </a:lnTo>
                  <a:lnTo>
                    <a:pt x="156210" y="19050"/>
                  </a:lnTo>
                  <a:lnTo>
                    <a:pt x="156210" y="17792"/>
                  </a:lnTo>
                  <a:close/>
                </a:path>
                <a:path w="168909" h="19050">
                  <a:moveTo>
                    <a:pt x="166370" y="3822"/>
                  </a:moveTo>
                  <a:lnTo>
                    <a:pt x="2540" y="3822"/>
                  </a:lnTo>
                  <a:lnTo>
                    <a:pt x="2540" y="6350"/>
                  </a:lnTo>
                  <a:lnTo>
                    <a:pt x="3810" y="6350"/>
                  </a:lnTo>
                  <a:lnTo>
                    <a:pt x="3810" y="7620"/>
                  </a:lnTo>
                  <a:lnTo>
                    <a:pt x="3810" y="8890"/>
                  </a:lnTo>
                  <a:lnTo>
                    <a:pt x="5080" y="8890"/>
                  </a:lnTo>
                  <a:lnTo>
                    <a:pt x="5080" y="10160"/>
                  </a:lnTo>
                  <a:lnTo>
                    <a:pt x="5080" y="11430"/>
                  </a:lnTo>
                  <a:lnTo>
                    <a:pt x="6350" y="11430"/>
                  </a:lnTo>
                  <a:lnTo>
                    <a:pt x="6350" y="12700"/>
                  </a:lnTo>
                  <a:lnTo>
                    <a:pt x="6350" y="13970"/>
                  </a:lnTo>
                  <a:lnTo>
                    <a:pt x="7620" y="13970"/>
                  </a:lnTo>
                  <a:lnTo>
                    <a:pt x="7620" y="16510"/>
                  </a:lnTo>
                  <a:lnTo>
                    <a:pt x="8890" y="16510"/>
                  </a:lnTo>
                  <a:lnTo>
                    <a:pt x="8890" y="17780"/>
                  </a:lnTo>
                  <a:lnTo>
                    <a:pt x="157480" y="17780"/>
                  </a:lnTo>
                  <a:lnTo>
                    <a:pt x="157480" y="16510"/>
                  </a:lnTo>
                  <a:lnTo>
                    <a:pt x="158750" y="16510"/>
                  </a:lnTo>
                  <a:lnTo>
                    <a:pt x="158750" y="13970"/>
                  </a:lnTo>
                  <a:lnTo>
                    <a:pt x="160020" y="13970"/>
                  </a:lnTo>
                  <a:lnTo>
                    <a:pt x="160020" y="12700"/>
                  </a:lnTo>
                  <a:lnTo>
                    <a:pt x="161290" y="12700"/>
                  </a:lnTo>
                  <a:lnTo>
                    <a:pt x="161290" y="11430"/>
                  </a:lnTo>
                  <a:lnTo>
                    <a:pt x="162560" y="11430"/>
                  </a:lnTo>
                  <a:lnTo>
                    <a:pt x="162560" y="10160"/>
                  </a:lnTo>
                  <a:lnTo>
                    <a:pt x="163830" y="10160"/>
                  </a:lnTo>
                  <a:lnTo>
                    <a:pt x="163830" y="8890"/>
                  </a:lnTo>
                  <a:lnTo>
                    <a:pt x="163830" y="7620"/>
                  </a:lnTo>
                  <a:lnTo>
                    <a:pt x="165100" y="7620"/>
                  </a:lnTo>
                  <a:lnTo>
                    <a:pt x="165100" y="6350"/>
                  </a:lnTo>
                  <a:lnTo>
                    <a:pt x="166370" y="6350"/>
                  </a:lnTo>
                  <a:lnTo>
                    <a:pt x="166370" y="3822"/>
                  </a:lnTo>
                  <a:close/>
                </a:path>
                <a:path w="168909" h="19050">
                  <a:moveTo>
                    <a:pt x="1689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1270" y="3810"/>
                  </a:lnTo>
                  <a:lnTo>
                    <a:pt x="167640" y="3810"/>
                  </a:lnTo>
                  <a:lnTo>
                    <a:pt x="167640" y="2540"/>
                  </a:lnTo>
                  <a:lnTo>
                    <a:pt x="168910" y="2540"/>
                  </a:lnTo>
                  <a:lnTo>
                    <a:pt x="168910" y="1270"/>
                  </a:lnTo>
                  <a:lnTo>
                    <a:pt x="168910" y="0"/>
                  </a:lnTo>
                  <a:close/>
                </a:path>
              </a:pathLst>
            </a:custGeom>
            <a:solidFill>
              <a:srgbClr val="1616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7141210" y="3928109"/>
              <a:ext cx="144780" cy="19050"/>
            </a:xfrm>
            <a:custGeom>
              <a:avLst/>
              <a:gdLst/>
              <a:ahLst/>
              <a:cxnLst/>
              <a:rect l="l" t="t" r="r" b="b"/>
              <a:pathLst>
                <a:path w="144779" h="19050">
                  <a:moveTo>
                    <a:pt x="123190" y="17792"/>
                  </a:moveTo>
                  <a:lnTo>
                    <a:pt x="13970" y="17792"/>
                  </a:lnTo>
                  <a:lnTo>
                    <a:pt x="13970" y="19050"/>
                  </a:lnTo>
                  <a:lnTo>
                    <a:pt x="123190" y="19050"/>
                  </a:lnTo>
                  <a:lnTo>
                    <a:pt x="123190" y="17792"/>
                  </a:lnTo>
                  <a:close/>
                </a:path>
                <a:path w="144779" h="19050">
                  <a:moveTo>
                    <a:pt x="132080" y="11442"/>
                  </a:moveTo>
                  <a:lnTo>
                    <a:pt x="8890" y="11442"/>
                  </a:lnTo>
                  <a:lnTo>
                    <a:pt x="8890" y="12700"/>
                  </a:lnTo>
                  <a:lnTo>
                    <a:pt x="10160" y="12700"/>
                  </a:lnTo>
                  <a:lnTo>
                    <a:pt x="10160" y="13970"/>
                  </a:lnTo>
                  <a:lnTo>
                    <a:pt x="11430" y="13970"/>
                  </a:lnTo>
                  <a:lnTo>
                    <a:pt x="11430" y="15240"/>
                  </a:lnTo>
                  <a:lnTo>
                    <a:pt x="12700" y="15240"/>
                  </a:lnTo>
                  <a:lnTo>
                    <a:pt x="12700" y="16510"/>
                  </a:lnTo>
                  <a:lnTo>
                    <a:pt x="12700" y="17780"/>
                  </a:lnTo>
                  <a:lnTo>
                    <a:pt x="124447" y="17780"/>
                  </a:lnTo>
                  <a:lnTo>
                    <a:pt x="124447" y="16510"/>
                  </a:lnTo>
                  <a:lnTo>
                    <a:pt x="127000" y="16510"/>
                  </a:lnTo>
                  <a:lnTo>
                    <a:pt x="127000" y="15240"/>
                  </a:lnTo>
                  <a:lnTo>
                    <a:pt x="128270" y="15240"/>
                  </a:lnTo>
                  <a:lnTo>
                    <a:pt x="128270" y="13970"/>
                  </a:lnTo>
                  <a:lnTo>
                    <a:pt x="130810" y="13970"/>
                  </a:lnTo>
                  <a:lnTo>
                    <a:pt x="130810" y="12700"/>
                  </a:lnTo>
                  <a:lnTo>
                    <a:pt x="132080" y="12700"/>
                  </a:lnTo>
                  <a:lnTo>
                    <a:pt x="132080" y="11442"/>
                  </a:lnTo>
                  <a:close/>
                </a:path>
                <a:path w="144779" h="19050">
                  <a:moveTo>
                    <a:pt x="138430" y="5092"/>
                  </a:moveTo>
                  <a:lnTo>
                    <a:pt x="3810" y="5092"/>
                  </a:lnTo>
                  <a:lnTo>
                    <a:pt x="3810" y="6350"/>
                  </a:lnTo>
                  <a:lnTo>
                    <a:pt x="5080" y="6350"/>
                  </a:lnTo>
                  <a:lnTo>
                    <a:pt x="5080" y="7620"/>
                  </a:lnTo>
                  <a:lnTo>
                    <a:pt x="6350" y="7620"/>
                  </a:lnTo>
                  <a:lnTo>
                    <a:pt x="6350" y="8890"/>
                  </a:lnTo>
                  <a:lnTo>
                    <a:pt x="6350" y="10160"/>
                  </a:lnTo>
                  <a:lnTo>
                    <a:pt x="7620" y="10160"/>
                  </a:lnTo>
                  <a:lnTo>
                    <a:pt x="7620" y="11430"/>
                  </a:lnTo>
                  <a:lnTo>
                    <a:pt x="133350" y="11430"/>
                  </a:lnTo>
                  <a:lnTo>
                    <a:pt x="133350" y="10160"/>
                  </a:lnTo>
                  <a:lnTo>
                    <a:pt x="134620" y="10160"/>
                  </a:lnTo>
                  <a:lnTo>
                    <a:pt x="134620" y="8890"/>
                  </a:lnTo>
                  <a:lnTo>
                    <a:pt x="135890" y="8890"/>
                  </a:lnTo>
                  <a:lnTo>
                    <a:pt x="135890" y="7620"/>
                  </a:lnTo>
                  <a:lnTo>
                    <a:pt x="137160" y="7620"/>
                  </a:lnTo>
                  <a:lnTo>
                    <a:pt x="137160" y="6350"/>
                  </a:lnTo>
                  <a:lnTo>
                    <a:pt x="138430" y="6350"/>
                  </a:lnTo>
                  <a:lnTo>
                    <a:pt x="138430" y="5092"/>
                  </a:lnTo>
                  <a:close/>
                </a:path>
                <a:path w="144779" h="19050">
                  <a:moveTo>
                    <a:pt x="144767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2540" y="2540"/>
                  </a:lnTo>
                  <a:lnTo>
                    <a:pt x="2540" y="3810"/>
                  </a:lnTo>
                  <a:lnTo>
                    <a:pt x="2540" y="5080"/>
                  </a:lnTo>
                  <a:lnTo>
                    <a:pt x="139700" y="5080"/>
                  </a:lnTo>
                  <a:lnTo>
                    <a:pt x="139700" y="3810"/>
                  </a:lnTo>
                  <a:lnTo>
                    <a:pt x="142240" y="3810"/>
                  </a:lnTo>
                  <a:lnTo>
                    <a:pt x="142240" y="2540"/>
                  </a:lnTo>
                  <a:lnTo>
                    <a:pt x="143510" y="2540"/>
                  </a:lnTo>
                  <a:lnTo>
                    <a:pt x="143510" y="1270"/>
                  </a:lnTo>
                  <a:lnTo>
                    <a:pt x="144767" y="1270"/>
                  </a:lnTo>
                  <a:lnTo>
                    <a:pt x="144767" y="0"/>
                  </a:lnTo>
                  <a:close/>
                </a:path>
              </a:pathLst>
            </a:custGeom>
            <a:solidFill>
              <a:srgbClr val="1515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7156450" y="3947159"/>
              <a:ext cx="105410" cy="17780"/>
            </a:xfrm>
            <a:custGeom>
              <a:avLst/>
              <a:gdLst/>
              <a:ahLst/>
              <a:cxnLst/>
              <a:rect l="l" t="t" r="r" b="b"/>
              <a:pathLst>
                <a:path w="105409" h="17779">
                  <a:moveTo>
                    <a:pt x="82550" y="11442"/>
                  </a:moveTo>
                  <a:lnTo>
                    <a:pt x="16510" y="11442"/>
                  </a:lnTo>
                  <a:lnTo>
                    <a:pt x="16510" y="12700"/>
                  </a:lnTo>
                  <a:lnTo>
                    <a:pt x="21590" y="12700"/>
                  </a:lnTo>
                  <a:lnTo>
                    <a:pt x="21590" y="13970"/>
                  </a:lnTo>
                  <a:lnTo>
                    <a:pt x="24130" y="13970"/>
                  </a:lnTo>
                  <a:lnTo>
                    <a:pt x="24130" y="15240"/>
                  </a:lnTo>
                  <a:lnTo>
                    <a:pt x="30480" y="15240"/>
                  </a:lnTo>
                  <a:lnTo>
                    <a:pt x="30480" y="16510"/>
                  </a:lnTo>
                  <a:lnTo>
                    <a:pt x="33020" y="16510"/>
                  </a:lnTo>
                  <a:lnTo>
                    <a:pt x="33020" y="17780"/>
                  </a:lnTo>
                  <a:lnTo>
                    <a:pt x="54610" y="17780"/>
                  </a:lnTo>
                  <a:lnTo>
                    <a:pt x="54610" y="16510"/>
                  </a:lnTo>
                  <a:lnTo>
                    <a:pt x="64770" y="16510"/>
                  </a:lnTo>
                  <a:lnTo>
                    <a:pt x="64770" y="15240"/>
                  </a:lnTo>
                  <a:lnTo>
                    <a:pt x="72377" y="15240"/>
                  </a:lnTo>
                  <a:lnTo>
                    <a:pt x="72377" y="13970"/>
                  </a:lnTo>
                  <a:lnTo>
                    <a:pt x="76200" y="13970"/>
                  </a:lnTo>
                  <a:lnTo>
                    <a:pt x="76200" y="12700"/>
                  </a:lnTo>
                  <a:lnTo>
                    <a:pt x="82550" y="12700"/>
                  </a:lnTo>
                  <a:lnTo>
                    <a:pt x="82550" y="11442"/>
                  </a:lnTo>
                  <a:close/>
                </a:path>
                <a:path w="105409" h="17779">
                  <a:moveTo>
                    <a:pt x="97790" y="5092"/>
                  </a:moveTo>
                  <a:lnTo>
                    <a:pt x="7620" y="5092"/>
                  </a:lnTo>
                  <a:lnTo>
                    <a:pt x="7620" y="6350"/>
                  </a:lnTo>
                  <a:lnTo>
                    <a:pt x="8890" y="6350"/>
                  </a:lnTo>
                  <a:lnTo>
                    <a:pt x="8890" y="7620"/>
                  </a:lnTo>
                  <a:lnTo>
                    <a:pt x="11430" y="7620"/>
                  </a:lnTo>
                  <a:lnTo>
                    <a:pt x="11430" y="8890"/>
                  </a:lnTo>
                  <a:lnTo>
                    <a:pt x="12700" y="8890"/>
                  </a:lnTo>
                  <a:lnTo>
                    <a:pt x="12700" y="10160"/>
                  </a:lnTo>
                  <a:lnTo>
                    <a:pt x="15240" y="10160"/>
                  </a:lnTo>
                  <a:lnTo>
                    <a:pt x="15240" y="11430"/>
                  </a:lnTo>
                  <a:lnTo>
                    <a:pt x="85090" y="11430"/>
                  </a:lnTo>
                  <a:lnTo>
                    <a:pt x="85090" y="10160"/>
                  </a:lnTo>
                  <a:lnTo>
                    <a:pt x="88900" y="10160"/>
                  </a:lnTo>
                  <a:lnTo>
                    <a:pt x="88900" y="8890"/>
                  </a:lnTo>
                  <a:lnTo>
                    <a:pt x="91427" y="8890"/>
                  </a:lnTo>
                  <a:lnTo>
                    <a:pt x="91427" y="7620"/>
                  </a:lnTo>
                  <a:lnTo>
                    <a:pt x="93980" y="7620"/>
                  </a:lnTo>
                  <a:lnTo>
                    <a:pt x="93980" y="6350"/>
                  </a:lnTo>
                  <a:lnTo>
                    <a:pt x="97790" y="6350"/>
                  </a:lnTo>
                  <a:lnTo>
                    <a:pt x="97790" y="5092"/>
                  </a:lnTo>
                  <a:close/>
                </a:path>
                <a:path w="105409" h="17779">
                  <a:moveTo>
                    <a:pt x="1054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3810" y="2540"/>
                  </a:lnTo>
                  <a:lnTo>
                    <a:pt x="3810" y="3810"/>
                  </a:lnTo>
                  <a:lnTo>
                    <a:pt x="5080" y="3810"/>
                  </a:lnTo>
                  <a:lnTo>
                    <a:pt x="5080" y="5080"/>
                  </a:lnTo>
                  <a:lnTo>
                    <a:pt x="100330" y="5080"/>
                  </a:lnTo>
                  <a:lnTo>
                    <a:pt x="100330" y="3810"/>
                  </a:lnTo>
                  <a:lnTo>
                    <a:pt x="101600" y="3810"/>
                  </a:lnTo>
                  <a:lnTo>
                    <a:pt x="101600" y="2540"/>
                  </a:lnTo>
                  <a:lnTo>
                    <a:pt x="104140" y="2540"/>
                  </a:lnTo>
                  <a:lnTo>
                    <a:pt x="104140" y="1270"/>
                  </a:lnTo>
                  <a:lnTo>
                    <a:pt x="105410" y="1270"/>
                  </a:lnTo>
                  <a:lnTo>
                    <a:pt x="105410" y="0"/>
                  </a:lnTo>
                  <a:close/>
                </a:path>
              </a:pathLst>
            </a:custGeom>
            <a:solidFill>
              <a:srgbClr val="1515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7108190" y="3205480"/>
              <a:ext cx="245110" cy="759460"/>
            </a:xfrm>
            <a:custGeom>
              <a:avLst/>
              <a:gdLst/>
              <a:ahLst/>
              <a:cxnLst/>
              <a:rect l="l" t="t" r="r" b="b"/>
              <a:pathLst>
                <a:path w="245109" h="759460">
                  <a:moveTo>
                    <a:pt x="245109" y="256540"/>
                  </a:moveTo>
                  <a:lnTo>
                    <a:pt x="142239" y="284480"/>
                  </a:lnTo>
                  <a:lnTo>
                    <a:pt x="142239" y="200660"/>
                  </a:lnTo>
                  <a:lnTo>
                    <a:pt x="140969" y="181610"/>
                  </a:lnTo>
                  <a:lnTo>
                    <a:pt x="140969" y="171450"/>
                  </a:lnTo>
                  <a:lnTo>
                    <a:pt x="140969" y="163830"/>
                  </a:lnTo>
                  <a:lnTo>
                    <a:pt x="140969" y="157480"/>
                  </a:lnTo>
                  <a:lnTo>
                    <a:pt x="139700" y="151130"/>
                  </a:lnTo>
                  <a:lnTo>
                    <a:pt x="138429" y="147320"/>
                  </a:lnTo>
                  <a:lnTo>
                    <a:pt x="138429" y="144780"/>
                  </a:lnTo>
                  <a:lnTo>
                    <a:pt x="138429" y="142240"/>
                  </a:lnTo>
                  <a:lnTo>
                    <a:pt x="138429" y="140970"/>
                  </a:lnTo>
                  <a:lnTo>
                    <a:pt x="137159" y="139700"/>
                  </a:lnTo>
                  <a:lnTo>
                    <a:pt x="137159" y="138430"/>
                  </a:lnTo>
                  <a:lnTo>
                    <a:pt x="135889" y="137160"/>
                  </a:lnTo>
                  <a:lnTo>
                    <a:pt x="135889" y="135890"/>
                  </a:lnTo>
                  <a:lnTo>
                    <a:pt x="134619" y="134620"/>
                  </a:lnTo>
                  <a:lnTo>
                    <a:pt x="133350" y="133350"/>
                  </a:lnTo>
                  <a:lnTo>
                    <a:pt x="133350" y="132080"/>
                  </a:lnTo>
                  <a:lnTo>
                    <a:pt x="132079" y="130810"/>
                  </a:lnTo>
                  <a:lnTo>
                    <a:pt x="130809" y="130810"/>
                  </a:lnTo>
                  <a:lnTo>
                    <a:pt x="129539" y="129540"/>
                  </a:lnTo>
                  <a:lnTo>
                    <a:pt x="128269" y="130810"/>
                  </a:lnTo>
                  <a:lnTo>
                    <a:pt x="128269" y="129540"/>
                  </a:lnTo>
                  <a:lnTo>
                    <a:pt x="127000" y="130810"/>
                  </a:lnTo>
                  <a:lnTo>
                    <a:pt x="125729" y="130810"/>
                  </a:lnTo>
                  <a:lnTo>
                    <a:pt x="123189" y="130810"/>
                  </a:lnTo>
                  <a:lnTo>
                    <a:pt x="121919" y="132080"/>
                  </a:lnTo>
                  <a:lnTo>
                    <a:pt x="120650" y="133350"/>
                  </a:lnTo>
                  <a:lnTo>
                    <a:pt x="119379" y="134620"/>
                  </a:lnTo>
                  <a:lnTo>
                    <a:pt x="118109" y="135890"/>
                  </a:lnTo>
                  <a:lnTo>
                    <a:pt x="116839" y="137160"/>
                  </a:lnTo>
                  <a:lnTo>
                    <a:pt x="115569" y="138430"/>
                  </a:lnTo>
                  <a:lnTo>
                    <a:pt x="115569" y="139700"/>
                  </a:lnTo>
                  <a:lnTo>
                    <a:pt x="114300" y="140970"/>
                  </a:lnTo>
                  <a:lnTo>
                    <a:pt x="114300" y="142240"/>
                  </a:lnTo>
                  <a:lnTo>
                    <a:pt x="114300" y="143510"/>
                  </a:lnTo>
                  <a:lnTo>
                    <a:pt x="113029" y="146050"/>
                  </a:lnTo>
                  <a:lnTo>
                    <a:pt x="113029" y="147320"/>
                  </a:lnTo>
                  <a:lnTo>
                    <a:pt x="111759" y="149860"/>
                  </a:lnTo>
                  <a:lnTo>
                    <a:pt x="111759" y="152400"/>
                  </a:lnTo>
                  <a:lnTo>
                    <a:pt x="111759" y="157480"/>
                  </a:lnTo>
                  <a:lnTo>
                    <a:pt x="110489" y="162560"/>
                  </a:lnTo>
                  <a:lnTo>
                    <a:pt x="110489" y="170180"/>
                  </a:lnTo>
                  <a:lnTo>
                    <a:pt x="110489" y="177800"/>
                  </a:lnTo>
                  <a:lnTo>
                    <a:pt x="109219" y="187960"/>
                  </a:lnTo>
                  <a:lnTo>
                    <a:pt x="109219" y="209550"/>
                  </a:lnTo>
                  <a:lnTo>
                    <a:pt x="109219" y="552450"/>
                  </a:lnTo>
                  <a:lnTo>
                    <a:pt x="109219" y="561340"/>
                  </a:lnTo>
                  <a:lnTo>
                    <a:pt x="109219" y="568960"/>
                  </a:lnTo>
                  <a:lnTo>
                    <a:pt x="110489" y="577850"/>
                  </a:lnTo>
                  <a:lnTo>
                    <a:pt x="110489" y="585470"/>
                  </a:lnTo>
                  <a:lnTo>
                    <a:pt x="111759" y="593090"/>
                  </a:lnTo>
                  <a:lnTo>
                    <a:pt x="111759" y="599440"/>
                  </a:lnTo>
                  <a:lnTo>
                    <a:pt x="113029" y="604520"/>
                  </a:lnTo>
                  <a:lnTo>
                    <a:pt x="114300" y="609600"/>
                  </a:lnTo>
                  <a:lnTo>
                    <a:pt x="114300" y="610870"/>
                  </a:lnTo>
                  <a:lnTo>
                    <a:pt x="115569" y="613410"/>
                  </a:lnTo>
                  <a:lnTo>
                    <a:pt x="116839" y="614680"/>
                  </a:lnTo>
                  <a:lnTo>
                    <a:pt x="116839" y="617220"/>
                  </a:lnTo>
                  <a:lnTo>
                    <a:pt x="118109" y="618490"/>
                  </a:lnTo>
                  <a:lnTo>
                    <a:pt x="118109" y="619760"/>
                  </a:lnTo>
                  <a:lnTo>
                    <a:pt x="119379" y="619760"/>
                  </a:lnTo>
                  <a:lnTo>
                    <a:pt x="120650" y="622300"/>
                  </a:lnTo>
                  <a:lnTo>
                    <a:pt x="121919" y="622300"/>
                  </a:lnTo>
                  <a:lnTo>
                    <a:pt x="121919" y="623570"/>
                  </a:lnTo>
                  <a:lnTo>
                    <a:pt x="123189" y="623570"/>
                  </a:lnTo>
                  <a:lnTo>
                    <a:pt x="124459" y="623570"/>
                  </a:lnTo>
                  <a:lnTo>
                    <a:pt x="125729" y="624840"/>
                  </a:lnTo>
                  <a:lnTo>
                    <a:pt x="127000" y="624840"/>
                  </a:lnTo>
                  <a:lnTo>
                    <a:pt x="128269" y="624840"/>
                  </a:lnTo>
                  <a:lnTo>
                    <a:pt x="128269" y="623570"/>
                  </a:lnTo>
                  <a:lnTo>
                    <a:pt x="129539" y="623570"/>
                  </a:lnTo>
                  <a:lnTo>
                    <a:pt x="130809" y="623570"/>
                  </a:lnTo>
                  <a:lnTo>
                    <a:pt x="132079" y="622300"/>
                  </a:lnTo>
                  <a:lnTo>
                    <a:pt x="133350" y="621030"/>
                  </a:lnTo>
                  <a:lnTo>
                    <a:pt x="134619" y="619760"/>
                  </a:lnTo>
                  <a:lnTo>
                    <a:pt x="135889" y="619760"/>
                  </a:lnTo>
                  <a:lnTo>
                    <a:pt x="137159" y="618490"/>
                  </a:lnTo>
                  <a:lnTo>
                    <a:pt x="138429" y="617220"/>
                  </a:lnTo>
                  <a:lnTo>
                    <a:pt x="138429" y="614680"/>
                  </a:lnTo>
                  <a:lnTo>
                    <a:pt x="139700" y="613410"/>
                  </a:lnTo>
                  <a:lnTo>
                    <a:pt x="140969" y="612140"/>
                  </a:lnTo>
                  <a:lnTo>
                    <a:pt x="140969" y="609600"/>
                  </a:lnTo>
                  <a:lnTo>
                    <a:pt x="142239" y="607060"/>
                  </a:lnTo>
                  <a:lnTo>
                    <a:pt x="142239" y="605790"/>
                  </a:lnTo>
                  <a:lnTo>
                    <a:pt x="143509" y="601980"/>
                  </a:lnTo>
                  <a:lnTo>
                    <a:pt x="143509" y="600710"/>
                  </a:lnTo>
                  <a:lnTo>
                    <a:pt x="144779" y="594360"/>
                  </a:lnTo>
                  <a:lnTo>
                    <a:pt x="146050" y="588010"/>
                  </a:lnTo>
                  <a:lnTo>
                    <a:pt x="146050" y="579120"/>
                  </a:lnTo>
                  <a:lnTo>
                    <a:pt x="147319" y="570230"/>
                  </a:lnTo>
                  <a:lnTo>
                    <a:pt x="147319" y="558800"/>
                  </a:lnTo>
                  <a:lnTo>
                    <a:pt x="147319" y="548640"/>
                  </a:lnTo>
                  <a:lnTo>
                    <a:pt x="148589" y="521970"/>
                  </a:lnTo>
                  <a:lnTo>
                    <a:pt x="148589" y="435610"/>
                  </a:lnTo>
                  <a:lnTo>
                    <a:pt x="245109" y="408940"/>
                  </a:lnTo>
                  <a:lnTo>
                    <a:pt x="245109" y="449580"/>
                  </a:lnTo>
                  <a:lnTo>
                    <a:pt x="243839" y="485140"/>
                  </a:lnTo>
                  <a:lnTo>
                    <a:pt x="243839" y="515620"/>
                  </a:lnTo>
                  <a:lnTo>
                    <a:pt x="241300" y="539750"/>
                  </a:lnTo>
                  <a:lnTo>
                    <a:pt x="241300" y="551180"/>
                  </a:lnTo>
                  <a:lnTo>
                    <a:pt x="240029" y="561340"/>
                  </a:lnTo>
                  <a:lnTo>
                    <a:pt x="237489" y="574040"/>
                  </a:lnTo>
                  <a:lnTo>
                    <a:pt x="236219" y="585470"/>
                  </a:lnTo>
                  <a:lnTo>
                    <a:pt x="233679" y="598170"/>
                  </a:lnTo>
                  <a:lnTo>
                    <a:pt x="229869" y="609600"/>
                  </a:lnTo>
                  <a:lnTo>
                    <a:pt x="227329" y="622300"/>
                  </a:lnTo>
                  <a:lnTo>
                    <a:pt x="223519" y="633730"/>
                  </a:lnTo>
                  <a:lnTo>
                    <a:pt x="205739" y="679450"/>
                  </a:lnTo>
                  <a:lnTo>
                    <a:pt x="189229" y="706120"/>
                  </a:lnTo>
                  <a:lnTo>
                    <a:pt x="184150" y="713740"/>
                  </a:lnTo>
                  <a:lnTo>
                    <a:pt x="177800" y="721360"/>
                  </a:lnTo>
                  <a:lnTo>
                    <a:pt x="170179" y="727710"/>
                  </a:lnTo>
                  <a:lnTo>
                    <a:pt x="163829" y="734060"/>
                  </a:lnTo>
                  <a:lnTo>
                    <a:pt x="156209" y="739140"/>
                  </a:lnTo>
                  <a:lnTo>
                    <a:pt x="148589" y="744220"/>
                  </a:lnTo>
                  <a:lnTo>
                    <a:pt x="140969" y="748030"/>
                  </a:lnTo>
                  <a:lnTo>
                    <a:pt x="101600" y="758190"/>
                  </a:lnTo>
                  <a:lnTo>
                    <a:pt x="91439" y="759460"/>
                  </a:lnTo>
                  <a:lnTo>
                    <a:pt x="81279" y="758190"/>
                  </a:lnTo>
                  <a:lnTo>
                    <a:pt x="72389" y="755650"/>
                  </a:lnTo>
                  <a:lnTo>
                    <a:pt x="64769" y="753110"/>
                  </a:lnTo>
                  <a:lnTo>
                    <a:pt x="57150" y="748030"/>
                  </a:lnTo>
                  <a:lnTo>
                    <a:pt x="49529" y="742950"/>
                  </a:lnTo>
                  <a:lnTo>
                    <a:pt x="26669" y="709930"/>
                  </a:lnTo>
                  <a:lnTo>
                    <a:pt x="11429" y="664210"/>
                  </a:lnTo>
                  <a:lnTo>
                    <a:pt x="5079" y="615950"/>
                  </a:lnTo>
                  <a:lnTo>
                    <a:pt x="2539" y="595630"/>
                  </a:lnTo>
                  <a:lnTo>
                    <a:pt x="1269" y="575310"/>
                  </a:lnTo>
                  <a:lnTo>
                    <a:pt x="1269" y="552450"/>
                  </a:lnTo>
                  <a:lnTo>
                    <a:pt x="0" y="502920"/>
                  </a:lnTo>
                  <a:lnTo>
                    <a:pt x="0" y="297180"/>
                  </a:lnTo>
                  <a:lnTo>
                    <a:pt x="1269" y="254000"/>
                  </a:lnTo>
                  <a:lnTo>
                    <a:pt x="1269" y="233680"/>
                  </a:lnTo>
                  <a:lnTo>
                    <a:pt x="2539" y="214630"/>
                  </a:lnTo>
                  <a:lnTo>
                    <a:pt x="3809" y="198120"/>
                  </a:lnTo>
                  <a:lnTo>
                    <a:pt x="5079" y="181610"/>
                  </a:lnTo>
                  <a:lnTo>
                    <a:pt x="7619" y="167640"/>
                  </a:lnTo>
                  <a:lnTo>
                    <a:pt x="8889" y="154940"/>
                  </a:lnTo>
                  <a:lnTo>
                    <a:pt x="10159" y="148590"/>
                  </a:lnTo>
                  <a:lnTo>
                    <a:pt x="11429" y="143510"/>
                  </a:lnTo>
                  <a:lnTo>
                    <a:pt x="13969" y="135890"/>
                  </a:lnTo>
                  <a:lnTo>
                    <a:pt x="15239" y="130810"/>
                  </a:lnTo>
                  <a:lnTo>
                    <a:pt x="19050" y="118110"/>
                  </a:lnTo>
                  <a:lnTo>
                    <a:pt x="24129" y="106680"/>
                  </a:lnTo>
                  <a:lnTo>
                    <a:pt x="29209" y="95250"/>
                  </a:lnTo>
                  <a:lnTo>
                    <a:pt x="34289" y="82550"/>
                  </a:lnTo>
                  <a:lnTo>
                    <a:pt x="41909" y="71120"/>
                  </a:lnTo>
                  <a:lnTo>
                    <a:pt x="48259" y="60960"/>
                  </a:lnTo>
                  <a:lnTo>
                    <a:pt x="55879" y="49530"/>
                  </a:lnTo>
                  <a:lnTo>
                    <a:pt x="64769" y="39370"/>
                  </a:lnTo>
                  <a:lnTo>
                    <a:pt x="72389" y="30480"/>
                  </a:lnTo>
                  <a:lnTo>
                    <a:pt x="110489" y="6350"/>
                  </a:lnTo>
                  <a:lnTo>
                    <a:pt x="121919" y="3810"/>
                  </a:lnTo>
                  <a:lnTo>
                    <a:pt x="132079" y="1270"/>
                  </a:lnTo>
                  <a:lnTo>
                    <a:pt x="142239" y="0"/>
                  </a:lnTo>
                  <a:lnTo>
                    <a:pt x="152400" y="0"/>
                  </a:lnTo>
                  <a:lnTo>
                    <a:pt x="194309" y="19050"/>
                  </a:lnTo>
                  <a:lnTo>
                    <a:pt x="219709" y="53340"/>
                  </a:lnTo>
                  <a:lnTo>
                    <a:pt x="234950" y="100330"/>
                  </a:lnTo>
                  <a:lnTo>
                    <a:pt x="237489" y="115570"/>
                  </a:lnTo>
                  <a:lnTo>
                    <a:pt x="240029" y="130810"/>
                  </a:lnTo>
                  <a:lnTo>
                    <a:pt x="241300" y="147320"/>
                  </a:lnTo>
                  <a:lnTo>
                    <a:pt x="242569" y="166370"/>
                  </a:lnTo>
                  <a:lnTo>
                    <a:pt x="243839" y="186690"/>
                  </a:lnTo>
                  <a:lnTo>
                    <a:pt x="243839" y="208280"/>
                  </a:lnTo>
                  <a:lnTo>
                    <a:pt x="245109" y="256540"/>
                  </a:lnTo>
                  <a:close/>
                </a:path>
              </a:pathLst>
            </a:custGeom>
            <a:ln w="9344">
              <a:solidFill>
                <a:srgbClr val="9898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5652770" y="3416299"/>
              <a:ext cx="124460" cy="25400"/>
            </a:xfrm>
            <a:custGeom>
              <a:avLst/>
              <a:gdLst/>
              <a:ahLst/>
              <a:cxnLst/>
              <a:rect l="l" t="t" r="r" b="b"/>
              <a:pathLst>
                <a:path w="124460" h="25400">
                  <a:moveTo>
                    <a:pt x="124460" y="24130"/>
                  </a:moveTo>
                  <a:lnTo>
                    <a:pt x="123190" y="24130"/>
                  </a:lnTo>
                  <a:lnTo>
                    <a:pt x="123190" y="22860"/>
                  </a:lnTo>
                  <a:lnTo>
                    <a:pt x="121920" y="22860"/>
                  </a:lnTo>
                  <a:lnTo>
                    <a:pt x="121920" y="21590"/>
                  </a:lnTo>
                  <a:lnTo>
                    <a:pt x="120650" y="21590"/>
                  </a:lnTo>
                  <a:lnTo>
                    <a:pt x="120650" y="20320"/>
                  </a:lnTo>
                  <a:lnTo>
                    <a:pt x="119380" y="20320"/>
                  </a:lnTo>
                  <a:lnTo>
                    <a:pt x="119380" y="19050"/>
                  </a:lnTo>
                  <a:lnTo>
                    <a:pt x="118110" y="19050"/>
                  </a:lnTo>
                  <a:lnTo>
                    <a:pt x="118110" y="17780"/>
                  </a:lnTo>
                  <a:lnTo>
                    <a:pt x="115570" y="17780"/>
                  </a:lnTo>
                  <a:lnTo>
                    <a:pt x="115570" y="16510"/>
                  </a:lnTo>
                  <a:lnTo>
                    <a:pt x="114300" y="16510"/>
                  </a:lnTo>
                  <a:lnTo>
                    <a:pt x="114300" y="15240"/>
                  </a:lnTo>
                  <a:lnTo>
                    <a:pt x="113030" y="15240"/>
                  </a:lnTo>
                  <a:lnTo>
                    <a:pt x="113030" y="13970"/>
                  </a:lnTo>
                  <a:lnTo>
                    <a:pt x="109220" y="13970"/>
                  </a:lnTo>
                  <a:lnTo>
                    <a:pt x="109220" y="12700"/>
                  </a:lnTo>
                  <a:lnTo>
                    <a:pt x="106680" y="12700"/>
                  </a:lnTo>
                  <a:lnTo>
                    <a:pt x="106680" y="11430"/>
                  </a:lnTo>
                  <a:lnTo>
                    <a:pt x="105410" y="11430"/>
                  </a:lnTo>
                  <a:lnTo>
                    <a:pt x="105410" y="10160"/>
                  </a:lnTo>
                  <a:lnTo>
                    <a:pt x="102870" y="10160"/>
                  </a:lnTo>
                  <a:lnTo>
                    <a:pt x="102870" y="8890"/>
                  </a:lnTo>
                  <a:lnTo>
                    <a:pt x="100330" y="8890"/>
                  </a:lnTo>
                  <a:lnTo>
                    <a:pt x="100330" y="7620"/>
                  </a:lnTo>
                  <a:lnTo>
                    <a:pt x="99060" y="7620"/>
                  </a:lnTo>
                  <a:lnTo>
                    <a:pt x="99060" y="6350"/>
                  </a:lnTo>
                  <a:lnTo>
                    <a:pt x="93980" y="6350"/>
                  </a:lnTo>
                  <a:lnTo>
                    <a:pt x="93980" y="5080"/>
                  </a:lnTo>
                  <a:lnTo>
                    <a:pt x="91427" y="5080"/>
                  </a:lnTo>
                  <a:lnTo>
                    <a:pt x="91427" y="3810"/>
                  </a:lnTo>
                  <a:lnTo>
                    <a:pt x="86360" y="3810"/>
                  </a:lnTo>
                  <a:lnTo>
                    <a:pt x="86360" y="2540"/>
                  </a:lnTo>
                  <a:lnTo>
                    <a:pt x="83820" y="2540"/>
                  </a:lnTo>
                  <a:lnTo>
                    <a:pt x="83820" y="1270"/>
                  </a:lnTo>
                  <a:lnTo>
                    <a:pt x="76187" y="1270"/>
                  </a:lnTo>
                  <a:lnTo>
                    <a:pt x="76187" y="0"/>
                  </a:lnTo>
                  <a:lnTo>
                    <a:pt x="58420" y="0"/>
                  </a:lnTo>
                  <a:lnTo>
                    <a:pt x="58420" y="1270"/>
                  </a:lnTo>
                  <a:lnTo>
                    <a:pt x="50800" y="1270"/>
                  </a:lnTo>
                  <a:lnTo>
                    <a:pt x="50800" y="2540"/>
                  </a:lnTo>
                  <a:lnTo>
                    <a:pt x="44450" y="2540"/>
                  </a:lnTo>
                  <a:lnTo>
                    <a:pt x="44450" y="3810"/>
                  </a:lnTo>
                  <a:lnTo>
                    <a:pt x="41910" y="3810"/>
                  </a:lnTo>
                  <a:lnTo>
                    <a:pt x="41910" y="5080"/>
                  </a:lnTo>
                  <a:lnTo>
                    <a:pt x="34290" y="5080"/>
                  </a:lnTo>
                  <a:lnTo>
                    <a:pt x="34290" y="6350"/>
                  </a:lnTo>
                  <a:lnTo>
                    <a:pt x="31750" y="6350"/>
                  </a:lnTo>
                  <a:lnTo>
                    <a:pt x="31750" y="7620"/>
                  </a:lnTo>
                  <a:lnTo>
                    <a:pt x="27940" y="7620"/>
                  </a:lnTo>
                  <a:lnTo>
                    <a:pt x="27940" y="8890"/>
                  </a:lnTo>
                  <a:lnTo>
                    <a:pt x="25400" y="8890"/>
                  </a:lnTo>
                  <a:lnTo>
                    <a:pt x="25400" y="10160"/>
                  </a:lnTo>
                  <a:lnTo>
                    <a:pt x="24130" y="10160"/>
                  </a:lnTo>
                  <a:lnTo>
                    <a:pt x="24130" y="11430"/>
                  </a:lnTo>
                  <a:lnTo>
                    <a:pt x="20320" y="11430"/>
                  </a:lnTo>
                  <a:lnTo>
                    <a:pt x="20320" y="12700"/>
                  </a:lnTo>
                  <a:lnTo>
                    <a:pt x="17780" y="12700"/>
                  </a:lnTo>
                  <a:lnTo>
                    <a:pt x="17780" y="13970"/>
                  </a:lnTo>
                  <a:lnTo>
                    <a:pt x="15240" y="13970"/>
                  </a:lnTo>
                  <a:lnTo>
                    <a:pt x="15240" y="15240"/>
                  </a:lnTo>
                  <a:lnTo>
                    <a:pt x="12700" y="15240"/>
                  </a:lnTo>
                  <a:lnTo>
                    <a:pt x="12700" y="16510"/>
                  </a:lnTo>
                  <a:lnTo>
                    <a:pt x="10160" y="16510"/>
                  </a:lnTo>
                  <a:lnTo>
                    <a:pt x="10160" y="17780"/>
                  </a:lnTo>
                  <a:lnTo>
                    <a:pt x="7620" y="17780"/>
                  </a:lnTo>
                  <a:lnTo>
                    <a:pt x="7620" y="19050"/>
                  </a:lnTo>
                  <a:lnTo>
                    <a:pt x="6350" y="19050"/>
                  </a:lnTo>
                  <a:lnTo>
                    <a:pt x="6350" y="20320"/>
                  </a:lnTo>
                  <a:lnTo>
                    <a:pt x="5080" y="20320"/>
                  </a:lnTo>
                  <a:lnTo>
                    <a:pt x="5080" y="21590"/>
                  </a:lnTo>
                  <a:lnTo>
                    <a:pt x="2540" y="21590"/>
                  </a:lnTo>
                  <a:lnTo>
                    <a:pt x="2540" y="22860"/>
                  </a:lnTo>
                  <a:lnTo>
                    <a:pt x="1270" y="22860"/>
                  </a:lnTo>
                  <a:lnTo>
                    <a:pt x="1270" y="24130"/>
                  </a:lnTo>
                  <a:lnTo>
                    <a:pt x="0" y="24130"/>
                  </a:lnTo>
                  <a:lnTo>
                    <a:pt x="0" y="25400"/>
                  </a:lnTo>
                  <a:lnTo>
                    <a:pt x="124460" y="25400"/>
                  </a:lnTo>
                  <a:lnTo>
                    <a:pt x="124460" y="24130"/>
                  </a:lnTo>
                  <a:close/>
                </a:path>
              </a:pathLst>
            </a:custGeom>
            <a:solidFill>
              <a:srgbClr val="007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5636260" y="3441699"/>
              <a:ext cx="152400" cy="13970"/>
            </a:xfrm>
            <a:custGeom>
              <a:avLst/>
              <a:gdLst/>
              <a:ahLst/>
              <a:cxnLst/>
              <a:rect l="l" t="t" r="r" b="b"/>
              <a:pathLst>
                <a:path w="152400" h="13970">
                  <a:moveTo>
                    <a:pt x="152400" y="12700"/>
                  </a:moveTo>
                  <a:lnTo>
                    <a:pt x="152387" y="11430"/>
                  </a:lnTo>
                  <a:lnTo>
                    <a:pt x="151130" y="11430"/>
                  </a:lnTo>
                  <a:lnTo>
                    <a:pt x="151130" y="10160"/>
                  </a:lnTo>
                  <a:lnTo>
                    <a:pt x="149860" y="10160"/>
                  </a:lnTo>
                  <a:lnTo>
                    <a:pt x="149860" y="8890"/>
                  </a:lnTo>
                  <a:lnTo>
                    <a:pt x="149860" y="7620"/>
                  </a:lnTo>
                  <a:lnTo>
                    <a:pt x="148590" y="7620"/>
                  </a:lnTo>
                  <a:lnTo>
                    <a:pt x="148590" y="6350"/>
                  </a:lnTo>
                  <a:lnTo>
                    <a:pt x="147320" y="6350"/>
                  </a:lnTo>
                  <a:lnTo>
                    <a:pt x="147320" y="5080"/>
                  </a:lnTo>
                  <a:lnTo>
                    <a:pt x="146050" y="5080"/>
                  </a:lnTo>
                  <a:lnTo>
                    <a:pt x="146050" y="3810"/>
                  </a:lnTo>
                  <a:lnTo>
                    <a:pt x="144780" y="3810"/>
                  </a:lnTo>
                  <a:lnTo>
                    <a:pt x="144780" y="2540"/>
                  </a:lnTo>
                  <a:lnTo>
                    <a:pt x="143497" y="2540"/>
                  </a:lnTo>
                  <a:lnTo>
                    <a:pt x="143497" y="1270"/>
                  </a:lnTo>
                  <a:lnTo>
                    <a:pt x="142240" y="1270"/>
                  </a:lnTo>
                  <a:lnTo>
                    <a:pt x="142240" y="0"/>
                  </a:lnTo>
                  <a:lnTo>
                    <a:pt x="15240" y="0"/>
                  </a:lnTo>
                  <a:lnTo>
                    <a:pt x="15240" y="1270"/>
                  </a:lnTo>
                  <a:lnTo>
                    <a:pt x="13970" y="1270"/>
                  </a:lnTo>
                  <a:lnTo>
                    <a:pt x="13970" y="2540"/>
                  </a:lnTo>
                  <a:lnTo>
                    <a:pt x="11430" y="2540"/>
                  </a:lnTo>
                  <a:lnTo>
                    <a:pt x="11430" y="3810"/>
                  </a:lnTo>
                  <a:lnTo>
                    <a:pt x="10160" y="3810"/>
                  </a:lnTo>
                  <a:lnTo>
                    <a:pt x="10160" y="5080"/>
                  </a:lnTo>
                  <a:lnTo>
                    <a:pt x="8890" y="5080"/>
                  </a:lnTo>
                  <a:lnTo>
                    <a:pt x="8890" y="6350"/>
                  </a:lnTo>
                  <a:lnTo>
                    <a:pt x="7620" y="6350"/>
                  </a:lnTo>
                  <a:lnTo>
                    <a:pt x="7620" y="7620"/>
                  </a:lnTo>
                  <a:lnTo>
                    <a:pt x="6350" y="7620"/>
                  </a:lnTo>
                  <a:lnTo>
                    <a:pt x="6350" y="8890"/>
                  </a:lnTo>
                  <a:lnTo>
                    <a:pt x="3810" y="8890"/>
                  </a:lnTo>
                  <a:lnTo>
                    <a:pt x="3810" y="10160"/>
                  </a:lnTo>
                  <a:lnTo>
                    <a:pt x="2540" y="10160"/>
                  </a:lnTo>
                  <a:lnTo>
                    <a:pt x="2540" y="11430"/>
                  </a:lnTo>
                  <a:lnTo>
                    <a:pt x="1270" y="11430"/>
                  </a:lnTo>
                  <a:lnTo>
                    <a:pt x="1270" y="12700"/>
                  </a:lnTo>
                  <a:lnTo>
                    <a:pt x="0" y="12700"/>
                  </a:lnTo>
                  <a:lnTo>
                    <a:pt x="0" y="13970"/>
                  </a:lnTo>
                  <a:lnTo>
                    <a:pt x="152400" y="13970"/>
                  </a:lnTo>
                  <a:lnTo>
                    <a:pt x="152400" y="12700"/>
                  </a:lnTo>
                  <a:close/>
                </a:path>
              </a:pathLst>
            </a:custGeom>
            <a:solidFill>
              <a:srgbClr val="00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5624830" y="3455669"/>
              <a:ext cx="172720" cy="13970"/>
            </a:xfrm>
            <a:custGeom>
              <a:avLst/>
              <a:gdLst/>
              <a:ahLst/>
              <a:cxnLst/>
              <a:rect l="l" t="t" r="r" b="b"/>
              <a:pathLst>
                <a:path w="172720" h="13970">
                  <a:moveTo>
                    <a:pt x="170180" y="7620"/>
                  </a:moveTo>
                  <a:lnTo>
                    <a:pt x="168910" y="7620"/>
                  </a:lnTo>
                  <a:lnTo>
                    <a:pt x="168910" y="6350"/>
                  </a:lnTo>
                  <a:lnTo>
                    <a:pt x="168910" y="5080"/>
                  </a:lnTo>
                  <a:lnTo>
                    <a:pt x="167640" y="5080"/>
                  </a:lnTo>
                  <a:lnTo>
                    <a:pt x="167640" y="3810"/>
                  </a:lnTo>
                  <a:lnTo>
                    <a:pt x="166370" y="3810"/>
                  </a:lnTo>
                  <a:lnTo>
                    <a:pt x="166370" y="1270"/>
                  </a:lnTo>
                  <a:lnTo>
                    <a:pt x="165100" y="1270"/>
                  </a:lnTo>
                  <a:lnTo>
                    <a:pt x="165100" y="0"/>
                  </a:lnTo>
                  <a:lnTo>
                    <a:pt x="10160" y="0"/>
                  </a:lnTo>
                  <a:lnTo>
                    <a:pt x="10160" y="1270"/>
                  </a:lnTo>
                  <a:lnTo>
                    <a:pt x="8890" y="1270"/>
                  </a:lnTo>
                  <a:lnTo>
                    <a:pt x="8890" y="3810"/>
                  </a:lnTo>
                  <a:lnTo>
                    <a:pt x="7620" y="3810"/>
                  </a:lnTo>
                  <a:lnTo>
                    <a:pt x="7620" y="5080"/>
                  </a:lnTo>
                  <a:lnTo>
                    <a:pt x="6350" y="5080"/>
                  </a:lnTo>
                  <a:lnTo>
                    <a:pt x="6350" y="6350"/>
                  </a:lnTo>
                  <a:lnTo>
                    <a:pt x="5080" y="6350"/>
                  </a:lnTo>
                  <a:lnTo>
                    <a:pt x="5080" y="7620"/>
                  </a:lnTo>
                  <a:lnTo>
                    <a:pt x="3810" y="7620"/>
                  </a:lnTo>
                  <a:lnTo>
                    <a:pt x="3810" y="8890"/>
                  </a:lnTo>
                  <a:lnTo>
                    <a:pt x="2540" y="8890"/>
                  </a:lnTo>
                  <a:lnTo>
                    <a:pt x="2540" y="10160"/>
                  </a:lnTo>
                  <a:lnTo>
                    <a:pt x="170180" y="10160"/>
                  </a:lnTo>
                  <a:lnTo>
                    <a:pt x="170180" y="8890"/>
                  </a:lnTo>
                  <a:lnTo>
                    <a:pt x="170180" y="7620"/>
                  </a:lnTo>
                  <a:close/>
                </a:path>
                <a:path w="172720" h="13970">
                  <a:moveTo>
                    <a:pt x="172720" y="12700"/>
                  </a:moveTo>
                  <a:lnTo>
                    <a:pt x="171450" y="12700"/>
                  </a:lnTo>
                  <a:lnTo>
                    <a:pt x="171450" y="10172"/>
                  </a:lnTo>
                  <a:lnTo>
                    <a:pt x="1270" y="10172"/>
                  </a:lnTo>
                  <a:lnTo>
                    <a:pt x="1270" y="12700"/>
                  </a:lnTo>
                  <a:lnTo>
                    <a:pt x="0" y="12700"/>
                  </a:lnTo>
                  <a:lnTo>
                    <a:pt x="0" y="13970"/>
                  </a:lnTo>
                  <a:lnTo>
                    <a:pt x="172720" y="13970"/>
                  </a:lnTo>
                  <a:lnTo>
                    <a:pt x="172720" y="12700"/>
                  </a:lnTo>
                  <a:close/>
                </a:path>
              </a:pathLst>
            </a:custGeom>
            <a:solidFill>
              <a:srgbClr val="007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5614670" y="3469639"/>
              <a:ext cx="189230" cy="13970"/>
            </a:xfrm>
            <a:custGeom>
              <a:avLst/>
              <a:gdLst/>
              <a:ahLst/>
              <a:cxnLst/>
              <a:rect l="l" t="t" r="r" b="b"/>
              <a:pathLst>
                <a:path w="189229" h="13970">
                  <a:moveTo>
                    <a:pt x="184137" y="1270"/>
                  </a:moveTo>
                  <a:lnTo>
                    <a:pt x="182880" y="1270"/>
                  </a:lnTo>
                  <a:lnTo>
                    <a:pt x="182880" y="0"/>
                  </a:lnTo>
                  <a:lnTo>
                    <a:pt x="8890" y="0"/>
                  </a:lnTo>
                  <a:lnTo>
                    <a:pt x="8890" y="1270"/>
                  </a:lnTo>
                  <a:lnTo>
                    <a:pt x="7620" y="1270"/>
                  </a:lnTo>
                  <a:lnTo>
                    <a:pt x="7620" y="2540"/>
                  </a:lnTo>
                  <a:lnTo>
                    <a:pt x="184137" y="2540"/>
                  </a:lnTo>
                  <a:lnTo>
                    <a:pt x="184137" y="1270"/>
                  </a:lnTo>
                  <a:close/>
                </a:path>
                <a:path w="189229" h="13970">
                  <a:moveTo>
                    <a:pt x="189230" y="12700"/>
                  </a:moveTo>
                  <a:lnTo>
                    <a:pt x="187960" y="12700"/>
                  </a:lnTo>
                  <a:lnTo>
                    <a:pt x="187960" y="11430"/>
                  </a:lnTo>
                  <a:lnTo>
                    <a:pt x="187960" y="10160"/>
                  </a:lnTo>
                  <a:lnTo>
                    <a:pt x="186690" y="10160"/>
                  </a:lnTo>
                  <a:lnTo>
                    <a:pt x="186690" y="7620"/>
                  </a:lnTo>
                  <a:lnTo>
                    <a:pt x="185420" y="7620"/>
                  </a:lnTo>
                  <a:lnTo>
                    <a:pt x="185420" y="6350"/>
                  </a:lnTo>
                  <a:lnTo>
                    <a:pt x="185420" y="5080"/>
                  </a:lnTo>
                  <a:lnTo>
                    <a:pt x="184150" y="5080"/>
                  </a:lnTo>
                  <a:lnTo>
                    <a:pt x="184150" y="2552"/>
                  </a:lnTo>
                  <a:lnTo>
                    <a:pt x="6350" y="2552"/>
                  </a:lnTo>
                  <a:lnTo>
                    <a:pt x="6350" y="5080"/>
                  </a:lnTo>
                  <a:lnTo>
                    <a:pt x="5080" y="5080"/>
                  </a:lnTo>
                  <a:lnTo>
                    <a:pt x="5080" y="6350"/>
                  </a:lnTo>
                  <a:lnTo>
                    <a:pt x="3810" y="6350"/>
                  </a:lnTo>
                  <a:lnTo>
                    <a:pt x="3810" y="7620"/>
                  </a:lnTo>
                  <a:lnTo>
                    <a:pt x="2540" y="7620"/>
                  </a:lnTo>
                  <a:lnTo>
                    <a:pt x="2540" y="10160"/>
                  </a:lnTo>
                  <a:lnTo>
                    <a:pt x="1270" y="10160"/>
                  </a:lnTo>
                  <a:lnTo>
                    <a:pt x="1270" y="11430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0" y="13970"/>
                  </a:lnTo>
                  <a:lnTo>
                    <a:pt x="189230" y="13970"/>
                  </a:lnTo>
                  <a:lnTo>
                    <a:pt x="189230" y="12700"/>
                  </a:lnTo>
                  <a:close/>
                </a:path>
              </a:pathLst>
            </a:custGeom>
            <a:solidFill>
              <a:srgbClr val="007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5607050" y="3483609"/>
              <a:ext cx="201930" cy="12700"/>
            </a:xfrm>
            <a:custGeom>
              <a:avLst/>
              <a:gdLst/>
              <a:ahLst/>
              <a:cxnLst/>
              <a:rect l="l" t="t" r="r" b="b"/>
              <a:pathLst>
                <a:path w="201929" h="12700">
                  <a:moveTo>
                    <a:pt x="201930" y="11430"/>
                  </a:moveTo>
                  <a:lnTo>
                    <a:pt x="200660" y="11430"/>
                  </a:lnTo>
                  <a:lnTo>
                    <a:pt x="200660" y="8890"/>
                  </a:lnTo>
                  <a:lnTo>
                    <a:pt x="200660" y="7620"/>
                  </a:lnTo>
                  <a:lnTo>
                    <a:pt x="199390" y="7620"/>
                  </a:lnTo>
                  <a:lnTo>
                    <a:pt x="199390" y="6350"/>
                  </a:lnTo>
                  <a:lnTo>
                    <a:pt x="199390" y="5080"/>
                  </a:lnTo>
                  <a:lnTo>
                    <a:pt x="198107" y="5080"/>
                  </a:lnTo>
                  <a:lnTo>
                    <a:pt x="198107" y="2540"/>
                  </a:lnTo>
                  <a:lnTo>
                    <a:pt x="196850" y="2540"/>
                  </a:lnTo>
                  <a:lnTo>
                    <a:pt x="196850" y="0"/>
                  </a:lnTo>
                  <a:lnTo>
                    <a:pt x="6350" y="0"/>
                  </a:lnTo>
                  <a:lnTo>
                    <a:pt x="6350" y="2540"/>
                  </a:lnTo>
                  <a:lnTo>
                    <a:pt x="5080" y="2540"/>
                  </a:lnTo>
                  <a:lnTo>
                    <a:pt x="5080" y="5080"/>
                  </a:lnTo>
                  <a:lnTo>
                    <a:pt x="3810" y="5080"/>
                  </a:lnTo>
                  <a:lnTo>
                    <a:pt x="3810" y="6350"/>
                  </a:lnTo>
                  <a:lnTo>
                    <a:pt x="2540" y="6350"/>
                  </a:lnTo>
                  <a:lnTo>
                    <a:pt x="2540" y="7620"/>
                  </a:lnTo>
                  <a:lnTo>
                    <a:pt x="2540" y="8890"/>
                  </a:lnTo>
                  <a:lnTo>
                    <a:pt x="1270" y="8890"/>
                  </a:lnTo>
                  <a:lnTo>
                    <a:pt x="1270" y="11430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201930" y="12700"/>
                  </a:lnTo>
                  <a:lnTo>
                    <a:pt x="201930" y="11430"/>
                  </a:lnTo>
                  <a:close/>
                </a:path>
              </a:pathLst>
            </a:custGeom>
            <a:solidFill>
              <a:srgbClr val="007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5599430" y="3496309"/>
              <a:ext cx="213360" cy="13970"/>
            </a:xfrm>
            <a:custGeom>
              <a:avLst/>
              <a:gdLst/>
              <a:ahLst/>
              <a:cxnLst/>
              <a:rect l="l" t="t" r="r" b="b"/>
              <a:pathLst>
                <a:path w="213360" h="13970">
                  <a:moveTo>
                    <a:pt x="212077" y="6350"/>
                  </a:moveTo>
                  <a:lnTo>
                    <a:pt x="210820" y="6350"/>
                  </a:lnTo>
                  <a:lnTo>
                    <a:pt x="210820" y="5080"/>
                  </a:lnTo>
                  <a:lnTo>
                    <a:pt x="210820" y="2540"/>
                  </a:lnTo>
                  <a:lnTo>
                    <a:pt x="209550" y="2540"/>
                  </a:lnTo>
                  <a:lnTo>
                    <a:pt x="209550" y="0"/>
                  </a:lnTo>
                  <a:lnTo>
                    <a:pt x="6350" y="0"/>
                  </a:lnTo>
                  <a:lnTo>
                    <a:pt x="6350" y="2540"/>
                  </a:lnTo>
                  <a:lnTo>
                    <a:pt x="5080" y="2540"/>
                  </a:lnTo>
                  <a:lnTo>
                    <a:pt x="5080" y="5080"/>
                  </a:lnTo>
                  <a:lnTo>
                    <a:pt x="3810" y="5080"/>
                  </a:lnTo>
                  <a:lnTo>
                    <a:pt x="3810" y="6350"/>
                  </a:lnTo>
                  <a:lnTo>
                    <a:pt x="3810" y="7620"/>
                  </a:lnTo>
                  <a:lnTo>
                    <a:pt x="212077" y="7620"/>
                  </a:lnTo>
                  <a:lnTo>
                    <a:pt x="212077" y="6350"/>
                  </a:lnTo>
                  <a:close/>
                </a:path>
                <a:path w="213360" h="13970">
                  <a:moveTo>
                    <a:pt x="213360" y="10160"/>
                  </a:moveTo>
                  <a:lnTo>
                    <a:pt x="212090" y="10160"/>
                  </a:lnTo>
                  <a:lnTo>
                    <a:pt x="212090" y="7632"/>
                  </a:lnTo>
                  <a:lnTo>
                    <a:pt x="2540" y="7632"/>
                  </a:lnTo>
                  <a:lnTo>
                    <a:pt x="2540" y="10160"/>
                  </a:lnTo>
                  <a:lnTo>
                    <a:pt x="1270" y="10160"/>
                  </a:lnTo>
                  <a:lnTo>
                    <a:pt x="1270" y="12700"/>
                  </a:lnTo>
                  <a:lnTo>
                    <a:pt x="0" y="12700"/>
                  </a:lnTo>
                  <a:lnTo>
                    <a:pt x="0" y="13970"/>
                  </a:lnTo>
                  <a:lnTo>
                    <a:pt x="213360" y="13970"/>
                  </a:lnTo>
                  <a:lnTo>
                    <a:pt x="213360" y="12700"/>
                  </a:lnTo>
                  <a:lnTo>
                    <a:pt x="213360" y="10160"/>
                  </a:lnTo>
                  <a:close/>
                </a:path>
              </a:pathLst>
            </a:custGeom>
            <a:solidFill>
              <a:srgbClr val="007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5594350" y="3510279"/>
              <a:ext cx="222250" cy="12700"/>
            </a:xfrm>
            <a:custGeom>
              <a:avLst/>
              <a:gdLst/>
              <a:ahLst/>
              <a:cxnLst/>
              <a:rect l="l" t="t" r="r" b="b"/>
              <a:pathLst>
                <a:path w="222250" h="12700">
                  <a:moveTo>
                    <a:pt x="222250" y="8890"/>
                  </a:moveTo>
                  <a:lnTo>
                    <a:pt x="220980" y="8890"/>
                  </a:lnTo>
                  <a:lnTo>
                    <a:pt x="220980" y="7620"/>
                  </a:lnTo>
                  <a:lnTo>
                    <a:pt x="220980" y="5080"/>
                  </a:lnTo>
                  <a:lnTo>
                    <a:pt x="220980" y="3810"/>
                  </a:lnTo>
                  <a:lnTo>
                    <a:pt x="219710" y="3810"/>
                  </a:lnTo>
                  <a:lnTo>
                    <a:pt x="219710" y="2540"/>
                  </a:lnTo>
                  <a:lnTo>
                    <a:pt x="219697" y="0"/>
                  </a:lnTo>
                  <a:lnTo>
                    <a:pt x="5080" y="0"/>
                  </a:lnTo>
                  <a:lnTo>
                    <a:pt x="5080" y="2540"/>
                  </a:lnTo>
                  <a:lnTo>
                    <a:pt x="3810" y="2540"/>
                  </a:lnTo>
                  <a:lnTo>
                    <a:pt x="3810" y="3810"/>
                  </a:lnTo>
                  <a:lnTo>
                    <a:pt x="3810" y="5080"/>
                  </a:lnTo>
                  <a:lnTo>
                    <a:pt x="2540" y="5080"/>
                  </a:lnTo>
                  <a:lnTo>
                    <a:pt x="2540" y="7620"/>
                  </a:lnTo>
                  <a:lnTo>
                    <a:pt x="1270" y="7620"/>
                  </a:lnTo>
                  <a:lnTo>
                    <a:pt x="1270" y="8890"/>
                  </a:lnTo>
                  <a:lnTo>
                    <a:pt x="1270" y="10160"/>
                  </a:lnTo>
                  <a:lnTo>
                    <a:pt x="0" y="10160"/>
                  </a:lnTo>
                  <a:lnTo>
                    <a:pt x="0" y="12700"/>
                  </a:lnTo>
                  <a:lnTo>
                    <a:pt x="222250" y="12700"/>
                  </a:lnTo>
                  <a:lnTo>
                    <a:pt x="222250" y="10160"/>
                  </a:lnTo>
                  <a:lnTo>
                    <a:pt x="222250" y="8890"/>
                  </a:lnTo>
                  <a:close/>
                </a:path>
              </a:pathLst>
            </a:custGeom>
            <a:solidFill>
              <a:srgbClr val="007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5588000" y="3522979"/>
              <a:ext cx="231140" cy="13970"/>
            </a:xfrm>
            <a:custGeom>
              <a:avLst/>
              <a:gdLst/>
              <a:ahLst/>
              <a:cxnLst/>
              <a:rect l="l" t="t" r="r" b="b"/>
              <a:pathLst>
                <a:path w="231139" h="13970">
                  <a:moveTo>
                    <a:pt x="229870" y="3810"/>
                  </a:moveTo>
                  <a:lnTo>
                    <a:pt x="229857" y="2540"/>
                  </a:lnTo>
                  <a:lnTo>
                    <a:pt x="228600" y="2540"/>
                  </a:lnTo>
                  <a:lnTo>
                    <a:pt x="228600" y="1270"/>
                  </a:lnTo>
                  <a:lnTo>
                    <a:pt x="228600" y="0"/>
                  </a:lnTo>
                  <a:lnTo>
                    <a:pt x="6350" y="0"/>
                  </a:lnTo>
                  <a:lnTo>
                    <a:pt x="6350" y="1270"/>
                  </a:lnTo>
                  <a:lnTo>
                    <a:pt x="5080" y="1270"/>
                  </a:lnTo>
                  <a:lnTo>
                    <a:pt x="5080" y="2540"/>
                  </a:lnTo>
                  <a:lnTo>
                    <a:pt x="5080" y="3810"/>
                  </a:lnTo>
                  <a:lnTo>
                    <a:pt x="3810" y="3810"/>
                  </a:lnTo>
                  <a:lnTo>
                    <a:pt x="3810" y="6350"/>
                  </a:lnTo>
                  <a:lnTo>
                    <a:pt x="229870" y="6350"/>
                  </a:lnTo>
                  <a:lnTo>
                    <a:pt x="229870" y="3810"/>
                  </a:lnTo>
                  <a:close/>
                </a:path>
                <a:path w="231139" h="13970">
                  <a:moveTo>
                    <a:pt x="231140" y="8890"/>
                  </a:moveTo>
                  <a:lnTo>
                    <a:pt x="229857" y="8890"/>
                  </a:lnTo>
                  <a:lnTo>
                    <a:pt x="229857" y="6362"/>
                  </a:lnTo>
                  <a:lnTo>
                    <a:pt x="2540" y="6362"/>
                  </a:lnTo>
                  <a:lnTo>
                    <a:pt x="2540" y="8890"/>
                  </a:lnTo>
                  <a:lnTo>
                    <a:pt x="1270" y="8890"/>
                  </a:lnTo>
                  <a:lnTo>
                    <a:pt x="1270" y="12700"/>
                  </a:lnTo>
                  <a:lnTo>
                    <a:pt x="0" y="12700"/>
                  </a:lnTo>
                  <a:lnTo>
                    <a:pt x="0" y="13970"/>
                  </a:lnTo>
                  <a:lnTo>
                    <a:pt x="231140" y="13970"/>
                  </a:lnTo>
                  <a:lnTo>
                    <a:pt x="231140" y="12700"/>
                  </a:lnTo>
                  <a:lnTo>
                    <a:pt x="231140" y="8890"/>
                  </a:lnTo>
                  <a:close/>
                </a:path>
              </a:pathLst>
            </a:custGeom>
            <a:solidFill>
              <a:srgbClr val="007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5584190" y="3536949"/>
              <a:ext cx="237490" cy="13970"/>
            </a:xfrm>
            <a:custGeom>
              <a:avLst/>
              <a:gdLst/>
              <a:ahLst/>
              <a:cxnLst/>
              <a:rect l="l" t="t" r="r" b="b"/>
              <a:pathLst>
                <a:path w="237489" h="13970">
                  <a:moveTo>
                    <a:pt x="237490" y="8890"/>
                  </a:moveTo>
                  <a:lnTo>
                    <a:pt x="236220" y="8890"/>
                  </a:lnTo>
                  <a:lnTo>
                    <a:pt x="236220" y="7620"/>
                  </a:lnTo>
                  <a:lnTo>
                    <a:pt x="236220" y="3810"/>
                  </a:lnTo>
                  <a:lnTo>
                    <a:pt x="236220" y="0"/>
                  </a:lnTo>
                  <a:lnTo>
                    <a:pt x="3810" y="0"/>
                  </a:lnTo>
                  <a:lnTo>
                    <a:pt x="3810" y="3810"/>
                  </a:lnTo>
                  <a:lnTo>
                    <a:pt x="2540" y="3810"/>
                  </a:lnTo>
                  <a:lnTo>
                    <a:pt x="2540" y="7620"/>
                  </a:lnTo>
                  <a:lnTo>
                    <a:pt x="1270" y="7620"/>
                  </a:lnTo>
                  <a:lnTo>
                    <a:pt x="1270" y="8890"/>
                  </a:lnTo>
                  <a:lnTo>
                    <a:pt x="1270" y="11430"/>
                  </a:lnTo>
                  <a:lnTo>
                    <a:pt x="0" y="11430"/>
                  </a:lnTo>
                  <a:lnTo>
                    <a:pt x="0" y="13970"/>
                  </a:lnTo>
                  <a:lnTo>
                    <a:pt x="237490" y="13970"/>
                  </a:lnTo>
                  <a:lnTo>
                    <a:pt x="237490" y="11430"/>
                  </a:lnTo>
                  <a:lnTo>
                    <a:pt x="237490" y="8890"/>
                  </a:lnTo>
                  <a:close/>
                </a:path>
              </a:pathLst>
            </a:custGeom>
            <a:solidFill>
              <a:srgbClr val="00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5580380" y="3550919"/>
              <a:ext cx="242570" cy="12700"/>
            </a:xfrm>
            <a:custGeom>
              <a:avLst/>
              <a:gdLst/>
              <a:ahLst/>
              <a:cxnLst/>
              <a:rect l="l" t="t" r="r" b="b"/>
              <a:pathLst>
                <a:path w="242570" h="12700">
                  <a:moveTo>
                    <a:pt x="242570" y="7620"/>
                  </a:moveTo>
                  <a:lnTo>
                    <a:pt x="241300" y="7620"/>
                  </a:lnTo>
                  <a:lnTo>
                    <a:pt x="241300" y="5080"/>
                  </a:lnTo>
                  <a:lnTo>
                    <a:pt x="241300" y="1270"/>
                  </a:lnTo>
                  <a:lnTo>
                    <a:pt x="241300" y="0"/>
                  </a:lnTo>
                  <a:lnTo>
                    <a:pt x="3810" y="0"/>
                  </a:lnTo>
                  <a:lnTo>
                    <a:pt x="3810" y="1270"/>
                  </a:lnTo>
                  <a:lnTo>
                    <a:pt x="2540" y="1270"/>
                  </a:lnTo>
                  <a:lnTo>
                    <a:pt x="2540" y="5080"/>
                  </a:lnTo>
                  <a:lnTo>
                    <a:pt x="1270" y="5080"/>
                  </a:lnTo>
                  <a:lnTo>
                    <a:pt x="1270" y="7620"/>
                  </a:lnTo>
                  <a:lnTo>
                    <a:pt x="1270" y="8890"/>
                  </a:lnTo>
                  <a:lnTo>
                    <a:pt x="0" y="8890"/>
                  </a:lnTo>
                  <a:lnTo>
                    <a:pt x="0" y="12700"/>
                  </a:lnTo>
                  <a:lnTo>
                    <a:pt x="242570" y="12700"/>
                  </a:lnTo>
                  <a:lnTo>
                    <a:pt x="242570" y="8890"/>
                  </a:lnTo>
                  <a:lnTo>
                    <a:pt x="242570" y="7620"/>
                  </a:lnTo>
                  <a:close/>
                </a:path>
              </a:pathLst>
            </a:custGeom>
            <a:solidFill>
              <a:srgbClr val="007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5577840" y="3563632"/>
              <a:ext cx="246379" cy="13970"/>
            </a:xfrm>
            <a:custGeom>
              <a:avLst/>
              <a:gdLst/>
              <a:ahLst/>
              <a:cxnLst/>
              <a:rect l="l" t="t" r="r" b="b"/>
              <a:pathLst>
                <a:path w="246379" h="13970">
                  <a:moveTo>
                    <a:pt x="114300" y="7607"/>
                  </a:moveTo>
                  <a:lnTo>
                    <a:pt x="1270" y="7607"/>
                  </a:lnTo>
                  <a:lnTo>
                    <a:pt x="1270" y="6337"/>
                  </a:lnTo>
                  <a:lnTo>
                    <a:pt x="0" y="6337"/>
                  </a:lnTo>
                  <a:lnTo>
                    <a:pt x="0" y="7607"/>
                  </a:lnTo>
                  <a:lnTo>
                    <a:pt x="0" y="10147"/>
                  </a:lnTo>
                  <a:lnTo>
                    <a:pt x="0" y="12687"/>
                  </a:lnTo>
                  <a:lnTo>
                    <a:pt x="109220" y="12687"/>
                  </a:lnTo>
                  <a:lnTo>
                    <a:pt x="109220" y="13957"/>
                  </a:lnTo>
                  <a:lnTo>
                    <a:pt x="110490" y="13957"/>
                  </a:lnTo>
                  <a:lnTo>
                    <a:pt x="110490" y="12687"/>
                  </a:lnTo>
                  <a:lnTo>
                    <a:pt x="113017" y="12687"/>
                  </a:lnTo>
                  <a:lnTo>
                    <a:pt x="113017" y="10147"/>
                  </a:lnTo>
                  <a:lnTo>
                    <a:pt x="114300" y="10147"/>
                  </a:lnTo>
                  <a:lnTo>
                    <a:pt x="114300" y="7607"/>
                  </a:lnTo>
                  <a:close/>
                </a:path>
                <a:path w="246379" h="13970">
                  <a:moveTo>
                    <a:pt x="245110" y="2527"/>
                  </a:moveTo>
                  <a:lnTo>
                    <a:pt x="1270" y="2527"/>
                  </a:lnTo>
                  <a:lnTo>
                    <a:pt x="1270" y="6337"/>
                  </a:lnTo>
                  <a:lnTo>
                    <a:pt x="116840" y="6337"/>
                  </a:lnTo>
                  <a:lnTo>
                    <a:pt x="116840" y="7607"/>
                  </a:lnTo>
                  <a:lnTo>
                    <a:pt x="120650" y="7607"/>
                  </a:lnTo>
                  <a:lnTo>
                    <a:pt x="120650" y="6337"/>
                  </a:lnTo>
                  <a:lnTo>
                    <a:pt x="245110" y="6337"/>
                  </a:lnTo>
                  <a:lnTo>
                    <a:pt x="245110" y="2527"/>
                  </a:lnTo>
                  <a:close/>
                </a:path>
                <a:path w="246379" h="13970">
                  <a:moveTo>
                    <a:pt x="245110" y="0"/>
                  </a:moveTo>
                  <a:lnTo>
                    <a:pt x="2540" y="0"/>
                  </a:lnTo>
                  <a:lnTo>
                    <a:pt x="2540" y="1257"/>
                  </a:lnTo>
                  <a:lnTo>
                    <a:pt x="245110" y="1257"/>
                  </a:lnTo>
                  <a:lnTo>
                    <a:pt x="245110" y="0"/>
                  </a:lnTo>
                  <a:close/>
                </a:path>
                <a:path w="246379" h="13970">
                  <a:moveTo>
                    <a:pt x="246380" y="12687"/>
                  </a:moveTo>
                  <a:lnTo>
                    <a:pt x="246367" y="10147"/>
                  </a:lnTo>
                  <a:lnTo>
                    <a:pt x="245110" y="10147"/>
                  </a:lnTo>
                  <a:lnTo>
                    <a:pt x="245110" y="7607"/>
                  </a:lnTo>
                  <a:lnTo>
                    <a:pt x="124460" y="7607"/>
                  </a:lnTo>
                  <a:lnTo>
                    <a:pt x="124460" y="10147"/>
                  </a:lnTo>
                  <a:lnTo>
                    <a:pt x="127000" y="10147"/>
                  </a:lnTo>
                  <a:lnTo>
                    <a:pt x="127000" y="12687"/>
                  </a:lnTo>
                  <a:lnTo>
                    <a:pt x="246380" y="12687"/>
                  </a:lnTo>
                  <a:close/>
                </a:path>
              </a:pathLst>
            </a:custGeom>
            <a:solidFill>
              <a:srgbClr val="007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5574030" y="3577589"/>
              <a:ext cx="250190" cy="13970"/>
            </a:xfrm>
            <a:custGeom>
              <a:avLst/>
              <a:gdLst/>
              <a:ahLst/>
              <a:cxnLst/>
              <a:rect l="l" t="t" r="r" b="b"/>
              <a:pathLst>
                <a:path w="250189" h="13970">
                  <a:moveTo>
                    <a:pt x="109220" y="6350"/>
                  </a:moveTo>
                  <a:lnTo>
                    <a:pt x="1270" y="6350"/>
                  </a:lnTo>
                  <a:lnTo>
                    <a:pt x="1270" y="8890"/>
                  </a:lnTo>
                  <a:lnTo>
                    <a:pt x="0" y="8890"/>
                  </a:lnTo>
                  <a:lnTo>
                    <a:pt x="0" y="13970"/>
                  </a:lnTo>
                  <a:lnTo>
                    <a:pt x="107950" y="13970"/>
                  </a:lnTo>
                  <a:lnTo>
                    <a:pt x="107950" y="8890"/>
                  </a:lnTo>
                  <a:lnTo>
                    <a:pt x="109220" y="8890"/>
                  </a:lnTo>
                  <a:lnTo>
                    <a:pt x="109220" y="6350"/>
                  </a:lnTo>
                  <a:close/>
                </a:path>
                <a:path w="250189" h="13970">
                  <a:moveTo>
                    <a:pt x="113030" y="0"/>
                  </a:moveTo>
                  <a:lnTo>
                    <a:pt x="2540" y="0"/>
                  </a:lnTo>
                  <a:lnTo>
                    <a:pt x="2540" y="2540"/>
                  </a:lnTo>
                  <a:lnTo>
                    <a:pt x="2540" y="5080"/>
                  </a:lnTo>
                  <a:lnTo>
                    <a:pt x="109220" y="5080"/>
                  </a:lnTo>
                  <a:lnTo>
                    <a:pt x="109220" y="6350"/>
                  </a:lnTo>
                  <a:lnTo>
                    <a:pt x="110490" y="6350"/>
                  </a:lnTo>
                  <a:lnTo>
                    <a:pt x="110490" y="5080"/>
                  </a:lnTo>
                  <a:lnTo>
                    <a:pt x="111760" y="5080"/>
                  </a:lnTo>
                  <a:lnTo>
                    <a:pt x="111760" y="2540"/>
                  </a:lnTo>
                  <a:lnTo>
                    <a:pt x="113030" y="2540"/>
                  </a:lnTo>
                  <a:lnTo>
                    <a:pt x="113030" y="0"/>
                  </a:lnTo>
                  <a:close/>
                </a:path>
                <a:path w="250189" h="13970">
                  <a:moveTo>
                    <a:pt x="250190" y="6350"/>
                  </a:moveTo>
                  <a:lnTo>
                    <a:pt x="134620" y="6350"/>
                  </a:lnTo>
                  <a:lnTo>
                    <a:pt x="134620" y="11430"/>
                  </a:lnTo>
                  <a:lnTo>
                    <a:pt x="135890" y="11430"/>
                  </a:lnTo>
                  <a:lnTo>
                    <a:pt x="135890" y="13970"/>
                  </a:lnTo>
                  <a:lnTo>
                    <a:pt x="250177" y="13970"/>
                  </a:lnTo>
                  <a:lnTo>
                    <a:pt x="250177" y="11430"/>
                  </a:lnTo>
                  <a:lnTo>
                    <a:pt x="250190" y="6350"/>
                  </a:lnTo>
                  <a:close/>
                </a:path>
                <a:path w="250189" h="13970">
                  <a:moveTo>
                    <a:pt x="250190" y="0"/>
                  </a:moveTo>
                  <a:lnTo>
                    <a:pt x="133350" y="0"/>
                  </a:lnTo>
                  <a:lnTo>
                    <a:pt x="133350" y="5080"/>
                  </a:lnTo>
                  <a:lnTo>
                    <a:pt x="250190" y="5080"/>
                  </a:lnTo>
                  <a:lnTo>
                    <a:pt x="250190" y="0"/>
                  </a:lnTo>
                  <a:close/>
                </a:path>
              </a:pathLst>
            </a:custGeom>
            <a:solidFill>
              <a:srgbClr val="007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5571490" y="3591559"/>
              <a:ext cx="254000" cy="12700"/>
            </a:xfrm>
            <a:custGeom>
              <a:avLst/>
              <a:gdLst/>
              <a:ahLst/>
              <a:cxnLst/>
              <a:rect l="l" t="t" r="r" b="b"/>
              <a:pathLst>
                <a:path w="254000" h="12700">
                  <a:moveTo>
                    <a:pt x="109220" y="5080"/>
                  </a:moveTo>
                  <a:lnTo>
                    <a:pt x="0" y="5080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107950" y="12700"/>
                  </a:lnTo>
                  <a:lnTo>
                    <a:pt x="107950" y="11430"/>
                  </a:lnTo>
                  <a:lnTo>
                    <a:pt x="109220" y="11430"/>
                  </a:lnTo>
                  <a:lnTo>
                    <a:pt x="109220" y="5080"/>
                  </a:lnTo>
                  <a:close/>
                </a:path>
                <a:path w="254000" h="12700">
                  <a:moveTo>
                    <a:pt x="110490" y="0"/>
                  </a:moveTo>
                  <a:lnTo>
                    <a:pt x="2540" y="0"/>
                  </a:lnTo>
                  <a:lnTo>
                    <a:pt x="2540" y="1270"/>
                  </a:lnTo>
                  <a:lnTo>
                    <a:pt x="1270" y="1270"/>
                  </a:lnTo>
                  <a:lnTo>
                    <a:pt x="1270" y="3810"/>
                  </a:lnTo>
                  <a:lnTo>
                    <a:pt x="110490" y="3810"/>
                  </a:lnTo>
                  <a:lnTo>
                    <a:pt x="110490" y="1270"/>
                  </a:lnTo>
                  <a:lnTo>
                    <a:pt x="110490" y="0"/>
                  </a:lnTo>
                  <a:close/>
                </a:path>
                <a:path w="254000" h="12700">
                  <a:moveTo>
                    <a:pt x="252717" y="0"/>
                  </a:moveTo>
                  <a:lnTo>
                    <a:pt x="138430" y="0"/>
                  </a:lnTo>
                  <a:lnTo>
                    <a:pt x="138430" y="1270"/>
                  </a:lnTo>
                  <a:lnTo>
                    <a:pt x="139700" y="1270"/>
                  </a:lnTo>
                  <a:lnTo>
                    <a:pt x="139700" y="3810"/>
                  </a:lnTo>
                  <a:lnTo>
                    <a:pt x="252717" y="3810"/>
                  </a:lnTo>
                  <a:lnTo>
                    <a:pt x="252717" y="1270"/>
                  </a:lnTo>
                  <a:lnTo>
                    <a:pt x="252717" y="0"/>
                  </a:lnTo>
                  <a:close/>
                </a:path>
                <a:path w="254000" h="12700">
                  <a:moveTo>
                    <a:pt x="254000" y="3810"/>
                  </a:moveTo>
                  <a:lnTo>
                    <a:pt x="252717" y="3810"/>
                  </a:lnTo>
                  <a:lnTo>
                    <a:pt x="252717" y="5080"/>
                  </a:lnTo>
                  <a:lnTo>
                    <a:pt x="139700" y="5080"/>
                  </a:lnTo>
                  <a:lnTo>
                    <a:pt x="139700" y="12700"/>
                  </a:lnTo>
                  <a:lnTo>
                    <a:pt x="254000" y="12700"/>
                  </a:lnTo>
                  <a:lnTo>
                    <a:pt x="254000" y="5080"/>
                  </a:lnTo>
                  <a:lnTo>
                    <a:pt x="254000" y="3810"/>
                  </a:lnTo>
                  <a:close/>
                </a:path>
              </a:pathLst>
            </a:custGeom>
            <a:solidFill>
              <a:srgbClr val="007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5568950" y="3604259"/>
              <a:ext cx="256540" cy="13970"/>
            </a:xfrm>
            <a:custGeom>
              <a:avLst/>
              <a:gdLst/>
              <a:ahLst/>
              <a:cxnLst/>
              <a:rect l="l" t="t" r="r" b="b"/>
              <a:pathLst>
                <a:path w="256539" h="13970">
                  <a:moveTo>
                    <a:pt x="110490" y="0"/>
                  </a:moveTo>
                  <a:lnTo>
                    <a:pt x="2540" y="0"/>
                  </a:lnTo>
                  <a:lnTo>
                    <a:pt x="2540" y="1270"/>
                  </a:lnTo>
                  <a:lnTo>
                    <a:pt x="1270" y="1270"/>
                  </a:lnTo>
                  <a:lnTo>
                    <a:pt x="1270" y="11430"/>
                  </a:lnTo>
                  <a:lnTo>
                    <a:pt x="0" y="11430"/>
                  </a:lnTo>
                  <a:lnTo>
                    <a:pt x="0" y="13970"/>
                  </a:lnTo>
                  <a:lnTo>
                    <a:pt x="110490" y="13970"/>
                  </a:lnTo>
                  <a:lnTo>
                    <a:pt x="110490" y="11430"/>
                  </a:lnTo>
                  <a:lnTo>
                    <a:pt x="110490" y="1270"/>
                  </a:lnTo>
                  <a:lnTo>
                    <a:pt x="110490" y="0"/>
                  </a:lnTo>
                  <a:close/>
                </a:path>
                <a:path w="256539" h="13970">
                  <a:moveTo>
                    <a:pt x="256540" y="0"/>
                  </a:moveTo>
                  <a:lnTo>
                    <a:pt x="142240" y="0"/>
                  </a:lnTo>
                  <a:lnTo>
                    <a:pt x="142240" y="13970"/>
                  </a:lnTo>
                  <a:lnTo>
                    <a:pt x="256540" y="13970"/>
                  </a:lnTo>
                  <a:lnTo>
                    <a:pt x="256540" y="0"/>
                  </a:lnTo>
                  <a:close/>
                </a:path>
              </a:pathLst>
            </a:custGeom>
            <a:solidFill>
              <a:srgbClr val="007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5567680" y="3618229"/>
              <a:ext cx="257810" cy="12700"/>
            </a:xfrm>
            <a:custGeom>
              <a:avLst/>
              <a:gdLst/>
              <a:ahLst/>
              <a:cxnLst/>
              <a:rect l="l" t="t" r="r" b="b"/>
              <a:pathLst>
                <a:path w="257810" h="12700">
                  <a:moveTo>
                    <a:pt x="111760" y="0"/>
                  </a:moveTo>
                  <a:lnTo>
                    <a:pt x="1270" y="0"/>
                  </a:lnTo>
                  <a:lnTo>
                    <a:pt x="1270" y="3810"/>
                  </a:lnTo>
                  <a:lnTo>
                    <a:pt x="0" y="3810"/>
                  </a:lnTo>
                  <a:lnTo>
                    <a:pt x="0" y="12700"/>
                  </a:lnTo>
                  <a:lnTo>
                    <a:pt x="111760" y="12700"/>
                  </a:lnTo>
                  <a:lnTo>
                    <a:pt x="111760" y="3810"/>
                  </a:lnTo>
                  <a:lnTo>
                    <a:pt x="111760" y="0"/>
                  </a:lnTo>
                  <a:close/>
                </a:path>
                <a:path w="257810" h="12700">
                  <a:moveTo>
                    <a:pt x="257810" y="0"/>
                  </a:moveTo>
                  <a:lnTo>
                    <a:pt x="143510" y="0"/>
                  </a:lnTo>
                  <a:lnTo>
                    <a:pt x="143510" y="3810"/>
                  </a:lnTo>
                  <a:lnTo>
                    <a:pt x="144780" y="3810"/>
                  </a:lnTo>
                  <a:lnTo>
                    <a:pt x="144780" y="12700"/>
                  </a:lnTo>
                  <a:lnTo>
                    <a:pt x="257810" y="12700"/>
                  </a:lnTo>
                  <a:lnTo>
                    <a:pt x="257810" y="3810"/>
                  </a:lnTo>
                  <a:lnTo>
                    <a:pt x="257810" y="0"/>
                  </a:lnTo>
                  <a:close/>
                </a:path>
              </a:pathLst>
            </a:custGeom>
            <a:solidFill>
              <a:srgbClr val="007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5566410" y="3630929"/>
              <a:ext cx="260350" cy="13970"/>
            </a:xfrm>
            <a:custGeom>
              <a:avLst/>
              <a:gdLst/>
              <a:ahLst/>
              <a:cxnLst/>
              <a:rect l="l" t="t" r="r" b="b"/>
              <a:pathLst>
                <a:path w="260350" h="13970">
                  <a:moveTo>
                    <a:pt x="113030" y="0"/>
                  </a:moveTo>
                  <a:lnTo>
                    <a:pt x="1270" y="0"/>
                  </a:lnTo>
                  <a:lnTo>
                    <a:pt x="1270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13970"/>
                  </a:lnTo>
                  <a:lnTo>
                    <a:pt x="111760" y="13970"/>
                  </a:lnTo>
                  <a:lnTo>
                    <a:pt x="111760" y="3810"/>
                  </a:lnTo>
                  <a:lnTo>
                    <a:pt x="113030" y="3810"/>
                  </a:lnTo>
                  <a:lnTo>
                    <a:pt x="113030" y="2540"/>
                  </a:lnTo>
                  <a:lnTo>
                    <a:pt x="113030" y="0"/>
                  </a:lnTo>
                  <a:close/>
                </a:path>
                <a:path w="260350" h="13970">
                  <a:moveTo>
                    <a:pt x="260350" y="2540"/>
                  </a:moveTo>
                  <a:lnTo>
                    <a:pt x="259080" y="2540"/>
                  </a:lnTo>
                  <a:lnTo>
                    <a:pt x="259080" y="0"/>
                  </a:lnTo>
                  <a:lnTo>
                    <a:pt x="146050" y="0"/>
                  </a:lnTo>
                  <a:lnTo>
                    <a:pt x="146050" y="2540"/>
                  </a:lnTo>
                  <a:lnTo>
                    <a:pt x="146050" y="13970"/>
                  </a:lnTo>
                  <a:lnTo>
                    <a:pt x="260350" y="13970"/>
                  </a:lnTo>
                  <a:lnTo>
                    <a:pt x="260350" y="2540"/>
                  </a:lnTo>
                  <a:close/>
                </a:path>
              </a:pathLst>
            </a:custGeom>
            <a:solidFill>
              <a:srgbClr val="007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5565140" y="3644899"/>
              <a:ext cx="261620" cy="13970"/>
            </a:xfrm>
            <a:custGeom>
              <a:avLst/>
              <a:gdLst/>
              <a:ahLst/>
              <a:cxnLst/>
              <a:rect l="l" t="t" r="r" b="b"/>
              <a:pathLst>
                <a:path w="261620" h="13970">
                  <a:moveTo>
                    <a:pt x="113030" y="0"/>
                  </a:moveTo>
                  <a:lnTo>
                    <a:pt x="1270" y="0"/>
                  </a:lnTo>
                  <a:lnTo>
                    <a:pt x="1270" y="2540"/>
                  </a:lnTo>
                  <a:lnTo>
                    <a:pt x="0" y="2540"/>
                  </a:lnTo>
                  <a:lnTo>
                    <a:pt x="0" y="13970"/>
                  </a:lnTo>
                  <a:lnTo>
                    <a:pt x="113030" y="13970"/>
                  </a:lnTo>
                  <a:lnTo>
                    <a:pt x="113030" y="2540"/>
                  </a:lnTo>
                  <a:lnTo>
                    <a:pt x="113030" y="0"/>
                  </a:lnTo>
                  <a:close/>
                </a:path>
                <a:path w="261620" h="13970">
                  <a:moveTo>
                    <a:pt x="261620" y="0"/>
                  </a:moveTo>
                  <a:lnTo>
                    <a:pt x="147320" y="0"/>
                  </a:lnTo>
                  <a:lnTo>
                    <a:pt x="147320" y="13970"/>
                  </a:lnTo>
                  <a:lnTo>
                    <a:pt x="261620" y="13970"/>
                  </a:lnTo>
                  <a:lnTo>
                    <a:pt x="261620" y="0"/>
                  </a:lnTo>
                  <a:close/>
                </a:path>
              </a:pathLst>
            </a:custGeom>
            <a:solidFill>
              <a:srgbClr val="006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5563870" y="3658869"/>
              <a:ext cx="262890" cy="12700"/>
            </a:xfrm>
            <a:custGeom>
              <a:avLst/>
              <a:gdLst/>
              <a:ahLst/>
              <a:cxnLst/>
              <a:rect l="l" t="t" r="r" b="b"/>
              <a:pathLst>
                <a:path w="262889" h="12700">
                  <a:moveTo>
                    <a:pt x="114300" y="0"/>
                  </a:moveTo>
                  <a:lnTo>
                    <a:pt x="1270" y="0"/>
                  </a:lnTo>
                  <a:lnTo>
                    <a:pt x="1270" y="11430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114300" y="12700"/>
                  </a:lnTo>
                  <a:lnTo>
                    <a:pt x="114300" y="11430"/>
                  </a:lnTo>
                  <a:lnTo>
                    <a:pt x="114300" y="0"/>
                  </a:lnTo>
                  <a:close/>
                </a:path>
                <a:path w="262889" h="12700">
                  <a:moveTo>
                    <a:pt x="262890" y="0"/>
                  </a:moveTo>
                  <a:lnTo>
                    <a:pt x="148590" y="0"/>
                  </a:lnTo>
                  <a:lnTo>
                    <a:pt x="148590" y="12700"/>
                  </a:lnTo>
                  <a:lnTo>
                    <a:pt x="262890" y="12700"/>
                  </a:lnTo>
                  <a:lnTo>
                    <a:pt x="262890" y="0"/>
                  </a:lnTo>
                  <a:close/>
                </a:path>
              </a:pathLst>
            </a:custGeom>
            <a:solidFill>
              <a:srgbClr val="006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5563870" y="3671569"/>
              <a:ext cx="262890" cy="13970"/>
            </a:xfrm>
            <a:custGeom>
              <a:avLst/>
              <a:gdLst/>
              <a:ahLst/>
              <a:cxnLst/>
              <a:rect l="l" t="t" r="r" b="b"/>
              <a:pathLst>
                <a:path w="262889" h="13970">
                  <a:moveTo>
                    <a:pt x="1143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114300" y="13970"/>
                  </a:lnTo>
                  <a:lnTo>
                    <a:pt x="114300" y="0"/>
                  </a:lnTo>
                  <a:close/>
                </a:path>
                <a:path w="262889" h="13970">
                  <a:moveTo>
                    <a:pt x="262890" y="0"/>
                  </a:moveTo>
                  <a:lnTo>
                    <a:pt x="148590" y="0"/>
                  </a:lnTo>
                  <a:lnTo>
                    <a:pt x="148590" y="13970"/>
                  </a:lnTo>
                  <a:lnTo>
                    <a:pt x="262890" y="13970"/>
                  </a:lnTo>
                  <a:lnTo>
                    <a:pt x="262890" y="0"/>
                  </a:lnTo>
                  <a:close/>
                </a:path>
              </a:pathLst>
            </a:custGeom>
            <a:solidFill>
              <a:srgbClr val="006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5563870" y="3685539"/>
              <a:ext cx="262890" cy="13970"/>
            </a:xfrm>
            <a:custGeom>
              <a:avLst/>
              <a:gdLst/>
              <a:ahLst/>
              <a:cxnLst/>
              <a:rect l="l" t="t" r="r" b="b"/>
              <a:pathLst>
                <a:path w="262889" h="13970">
                  <a:moveTo>
                    <a:pt x="11430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114300" y="13970"/>
                  </a:lnTo>
                  <a:lnTo>
                    <a:pt x="114300" y="0"/>
                  </a:lnTo>
                  <a:close/>
                </a:path>
                <a:path w="262889" h="13970">
                  <a:moveTo>
                    <a:pt x="262890" y="0"/>
                  </a:moveTo>
                  <a:lnTo>
                    <a:pt x="148590" y="0"/>
                  </a:lnTo>
                  <a:lnTo>
                    <a:pt x="148590" y="13970"/>
                  </a:lnTo>
                  <a:lnTo>
                    <a:pt x="262890" y="13970"/>
                  </a:lnTo>
                  <a:lnTo>
                    <a:pt x="262890" y="0"/>
                  </a:lnTo>
                  <a:close/>
                </a:path>
              </a:pathLst>
            </a:custGeom>
            <a:solidFill>
              <a:srgbClr val="006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5562600" y="3699509"/>
              <a:ext cx="264160" cy="12700"/>
            </a:xfrm>
            <a:custGeom>
              <a:avLst/>
              <a:gdLst/>
              <a:ahLst/>
              <a:cxnLst/>
              <a:rect l="l" t="t" r="r" b="b"/>
              <a:pathLst>
                <a:path w="264160" h="12700">
                  <a:moveTo>
                    <a:pt x="115570" y="8890"/>
                  </a:moveTo>
                  <a:lnTo>
                    <a:pt x="1270" y="8890"/>
                  </a:lnTo>
                  <a:lnTo>
                    <a:pt x="1270" y="7620"/>
                  </a:lnTo>
                  <a:lnTo>
                    <a:pt x="0" y="7620"/>
                  </a:lnTo>
                  <a:lnTo>
                    <a:pt x="0" y="8890"/>
                  </a:lnTo>
                  <a:lnTo>
                    <a:pt x="0" y="12700"/>
                  </a:lnTo>
                  <a:lnTo>
                    <a:pt x="115570" y="12700"/>
                  </a:lnTo>
                  <a:lnTo>
                    <a:pt x="115570" y="8890"/>
                  </a:lnTo>
                  <a:close/>
                </a:path>
                <a:path w="264160" h="12700">
                  <a:moveTo>
                    <a:pt x="115570" y="0"/>
                  </a:moveTo>
                  <a:lnTo>
                    <a:pt x="1270" y="0"/>
                  </a:lnTo>
                  <a:lnTo>
                    <a:pt x="1270" y="7620"/>
                  </a:lnTo>
                  <a:lnTo>
                    <a:pt x="115570" y="7620"/>
                  </a:lnTo>
                  <a:lnTo>
                    <a:pt x="115570" y="0"/>
                  </a:lnTo>
                  <a:close/>
                </a:path>
                <a:path w="264160" h="12700">
                  <a:moveTo>
                    <a:pt x="264160" y="8890"/>
                  </a:moveTo>
                  <a:lnTo>
                    <a:pt x="149860" y="8890"/>
                  </a:lnTo>
                  <a:lnTo>
                    <a:pt x="149860" y="12700"/>
                  </a:lnTo>
                  <a:lnTo>
                    <a:pt x="264160" y="12700"/>
                  </a:lnTo>
                  <a:lnTo>
                    <a:pt x="264160" y="8890"/>
                  </a:lnTo>
                  <a:close/>
                </a:path>
                <a:path w="264160" h="12700">
                  <a:moveTo>
                    <a:pt x="264160" y="0"/>
                  </a:moveTo>
                  <a:lnTo>
                    <a:pt x="149860" y="0"/>
                  </a:lnTo>
                  <a:lnTo>
                    <a:pt x="149860" y="7620"/>
                  </a:lnTo>
                  <a:lnTo>
                    <a:pt x="264160" y="762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006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5562600" y="3712209"/>
              <a:ext cx="264160" cy="13970"/>
            </a:xfrm>
            <a:custGeom>
              <a:avLst/>
              <a:gdLst/>
              <a:ahLst/>
              <a:cxnLst/>
              <a:rect l="l" t="t" r="r" b="b"/>
              <a:pathLst>
                <a:path w="264160" h="13970">
                  <a:moveTo>
                    <a:pt x="11557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115570" y="13970"/>
                  </a:lnTo>
                  <a:lnTo>
                    <a:pt x="115570" y="0"/>
                  </a:lnTo>
                  <a:close/>
                </a:path>
                <a:path w="264160" h="13970">
                  <a:moveTo>
                    <a:pt x="264160" y="0"/>
                  </a:moveTo>
                  <a:lnTo>
                    <a:pt x="149860" y="0"/>
                  </a:lnTo>
                  <a:lnTo>
                    <a:pt x="149860" y="13970"/>
                  </a:lnTo>
                  <a:lnTo>
                    <a:pt x="264160" y="1397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006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5562600" y="3726179"/>
              <a:ext cx="264160" cy="12700"/>
            </a:xfrm>
            <a:custGeom>
              <a:avLst/>
              <a:gdLst/>
              <a:ahLst/>
              <a:cxnLst/>
              <a:rect l="l" t="t" r="r" b="b"/>
              <a:pathLst>
                <a:path w="264160" h="12700">
                  <a:moveTo>
                    <a:pt x="11557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15570" y="12700"/>
                  </a:lnTo>
                  <a:lnTo>
                    <a:pt x="115570" y="0"/>
                  </a:lnTo>
                  <a:close/>
                </a:path>
                <a:path w="264160" h="12700">
                  <a:moveTo>
                    <a:pt x="264160" y="0"/>
                  </a:moveTo>
                  <a:lnTo>
                    <a:pt x="149860" y="0"/>
                  </a:lnTo>
                  <a:lnTo>
                    <a:pt x="149860" y="12700"/>
                  </a:lnTo>
                  <a:lnTo>
                    <a:pt x="264160" y="1270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006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5562600" y="3738879"/>
              <a:ext cx="264160" cy="13970"/>
            </a:xfrm>
            <a:custGeom>
              <a:avLst/>
              <a:gdLst/>
              <a:ahLst/>
              <a:cxnLst/>
              <a:rect l="l" t="t" r="r" b="b"/>
              <a:pathLst>
                <a:path w="264160" h="13970">
                  <a:moveTo>
                    <a:pt x="11557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115570" y="13970"/>
                  </a:lnTo>
                  <a:lnTo>
                    <a:pt x="115570" y="0"/>
                  </a:lnTo>
                  <a:close/>
                </a:path>
                <a:path w="264160" h="13970">
                  <a:moveTo>
                    <a:pt x="264160" y="0"/>
                  </a:moveTo>
                  <a:lnTo>
                    <a:pt x="149860" y="0"/>
                  </a:lnTo>
                  <a:lnTo>
                    <a:pt x="149860" y="13970"/>
                  </a:lnTo>
                  <a:lnTo>
                    <a:pt x="264160" y="1397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006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5562600" y="3752849"/>
              <a:ext cx="264160" cy="13970"/>
            </a:xfrm>
            <a:custGeom>
              <a:avLst/>
              <a:gdLst/>
              <a:ahLst/>
              <a:cxnLst/>
              <a:rect l="l" t="t" r="r" b="b"/>
              <a:pathLst>
                <a:path w="264160" h="13970">
                  <a:moveTo>
                    <a:pt x="11557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115570" y="13970"/>
                  </a:lnTo>
                  <a:lnTo>
                    <a:pt x="115570" y="0"/>
                  </a:lnTo>
                  <a:close/>
                </a:path>
                <a:path w="264160" h="13970">
                  <a:moveTo>
                    <a:pt x="264160" y="0"/>
                  </a:moveTo>
                  <a:lnTo>
                    <a:pt x="149860" y="0"/>
                  </a:lnTo>
                  <a:lnTo>
                    <a:pt x="149860" y="13970"/>
                  </a:lnTo>
                  <a:lnTo>
                    <a:pt x="264160" y="1397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006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5562600" y="3766819"/>
              <a:ext cx="264160" cy="26670"/>
            </a:xfrm>
            <a:custGeom>
              <a:avLst/>
              <a:gdLst/>
              <a:ahLst/>
              <a:cxnLst/>
              <a:rect l="l" t="t" r="r" b="b"/>
              <a:pathLst>
                <a:path w="264160" h="26670">
                  <a:moveTo>
                    <a:pt x="11557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0" y="26670"/>
                  </a:lnTo>
                  <a:lnTo>
                    <a:pt x="115570" y="26670"/>
                  </a:lnTo>
                  <a:lnTo>
                    <a:pt x="115570" y="12700"/>
                  </a:lnTo>
                  <a:lnTo>
                    <a:pt x="115570" y="0"/>
                  </a:lnTo>
                  <a:close/>
                </a:path>
                <a:path w="264160" h="26670">
                  <a:moveTo>
                    <a:pt x="264160" y="0"/>
                  </a:moveTo>
                  <a:lnTo>
                    <a:pt x="149860" y="0"/>
                  </a:lnTo>
                  <a:lnTo>
                    <a:pt x="149860" y="12700"/>
                  </a:lnTo>
                  <a:lnTo>
                    <a:pt x="149860" y="26670"/>
                  </a:lnTo>
                  <a:lnTo>
                    <a:pt x="264160" y="26670"/>
                  </a:lnTo>
                  <a:lnTo>
                    <a:pt x="264160" y="1270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5562600" y="3793489"/>
              <a:ext cx="264160" cy="13970"/>
            </a:xfrm>
            <a:custGeom>
              <a:avLst/>
              <a:gdLst/>
              <a:ahLst/>
              <a:cxnLst/>
              <a:rect l="l" t="t" r="r" b="b"/>
              <a:pathLst>
                <a:path w="264160" h="13970">
                  <a:moveTo>
                    <a:pt x="11557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115570" y="13970"/>
                  </a:lnTo>
                  <a:lnTo>
                    <a:pt x="115570" y="0"/>
                  </a:lnTo>
                  <a:close/>
                </a:path>
                <a:path w="264160" h="13970">
                  <a:moveTo>
                    <a:pt x="264160" y="0"/>
                  </a:moveTo>
                  <a:lnTo>
                    <a:pt x="149860" y="0"/>
                  </a:lnTo>
                  <a:lnTo>
                    <a:pt x="149860" y="13970"/>
                  </a:lnTo>
                  <a:lnTo>
                    <a:pt x="264160" y="1397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006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5562600" y="3807459"/>
              <a:ext cx="264160" cy="12700"/>
            </a:xfrm>
            <a:custGeom>
              <a:avLst/>
              <a:gdLst/>
              <a:ahLst/>
              <a:cxnLst/>
              <a:rect l="l" t="t" r="r" b="b"/>
              <a:pathLst>
                <a:path w="264160" h="12700">
                  <a:moveTo>
                    <a:pt x="11557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15570" y="12700"/>
                  </a:lnTo>
                  <a:lnTo>
                    <a:pt x="115570" y="0"/>
                  </a:lnTo>
                  <a:close/>
                </a:path>
                <a:path w="264160" h="12700">
                  <a:moveTo>
                    <a:pt x="264160" y="0"/>
                  </a:moveTo>
                  <a:lnTo>
                    <a:pt x="149860" y="0"/>
                  </a:lnTo>
                  <a:lnTo>
                    <a:pt x="149860" y="12700"/>
                  </a:lnTo>
                  <a:lnTo>
                    <a:pt x="264160" y="1270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006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5562600" y="3820159"/>
              <a:ext cx="264160" cy="13970"/>
            </a:xfrm>
            <a:custGeom>
              <a:avLst/>
              <a:gdLst/>
              <a:ahLst/>
              <a:cxnLst/>
              <a:rect l="l" t="t" r="r" b="b"/>
              <a:pathLst>
                <a:path w="264160" h="13970">
                  <a:moveTo>
                    <a:pt x="11557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115570" y="13970"/>
                  </a:lnTo>
                  <a:lnTo>
                    <a:pt x="115570" y="0"/>
                  </a:lnTo>
                  <a:close/>
                </a:path>
                <a:path w="264160" h="13970">
                  <a:moveTo>
                    <a:pt x="264160" y="0"/>
                  </a:moveTo>
                  <a:lnTo>
                    <a:pt x="149860" y="0"/>
                  </a:lnTo>
                  <a:lnTo>
                    <a:pt x="149860" y="13970"/>
                  </a:lnTo>
                  <a:lnTo>
                    <a:pt x="264160" y="1397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006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5562600" y="3834129"/>
              <a:ext cx="264160" cy="12700"/>
            </a:xfrm>
            <a:custGeom>
              <a:avLst/>
              <a:gdLst/>
              <a:ahLst/>
              <a:cxnLst/>
              <a:rect l="l" t="t" r="r" b="b"/>
              <a:pathLst>
                <a:path w="264160" h="12700">
                  <a:moveTo>
                    <a:pt x="11557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15570" y="12700"/>
                  </a:lnTo>
                  <a:lnTo>
                    <a:pt x="115570" y="0"/>
                  </a:lnTo>
                  <a:close/>
                </a:path>
                <a:path w="264160" h="12700">
                  <a:moveTo>
                    <a:pt x="264160" y="0"/>
                  </a:moveTo>
                  <a:lnTo>
                    <a:pt x="149860" y="0"/>
                  </a:lnTo>
                  <a:lnTo>
                    <a:pt x="149860" y="12700"/>
                  </a:lnTo>
                  <a:lnTo>
                    <a:pt x="264160" y="1270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006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5562600" y="3846829"/>
              <a:ext cx="264160" cy="13970"/>
            </a:xfrm>
            <a:custGeom>
              <a:avLst/>
              <a:gdLst/>
              <a:ahLst/>
              <a:cxnLst/>
              <a:rect l="l" t="t" r="r" b="b"/>
              <a:pathLst>
                <a:path w="264160" h="13970">
                  <a:moveTo>
                    <a:pt x="11557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115570" y="13970"/>
                  </a:lnTo>
                  <a:lnTo>
                    <a:pt x="115570" y="0"/>
                  </a:lnTo>
                  <a:close/>
                </a:path>
                <a:path w="264160" h="13970">
                  <a:moveTo>
                    <a:pt x="264160" y="0"/>
                  </a:moveTo>
                  <a:lnTo>
                    <a:pt x="149860" y="0"/>
                  </a:lnTo>
                  <a:lnTo>
                    <a:pt x="149860" y="13970"/>
                  </a:lnTo>
                  <a:lnTo>
                    <a:pt x="264160" y="1397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006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5562600" y="3860799"/>
              <a:ext cx="264160" cy="13970"/>
            </a:xfrm>
            <a:custGeom>
              <a:avLst/>
              <a:gdLst/>
              <a:ahLst/>
              <a:cxnLst/>
              <a:rect l="l" t="t" r="r" b="b"/>
              <a:pathLst>
                <a:path w="264160" h="13970">
                  <a:moveTo>
                    <a:pt x="11557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115570" y="13970"/>
                  </a:lnTo>
                  <a:lnTo>
                    <a:pt x="115570" y="0"/>
                  </a:lnTo>
                  <a:close/>
                </a:path>
                <a:path w="264160" h="13970">
                  <a:moveTo>
                    <a:pt x="264160" y="0"/>
                  </a:moveTo>
                  <a:lnTo>
                    <a:pt x="149860" y="0"/>
                  </a:lnTo>
                  <a:lnTo>
                    <a:pt x="149860" y="13970"/>
                  </a:lnTo>
                  <a:lnTo>
                    <a:pt x="264160" y="1397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005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5562600" y="3874769"/>
              <a:ext cx="264160" cy="12700"/>
            </a:xfrm>
            <a:custGeom>
              <a:avLst/>
              <a:gdLst/>
              <a:ahLst/>
              <a:cxnLst/>
              <a:rect l="l" t="t" r="r" b="b"/>
              <a:pathLst>
                <a:path w="264160" h="12700">
                  <a:moveTo>
                    <a:pt x="11557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15570" y="12700"/>
                  </a:lnTo>
                  <a:lnTo>
                    <a:pt x="115570" y="0"/>
                  </a:lnTo>
                  <a:close/>
                </a:path>
                <a:path w="264160" h="12700">
                  <a:moveTo>
                    <a:pt x="264160" y="0"/>
                  </a:moveTo>
                  <a:lnTo>
                    <a:pt x="149860" y="0"/>
                  </a:lnTo>
                  <a:lnTo>
                    <a:pt x="149860" y="12700"/>
                  </a:lnTo>
                  <a:lnTo>
                    <a:pt x="264160" y="1270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005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5562600" y="3887469"/>
              <a:ext cx="264160" cy="13970"/>
            </a:xfrm>
            <a:custGeom>
              <a:avLst/>
              <a:gdLst/>
              <a:ahLst/>
              <a:cxnLst/>
              <a:rect l="l" t="t" r="r" b="b"/>
              <a:pathLst>
                <a:path w="264160" h="13970">
                  <a:moveTo>
                    <a:pt x="11557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115570" y="13970"/>
                  </a:lnTo>
                  <a:lnTo>
                    <a:pt x="115570" y="0"/>
                  </a:lnTo>
                  <a:close/>
                </a:path>
                <a:path w="264160" h="13970">
                  <a:moveTo>
                    <a:pt x="264160" y="0"/>
                  </a:moveTo>
                  <a:lnTo>
                    <a:pt x="149860" y="0"/>
                  </a:lnTo>
                  <a:lnTo>
                    <a:pt x="149860" y="13970"/>
                  </a:lnTo>
                  <a:lnTo>
                    <a:pt x="264160" y="1397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005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5562600" y="3901439"/>
              <a:ext cx="264160" cy="13970"/>
            </a:xfrm>
            <a:custGeom>
              <a:avLst/>
              <a:gdLst/>
              <a:ahLst/>
              <a:cxnLst/>
              <a:rect l="l" t="t" r="r" b="b"/>
              <a:pathLst>
                <a:path w="264160" h="13970">
                  <a:moveTo>
                    <a:pt x="11557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115570" y="13970"/>
                  </a:lnTo>
                  <a:lnTo>
                    <a:pt x="115570" y="0"/>
                  </a:lnTo>
                  <a:close/>
                </a:path>
                <a:path w="264160" h="13970">
                  <a:moveTo>
                    <a:pt x="264160" y="0"/>
                  </a:moveTo>
                  <a:lnTo>
                    <a:pt x="149860" y="0"/>
                  </a:lnTo>
                  <a:lnTo>
                    <a:pt x="149860" y="13970"/>
                  </a:lnTo>
                  <a:lnTo>
                    <a:pt x="264160" y="1397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005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5562600" y="3915409"/>
              <a:ext cx="264160" cy="12700"/>
            </a:xfrm>
            <a:custGeom>
              <a:avLst/>
              <a:gdLst/>
              <a:ahLst/>
              <a:cxnLst/>
              <a:rect l="l" t="t" r="r" b="b"/>
              <a:pathLst>
                <a:path w="264160" h="12700">
                  <a:moveTo>
                    <a:pt x="11557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15570" y="12700"/>
                  </a:lnTo>
                  <a:lnTo>
                    <a:pt x="115570" y="0"/>
                  </a:lnTo>
                  <a:close/>
                </a:path>
                <a:path w="264160" h="12700">
                  <a:moveTo>
                    <a:pt x="264160" y="0"/>
                  </a:moveTo>
                  <a:lnTo>
                    <a:pt x="149860" y="0"/>
                  </a:lnTo>
                  <a:lnTo>
                    <a:pt x="149860" y="12700"/>
                  </a:lnTo>
                  <a:lnTo>
                    <a:pt x="264160" y="1270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005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5562600" y="3928109"/>
              <a:ext cx="264160" cy="13970"/>
            </a:xfrm>
            <a:custGeom>
              <a:avLst/>
              <a:gdLst/>
              <a:ahLst/>
              <a:cxnLst/>
              <a:rect l="l" t="t" r="r" b="b"/>
              <a:pathLst>
                <a:path w="264160" h="13970">
                  <a:moveTo>
                    <a:pt x="11557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115570" y="13970"/>
                  </a:lnTo>
                  <a:lnTo>
                    <a:pt x="115570" y="0"/>
                  </a:lnTo>
                  <a:close/>
                </a:path>
                <a:path w="264160" h="13970">
                  <a:moveTo>
                    <a:pt x="264160" y="0"/>
                  </a:moveTo>
                  <a:lnTo>
                    <a:pt x="149860" y="0"/>
                  </a:lnTo>
                  <a:lnTo>
                    <a:pt x="149860" y="13970"/>
                  </a:lnTo>
                  <a:lnTo>
                    <a:pt x="264160" y="1397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005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5562600" y="3942079"/>
              <a:ext cx="264160" cy="12700"/>
            </a:xfrm>
            <a:custGeom>
              <a:avLst/>
              <a:gdLst/>
              <a:ahLst/>
              <a:cxnLst/>
              <a:rect l="l" t="t" r="r" b="b"/>
              <a:pathLst>
                <a:path w="264160" h="12700">
                  <a:moveTo>
                    <a:pt x="11557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15570" y="12700"/>
                  </a:lnTo>
                  <a:lnTo>
                    <a:pt x="115570" y="0"/>
                  </a:lnTo>
                  <a:close/>
                </a:path>
                <a:path w="264160" h="12700">
                  <a:moveTo>
                    <a:pt x="264160" y="0"/>
                  </a:moveTo>
                  <a:lnTo>
                    <a:pt x="149860" y="0"/>
                  </a:lnTo>
                  <a:lnTo>
                    <a:pt x="149860" y="12700"/>
                  </a:lnTo>
                  <a:lnTo>
                    <a:pt x="264160" y="1270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005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5562600" y="3954779"/>
              <a:ext cx="264160" cy="13970"/>
            </a:xfrm>
            <a:custGeom>
              <a:avLst/>
              <a:gdLst/>
              <a:ahLst/>
              <a:cxnLst/>
              <a:rect l="l" t="t" r="r" b="b"/>
              <a:pathLst>
                <a:path w="264160" h="13970">
                  <a:moveTo>
                    <a:pt x="11557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115570" y="13970"/>
                  </a:lnTo>
                  <a:lnTo>
                    <a:pt x="115570" y="0"/>
                  </a:lnTo>
                  <a:close/>
                </a:path>
                <a:path w="264160" h="13970">
                  <a:moveTo>
                    <a:pt x="264160" y="0"/>
                  </a:moveTo>
                  <a:lnTo>
                    <a:pt x="149860" y="0"/>
                  </a:lnTo>
                  <a:lnTo>
                    <a:pt x="149860" y="13970"/>
                  </a:lnTo>
                  <a:lnTo>
                    <a:pt x="264160" y="1397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005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5562600" y="3968749"/>
              <a:ext cx="264160" cy="13970"/>
            </a:xfrm>
            <a:custGeom>
              <a:avLst/>
              <a:gdLst/>
              <a:ahLst/>
              <a:cxnLst/>
              <a:rect l="l" t="t" r="r" b="b"/>
              <a:pathLst>
                <a:path w="264160" h="13970">
                  <a:moveTo>
                    <a:pt x="115570" y="8902"/>
                  </a:moveTo>
                  <a:lnTo>
                    <a:pt x="0" y="8902"/>
                  </a:lnTo>
                  <a:lnTo>
                    <a:pt x="0" y="13970"/>
                  </a:lnTo>
                  <a:lnTo>
                    <a:pt x="115570" y="13970"/>
                  </a:lnTo>
                  <a:lnTo>
                    <a:pt x="115570" y="8902"/>
                  </a:lnTo>
                  <a:close/>
                </a:path>
                <a:path w="264160" h="13970">
                  <a:moveTo>
                    <a:pt x="11557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15570" y="8890"/>
                  </a:lnTo>
                  <a:lnTo>
                    <a:pt x="115570" y="0"/>
                  </a:lnTo>
                  <a:close/>
                </a:path>
                <a:path w="264160" h="13970">
                  <a:moveTo>
                    <a:pt x="264160" y="8902"/>
                  </a:moveTo>
                  <a:lnTo>
                    <a:pt x="149860" y="8902"/>
                  </a:lnTo>
                  <a:lnTo>
                    <a:pt x="149860" y="13970"/>
                  </a:lnTo>
                  <a:lnTo>
                    <a:pt x="264160" y="13970"/>
                  </a:lnTo>
                  <a:lnTo>
                    <a:pt x="264160" y="8902"/>
                  </a:lnTo>
                  <a:close/>
                </a:path>
                <a:path w="264160" h="13970">
                  <a:moveTo>
                    <a:pt x="264160" y="0"/>
                  </a:moveTo>
                  <a:lnTo>
                    <a:pt x="149860" y="0"/>
                  </a:lnTo>
                  <a:lnTo>
                    <a:pt x="149860" y="8890"/>
                  </a:lnTo>
                  <a:lnTo>
                    <a:pt x="264160" y="889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005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5562600" y="3982719"/>
              <a:ext cx="264160" cy="12700"/>
            </a:xfrm>
            <a:custGeom>
              <a:avLst/>
              <a:gdLst/>
              <a:ahLst/>
              <a:cxnLst/>
              <a:rect l="l" t="t" r="r" b="b"/>
              <a:pathLst>
                <a:path w="264160" h="12700">
                  <a:moveTo>
                    <a:pt x="11557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15570" y="12700"/>
                  </a:lnTo>
                  <a:lnTo>
                    <a:pt x="115570" y="0"/>
                  </a:lnTo>
                  <a:close/>
                </a:path>
                <a:path w="264160" h="12700">
                  <a:moveTo>
                    <a:pt x="264160" y="0"/>
                  </a:moveTo>
                  <a:lnTo>
                    <a:pt x="149860" y="0"/>
                  </a:lnTo>
                  <a:lnTo>
                    <a:pt x="149860" y="12700"/>
                  </a:lnTo>
                  <a:lnTo>
                    <a:pt x="264160" y="1270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005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5562600" y="3995419"/>
              <a:ext cx="264160" cy="13970"/>
            </a:xfrm>
            <a:custGeom>
              <a:avLst/>
              <a:gdLst/>
              <a:ahLst/>
              <a:cxnLst/>
              <a:rect l="l" t="t" r="r" b="b"/>
              <a:pathLst>
                <a:path w="264160" h="13970">
                  <a:moveTo>
                    <a:pt x="11557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115570" y="13970"/>
                  </a:lnTo>
                  <a:lnTo>
                    <a:pt x="115570" y="0"/>
                  </a:lnTo>
                  <a:close/>
                </a:path>
                <a:path w="264160" h="13970">
                  <a:moveTo>
                    <a:pt x="264160" y="0"/>
                  </a:moveTo>
                  <a:lnTo>
                    <a:pt x="149860" y="0"/>
                  </a:lnTo>
                  <a:lnTo>
                    <a:pt x="149860" y="13970"/>
                  </a:lnTo>
                  <a:lnTo>
                    <a:pt x="264160" y="1397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005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5562600" y="4009389"/>
              <a:ext cx="264160" cy="13970"/>
            </a:xfrm>
            <a:custGeom>
              <a:avLst/>
              <a:gdLst/>
              <a:ahLst/>
              <a:cxnLst/>
              <a:rect l="l" t="t" r="r" b="b"/>
              <a:pathLst>
                <a:path w="264160" h="13970">
                  <a:moveTo>
                    <a:pt x="11557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115570" y="13970"/>
                  </a:lnTo>
                  <a:lnTo>
                    <a:pt x="115570" y="0"/>
                  </a:lnTo>
                  <a:close/>
                </a:path>
                <a:path w="264160" h="13970">
                  <a:moveTo>
                    <a:pt x="264160" y="0"/>
                  </a:moveTo>
                  <a:lnTo>
                    <a:pt x="149860" y="0"/>
                  </a:lnTo>
                  <a:lnTo>
                    <a:pt x="149860" y="13970"/>
                  </a:lnTo>
                  <a:lnTo>
                    <a:pt x="264160" y="1397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005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5562600" y="4023359"/>
              <a:ext cx="264160" cy="12700"/>
            </a:xfrm>
            <a:custGeom>
              <a:avLst/>
              <a:gdLst/>
              <a:ahLst/>
              <a:cxnLst/>
              <a:rect l="l" t="t" r="r" b="b"/>
              <a:pathLst>
                <a:path w="264160" h="12700">
                  <a:moveTo>
                    <a:pt x="11557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15570" y="12700"/>
                  </a:lnTo>
                  <a:lnTo>
                    <a:pt x="115570" y="0"/>
                  </a:lnTo>
                  <a:close/>
                </a:path>
                <a:path w="264160" h="12700">
                  <a:moveTo>
                    <a:pt x="264160" y="0"/>
                  </a:moveTo>
                  <a:lnTo>
                    <a:pt x="149860" y="0"/>
                  </a:lnTo>
                  <a:lnTo>
                    <a:pt x="149860" y="12700"/>
                  </a:lnTo>
                  <a:lnTo>
                    <a:pt x="264160" y="1270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005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5562600" y="4036059"/>
              <a:ext cx="264160" cy="13970"/>
            </a:xfrm>
            <a:custGeom>
              <a:avLst/>
              <a:gdLst/>
              <a:ahLst/>
              <a:cxnLst/>
              <a:rect l="l" t="t" r="r" b="b"/>
              <a:pathLst>
                <a:path w="264160" h="13970">
                  <a:moveTo>
                    <a:pt x="11557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115570" y="13970"/>
                  </a:lnTo>
                  <a:lnTo>
                    <a:pt x="115570" y="0"/>
                  </a:lnTo>
                  <a:close/>
                </a:path>
                <a:path w="264160" h="13970">
                  <a:moveTo>
                    <a:pt x="264160" y="0"/>
                  </a:moveTo>
                  <a:lnTo>
                    <a:pt x="149860" y="0"/>
                  </a:lnTo>
                  <a:lnTo>
                    <a:pt x="149860" y="13970"/>
                  </a:lnTo>
                  <a:lnTo>
                    <a:pt x="264160" y="1397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005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5562600" y="4050029"/>
              <a:ext cx="264160" cy="12700"/>
            </a:xfrm>
            <a:custGeom>
              <a:avLst/>
              <a:gdLst/>
              <a:ahLst/>
              <a:cxnLst/>
              <a:rect l="l" t="t" r="r" b="b"/>
              <a:pathLst>
                <a:path w="264160" h="12700">
                  <a:moveTo>
                    <a:pt x="11557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15570" y="12700"/>
                  </a:lnTo>
                  <a:lnTo>
                    <a:pt x="115570" y="0"/>
                  </a:lnTo>
                  <a:close/>
                </a:path>
                <a:path w="264160" h="12700">
                  <a:moveTo>
                    <a:pt x="264160" y="0"/>
                  </a:moveTo>
                  <a:lnTo>
                    <a:pt x="149860" y="0"/>
                  </a:lnTo>
                  <a:lnTo>
                    <a:pt x="149860" y="6350"/>
                  </a:lnTo>
                  <a:lnTo>
                    <a:pt x="149860" y="12700"/>
                  </a:lnTo>
                  <a:lnTo>
                    <a:pt x="262890" y="12700"/>
                  </a:lnTo>
                  <a:lnTo>
                    <a:pt x="262890" y="6350"/>
                  </a:lnTo>
                  <a:lnTo>
                    <a:pt x="264160" y="6350"/>
                  </a:lnTo>
                  <a:lnTo>
                    <a:pt x="264160" y="0"/>
                  </a:lnTo>
                  <a:close/>
                </a:path>
              </a:pathLst>
            </a:custGeom>
            <a:solidFill>
              <a:srgbClr val="005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5562600" y="4062729"/>
              <a:ext cx="262890" cy="13970"/>
            </a:xfrm>
            <a:custGeom>
              <a:avLst/>
              <a:gdLst/>
              <a:ahLst/>
              <a:cxnLst/>
              <a:rect l="l" t="t" r="r" b="b"/>
              <a:pathLst>
                <a:path w="262889" h="13970">
                  <a:moveTo>
                    <a:pt x="11557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115570" y="13970"/>
                  </a:lnTo>
                  <a:lnTo>
                    <a:pt x="115570" y="0"/>
                  </a:lnTo>
                  <a:close/>
                </a:path>
                <a:path w="262889" h="13970">
                  <a:moveTo>
                    <a:pt x="262890" y="0"/>
                  </a:moveTo>
                  <a:lnTo>
                    <a:pt x="149860" y="0"/>
                  </a:lnTo>
                  <a:lnTo>
                    <a:pt x="149860" y="13970"/>
                  </a:lnTo>
                  <a:lnTo>
                    <a:pt x="262890" y="13970"/>
                  </a:lnTo>
                  <a:lnTo>
                    <a:pt x="262890" y="0"/>
                  </a:lnTo>
                  <a:close/>
                </a:path>
              </a:pathLst>
            </a:custGeom>
            <a:solidFill>
              <a:srgbClr val="005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5562600" y="4076699"/>
              <a:ext cx="262890" cy="13970"/>
            </a:xfrm>
            <a:custGeom>
              <a:avLst/>
              <a:gdLst/>
              <a:ahLst/>
              <a:cxnLst/>
              <a:rect l="l" t="t" r="r" b="b"/>
              <a:pathLst>
                <a:path w="262889" h="13970">
                  <a:moveTo>
                    <a:pt x="11557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115570" y="13970"/>
                  </a:lnTo>
                  <a:lnTo>
                    <a:pt x="115570" y="0"/>
                  </a:lnTo>
                  <a:close/>
                </a:path>
                <a:path w="262889" h="13970">
                  <a:moveTo>
                    <a:pt x="262890" y="0"/>
                  </a:moveTo>
                  <a:lnTo>
                    <a:pt x="149860" y="0"/>
                  </a:lnTo>
                  <a:lnTo>
                    <a:pt x="149860" y="13970"/>
                  </a:lnTo>
                  <a:lnTo>
                    <a:pt x="262890" y="13970"/>
                  </a:lnTo>
                  <a:lnTo>
                    <a:pt x="262890" y="0"/>
                  </a:lnTo>
                  <a:close/>
                </a:path>
              </a:pathLst>
            </a:custGeom>
            <a:solidFill>
              <a:srgbClr val="004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5562600" y="4090669"/>
              <a:ext cx="262890" cy="12700"/>
            </a:xfrm>
            <a:custGeom>
              <a:avLst/>
              <a:gdLst/>
              <a:ahLst/>
              <a:cxnLst/>
              <a:rect l="l" t="t" r="r" b="b"/>
              <a:pathLst>
                <a:path w="262889" h="12700">
                  <a:moveTo>
                    <a:pt x="11557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15570" y="12700"/>
                  </a:lnTo>
                  <a:lnTo>
                    <a:pt x="115570" y="0"/>
                  </a:lnTo>
                  <a:close/>
                </a:path>
                <a:path w="262889" h="12700">
                  <a:moveTo>
                    <a:pt x="262890" y="0"/>
                  </a:moveTo>
                  <a:lnTo>
                    <a:pt x="149860" y="0"/>
                  </a:lnTo>
                  <a:lnTo>
                    <a:pt x="149860" y="3810"/>
                  </a:lnTo>
                  <a:lnTo>
                    <a:pt x="149860" y="12700"/>
                  </a:lnTo>
                  <a:lnTo>
                    <a:pt x="261620" y="12700"/>
                  </a:lnTo>
                  <a:lnTo>
                    <a:pt x="261620" y="3810"/>
                  </a:lnTo>
                  <a:lnTo>
                    <a:pt x="262890" y="3810"/>
                  </a:lnTo>
                  <a:lnTo>
                    <a:pt x="262890" y="0"/>
                  </a:lnTo>
                  <a:close/>
                </a:path>
              </a:pathLst>
            </a:custGeom>
            <a:solidFill>
              <a:srgbClr val="004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5562600" y="4103369"/>
              <a:ext cx="261620" cy="13970"/>
            </a:xfrm>
            <a:custGeom>
              <a:avLst/>
              <a:gdLst/>
              <a:ahLst/>
              <a:cxnLst/>
              <a:rect l="l" t="t" r="r" b="b"/>
              <a:pathLst>
                <a:path w="261620" h="13970">
                  <a:moveTo>
                    <a:pt x="11557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115570" y="13970"/>
                  </a:lnTo>
                  <a:lnTo>
                    <a:pt x="115570" y="0"/>
                  </a:lnTo>
                  <a:close/>
                </a:path>
                <a:path w="261620" h="13970">
                  <a:moveTo>
                    <a:pt x="261620" y="0"/>
                  </a:moveTo>
                  <a:lnTo>
                    <a:pt x="149860" y="0"/>
                  </a:lnTo>
                  <a:lnTo>
                    <a:pt x="149860" y="13970"/>
                  </a:lnTo>
                  <a:lnTo>
                    <a:pt x="261620" y="13970"/>
                  </a:lnTo>
                  <a:lnTo>
                    <a:pt x="261620" y="0"/>
                  </a:lnTo>
                  <a:close/>
                </a:path>
              </a:pathLst>
            </a:custGeom>
            <a:solidFill>
              <a:srgbClr val="004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5562600" y="4117339"/>
              <a:ext cx="260350" cy="13970"/>
            </a:xfrm>
            <a:custGeom>
              <a:avLst/>
              <a:gdLst/>
              <a:ahLst/>
              <a:cxnLst/>
              <a:rect l="l" t="t" r="r" b="b"/>
              <a:pathLst>
                <a:path w="260350" h="13970">
                  <a:moveTo>
                    <a:pt x="11557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115570" y="13970"/>
                  </a:lnTo>
                  <a:lnTo>
                    <a:pt x="115570" y="0"/>
                  </a:lnTo>
                  <a:close/>
                </a:path>
                <a:path w="260350" h="13970">
                  <a:moveTo>
                    <a:pt x="260350" y="0"/>
                  </a:moveTo>
                  <a:lnTo>
                    <a:pt x="149860" y="0"/>
                  </a:lnTo>
                  <a:lnTo>
                    <a:pt x="149860" y="1270"/>
                  </a:lnTo>
                  <a:lnTo>
                    <a:pt x="148590" y="1270"/>
                  </a:lnTo>
                  <a:lnTo>
                    <a:pt x="148590" y="13970"/>
                  </a:lnTo>
                  <a:lnTo>
                    <a:pt x="260350" y="13970"/>
                  </a:lnTo>
                  <a:lnTo>
                    <a:pt x="260350" y="1270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rgbClr val="004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5563870" y="4131309"/>
              <a:ext cx="259079" cy="12700"/>
            </a:xfrm>
            <a:custGeom>
              <a:avLst/>
              <a:gdLst/>
              <a:ahLst/>
              <a:cxnLst/>
              <a:rect l="l" t="t" r="r" b="b"/>
              <a:pathLst>
                <a:path w="259079" h="12700">
                  <a:moveTo>
                    <a:pt x="115570" y="2540"/>
                  </a:moveTo>
                  <a:lnTo>
                    <a:pt x="114300" y="2540"/>
                  </a:lnTo>
                  <a:lnTo>
                    <a:pt x="11430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2700"/>
                  </a:lnTo>
                  <a:lnTo>
                    <a:pt x="115570" y="12700"/>
                  </a:lnTo>
                  <a:lnTo>
                    <a:pt x="115570" y="2540"/>
                  </a:lnTo>
                  <a:close/>
                </a:path>
                <a:path w="259079" h="12700">
                  <a:moveTo>
                    <a:pt x="259080" y="0"/>
                  </a:moveTo>
                  <a:lnTo>
                    <a:pt x="147320" y="0"/>
                  </a:lnTo>
                  <a:lnTo>
                    <a:pt x="147320" y="10160"/>
                  </a:lnTo>
                  <a:lnTo>
                    <a:pt x="147320" y="12700"/>
                  </a:lnTo>
                  <a:lnTo>
                    <a:pt x="257810" y="12700"/>
                  </a:lnTo>
                  <a:lnTo>
                    <a:pt x="257810" y="10160"/>
                  </a:lnTo>
                  <a:lnTo>
                    <a:pt x="259080" y="10160"/>
                  </a:lnTo>
                  <a:lnTo>
                    <a:pt x="259080" y="0"/>
                  </a:lnTo>
                  <a:close/>
                </a:path>
              </a:pathLst>
            </a:custGeom>
            <a:solidFill>
              <a:srgbClr val="004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5563870" y="4144009"/>
              <a:ext cx="257810" cy="13970"/>
            </a:xfrm>
            <a:custGeom>
              <a:avLst/>
              <a:gdLst/>
              <a:ahLst/>
              <a:cxnLst/>
              <a:rect l="l" t="t" r="r" b="b"/>
              <a:pathLst>
                <a:path w="257810" h="13970">
                  <a:moveTo>
                    <a:pt x="11557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115570" y="13970"/>
                  </a:lnTo>
                  <a:lnTo>
                    <a:pt x="115570" y="0"/>
                  </a:lnTo>
                  <a:close/>
                </a:path>
                <a:path w="257810" h="13970">
                  <a:moveTo>
                    <a:pt x="257810" y="0"/>
                  </a:moveTo>
                  <a:lnTo>
                    <a:pt x="147320" y="0"/>
                  </a:lnTo>
                  <a:lnTo>
                    <a:pt x="147320" y="5080"/>
                  </a:lnTo>
                  <a:lnTo>
                    <a:pt x="147320" y="11430"/>
                  </a:lnTo>
                  <a:lnTo>
                    <a:pt x="147320" y="13970"/>
                  </a:lnTo>
                  <a:lnTo>
                    <a:pt x="255270" y="13970"/>
                  </a:lnTo>
                  <a:lnTo>
                    <a:pt x="255270" y="11430"/>
                  </a:lnTo>
                  <a:lnTo>
                    <a:pt x="256540" y="11430"/>
                  </a:lnTo>
                  <a:lnTo>
                    <a:pt x="256540" y="5080"/>
                  </a:lnTo>
                  <a:lnTo>
                    <a:pt x="257810" y="5080"/>
                  </a:lnTo>
                  <a:lnTo>
                    <a:pt x="257810" y="0"/>
                  </a:lnTo>
                  <a:close/>
                </a:path>
              </a:pathLst>
            </a:custGeom>
            <a:solidFill>
              <a:srgbClr val="004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5563870" y="4157979"/>
              <a:ext cx="255270" cy="13970"/>
            </a:xfrm>
            <a:custGeom>
              <a:avLst/>
              <a:gdLst/>
              <a:ahLst/>
              <a:cxnLst/>
              <a:rect l="l" t="t" r="r" b="b"/>
              <a:pathLst>
                <a:path w="255270" h="13970">
                  <a:moveTo>
                    <a:pt x="116840" y="12700"/>
                  </a:moveTo>
                  <a:lnTo>
                    <a:pt x="115570" y="12700"/>
                  </a:lnTo>
                  <a:lnTo>
                    <a:pt x="115570" y="10160"/>
                  </a:lnTo>
                  <a:lnTo>
                    <a:pt x="115570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1270" y="10160"/>
                  </a:lnTo>
                  <a:lnTo>
                    <a:pt x="1270" y="12700"/>
                  </a:lnTo>
                  <a:lnTo>
                    <a:pt x="1270" y="13970"/>
                  </a:lnTo>
                  <a:lnTo>
                    <a:pt x="116840" y="13970"/>
                  </a:lnTo>
                  <a:lnTo>
                    <a:pt x="116840" y="12700"/>
                  </a:lnTo>
                  <a:close/>
                </a:path>
                <a:path w="255270" h="13970">
                  <a:moveTo>
                    <a:pt x="255270" y="0"/>
                  </a:moveTo>
                  <a:lnTo>
                    <a:pt x="147320" y="0"/>
                  </a:lnTo>
                  <a:lnTo>
                    <a:pt x="147320" y="1270"/>
                  </a:lnTo>
                  <a:lnTo>
                    <a:pt x="146050" y="1270"/>
                  </a:lnTo>
                  <a:lnTo>
                    <a:pt x="146050" y="5080"/>
                  </a:lnTo>
                  <a:lnTo>
                    <a:pt x="146050" y="8890"/>
                  </a:lnTo>
                  <a:lnTo>
                    <a:pt x="144780" y="8890"/>
                  </a:lnTo>
                  <a:lnTo>
                    <a:pt x="144780" y="10160"/>
                  </a:lnTo>
                  <a:lnTo>
                    <a:pt x="144780" y="11430"/>
                  </a:lnTo>
                  <a:lnTo>
                    <a:pt x="144780" y="13970"/>
                  </a:lnTo>
                  <a:lnTo>
                    <a:pt x="252730" y="13970"/>
                  </a:lnTo>
                  <a:lnTo>
                    <a:pt x="252730" y="11430"/>
                  </a:lnTo>
                  <a:lnTo>
                    <a:pt x="254000" y="11430"/>
                  </a:lnTo>
                  <a:lnTo>
                    <a:pt x="254000" y="10160"/>
                  </a:lnTo>
                  <a:lnTo>
                    <a:pt x="254000" y="8890"/>
                  </a:lnTo>
                  <a:lnTo>
                    <a:pt x="254000" y="5080"/>
                  </a:lnTo>
                  <a:lnTo>
                    <a:pt x="255270" y="5080"/>
                  </a:lnTo>
                  <a:lnTo>
                    <a:pt x="255270" y="1270"/>
                  </a:lnTo>
                  <a:lnTo>
                    <a:pt x="255270" y="0"/>
                  </a:lnTo>
                  <a:close/>
                </a:path>
              </a:pathLst>
            </a:custGeom>
            <a:solidFill>
              <a:srgbClr val="00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5565140" y="4171949"/>
              <a:ext cx="251460" cy="12700"/>
            </a:xfrm>
            <a:custGeom>
              <a:avLst/>
              <a:gdLst/>
              <a:ahLst/>
              <a:cxnLst/>
              <a:rect l="l" t="t" r="r" b="b"/>
              <a:pathLst>
                <a:path w="251460" h="12700">
                  <a:moveTo>
                    <a:pt x="11557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15570" y="7620"/>
                  </a:lnTo>
                  <a:lnTo>
                    <a:pt x="115570" y="0"/>
                  </a:lnTo>
                  <a:close/>
                </a:path>
                <a:path w="251460" h="12700">
                  <a:moveTo>
                    <a:pt x="116840" y="7632"/>
                  </a:moveTo>
                  <a:lnTo>
                    <a:pt x="0" y="7632"/>
                  </a:lnTo>
                  <a:lnTo>
                    <a:pt x="0" y="12700"/>
                  </a:lnTo>
                  <a:lnTo>
                    <a:pt x="116840" y="12700"/>
                  </a:lnTo>
                  <a:lnTo>
                    <a:pt x="116840" y="7632"/>
                  </a:lnTo>
                  <a:close/>
                </a:path>
                <a:path w="251460" h="12700">
                  <a:moveTo>
                    <a:pt x="251460" y="0"/>
                  </a:moveTo>
                  <a:lnTo>
                    <a:pt x="143510" y="0"/>
                  </a:lnTo>
                  <a:lnTo>
                    <a:pt x="143510" y="3810"/>
                  </a:lnTo>
                  <a:lnTo>
                    <a:pt x="142240" y="3810"/>
                  </a:lnTo>
                  <a:lnTo>
                    <a:pt x="142240" y="7620"/>
                  </a:lnTo>
                  <a:lnTo>
                    <a:pt x="140970" y="7620"/>
                  </a:lnTo>
                  <a:lnTo>
                    <a:pt x="140970" y="10160"/>
                  </a:lnTo>
                  <a:lnTo>
                    <a:pt x="140970" y="11430"/>
                  </a:lnTo>
                  <a:lnTo>
                    <a:pt x="139700" y="11430"/>
                  </a:lnTo>
                  <a:lnTo>
                    <a:pt x="139700" y="12700"/>
                  </a:lnTo>
                  <a:lnTo>
                    <a:pt x="248920" y="12700"/>
                  </a:lnTo>
                  <a:lnTo>
                    <a:pt x="248920" y="11430"/>
                  </a:lnTo>
                  <a:lnTo>
                    <a:pt x="248920" y="10160"/>
                  </a:lnTo>
                  <a:lnTo>
                    <a:pt x="250190" y="10160"/>
                  </a:lnTo>
                  <a:lnTo>
                    <a:pt x="250190" y="7620"/>
                  </a:lnTo>
                  <a:lnTo>
                    <a:pt x="250190" y="3810"/>
                  </a:lnTo>
                  <a:lnTo>
                    <a:pt x="251460" y="3810"/>
                  </a:lnTo>
                  <a:lnTo>
                    <a:pt x="251460" y="0"/>
                  </a:lnTo>
                  <a:close/>
                </a:path>
              </a:pathLst>
            </a:custGeom>
            <a:solidFill>
              <a:srgbClr val="004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5565140" y="4184649"/>
              <a:ext cx="248920" cy="13970"/>
            </a:xfrm>
            <a:custGeom>
              <a:avLst/>
              <a:gdLst/>
              <a:ahLst/>
              <a:cxnLst/>
              <a:rect l="l" t="t" r="r" b="b"/>
              <a:pathLst>
                <a:path w="248920" h="13970">
                  <a:moveTo>
                    <a:pt x="246380" y="10160"/>
                  </a:moveTo>
                  <a:lnTo>
                    <a:pt x="128270" y="10160"/>
                  </a:lnTo>
                  <a:lnTo>
                    <a:pt x="128270" y="8890"/>
                  </a:lnTo>
                  <a:lnTo>
                    <a:pt x="125730" y="8890"/>
                  </a:lnTo>
                  <a:lnTo>
                    <a:pt x="125730" y="7620"/>
                  </a:lnTo>
                  <a:lnTo>
                    <a:pt x="124460" y="7620"/>
                  </a:lnTo>
                  <a:lnTo>
                    <a:pt x="124460" y="8890"/>
                  </a:lnTo>
                  <a:lnTo>
                    <a:pt x="123190" y="8890"/>
                  </a:lnTo>
                  <a:lnTo>
                    <a:pt x="123190" y="7620"/>
                  </a:lnTo>
                  <a:lnTo>
                    <a:pt x="120650" y="7620"/>
                  </a:lnTo>
                  <a:lnTo>
                    <a:pt x="120650" y="6350"/>
                  </a:lnTo>
                  <a:lnTo>
                    <a:pt x="120650" y="5080"/>
                  </a:lnTo>
                  <a:lnTo>
                    <a:pt x="119367" y="5080"/>
                  </a:lnTo>
                  <a:lnTo>
                    <a:pt x="119367" y="3810"/>
                  </a:lnTo>
                  <a:lnTo>
                    <a:pt x="118110" y="3810"/>
                  </a:lnTo>
                  <a:lnTo>
                    <a:pt x="118110" y="1270"/>
                  </a:lnTo>
                  <a:lnTo>
                    <a:pt x="116840" y="1270"/>
                  </a:lnTo>
                  <a:lnTo>
                    <a:pt x="11684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1270" y="6350"/>
                  </a:lnTo>
                  <a:lnTo>
                    <a:pt x="1270" y="7620"/>
                  </a:lnTo>
                  <a:lnTo>
                    <a:pt x="1270" y="8890"/>
                  </a:lnTo>
                  <a:lnTo>
                    <a:pt x="1270" y="10160"/>
                  </a:lnTo>
                  <a:lnTo>
                    <a:pt x="1270" y="13970"/>
                  </a:lnTo>
                  <a:lnTo>
                    <a:pt x="246380" y="13970"/>
                  </a:lnTo>
                  <a:lnTo>
                    <a:pt x="246380" y="10160"/>
                  </a:lnTo>
                  <a:close/>
                </a:path>
                <a:path w="248920" h="13970">
                  <a:moveTo>
                    <a:pt x="248920" y="0"/>
                  </a:moveTo>
                  <a:lnTo>
                    <a:pt x="138430" y="0"/>
                  </a:lnTo>
                  <a:lnTo>
                    <a:pt x="138430" y="1270"/>
                  </a:lnTo>
                  <a:lnTo>
                    <a:pt x="137160" y="1270"/>
                  </a:lnTo>
                  <a:lnTo>
                    <a:pt x="137160" y="3810"/>
                  </a:lnTo>
                  <a:lnTo>
                    <a:pt x="135890" y="3810"/>
                  </a:lnTo>
                  <a:lnTo>
                    <a:pt x="135890" y="5080"/>
                  </a:lnTo>
                  <a:lnTo>
                    <a:pt x="134620" y="5080"/>
                  </a:lnTo>
                  <a:lnTo>
                    <a:pt x="134620" y="6350"/>
                  </a:lnTo>
                  <a:lnTo>
                    <a:pt x="133350" y="6350"/>
                  </a:lnTo>
                  <a:lnTo>
                    <a:pt x="133350" y="7620"/>
                  </a:lnTo>
                  <a:lnTo>
                    <a:pt x="132080" y="7620"/>
                  </a:lnTo>
                  <a:lnTo>
                    <a:pt x="132080" y="8890"/>
                  </a:lnTo>
                  <a:lnTo>
                    <a:pt x="247650" y="8890"/>
                  </a:lnTo>
                  <a:lnTo>
                    <a:pt x="247650" y="7620"/>
                  </a:lnTo>
                  <a:lnTo>
                    <a:pt x="247650" y="6350"/>
                  </a:lnTo>
                  <a:lnTo>
                    <a:pt x="247650" y="5080"/>
                  </a:lnTo>
                  <a:lnTo>
                    <a:pt x="248907" y="5080"/>
                  </a:lnTo>
                  <a:lnTo>
                    <a:pt x="248907" y="3810"/>
                  </a:lnTo>
                  <a:lnTo>
                    <a:pt x="248920" y="1270"/>
                  </a:lnTo>
                  <a:lnTo>
                    <a:pt x="248920" y="0"/>
                  </a:lnTo>
                  <a:close/>
                </a:path>
              </a:pathLst>
            </a:custGeom>
            <a:solidFill>
              <a:srgbClr val="004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5566410" y="4198619"/>
              <a:ext cx="243840" cy="13970"/>
            </a:xfrm>
            <a:custGeom>
              <a:avLst/>
              <a:gdLst/>
              <a:ahLst/>
              <a:cxnLst/>
              <a:rect l="l" t="t" r="r" b="b"/>
              <a:pathLst>
                <a:path w="243839" h="13970">
                  <a:moveTo>
                    <a:pt x="240030" y="12712"/>
                  </a:moveTo>
                  <a:lnTo>
                    <a:pt x="1270" y="12712"/>
                  </a:lnTo>
                  <a:lnTo>
                    <a:pt x="1270" y="13970"/>
                  </a:lnTo>
                  <a:lnTo>
                    <a:pt x="240030" y="13970"/>
                  </a:lnTo>
                  <a:lnTo>
                    <a:pt x="240030" y="12712"/>
                  </a:lnTo>
                  <a:close/>
                </a:path>
                <a:path w="243839" h="13970">
                  <a:moveTo>
                    <a:pt x="243840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1270" y="6350"/>
                  </a:lnTo>
                  <a:lnTo>
                    <a:pt x="1270" y="8890"/>
                  </a:lnTo>
                  <a:lnTo>
                    <a:pt x="1270" y="12700"/>
                  </a:lnTo>
                  <a:lnTo>
                    <a:pt x="241287" y="12700"/>
                  </a:lnTo>
                  <a:lnTo>
                    <a:pt x="241287" y="8890"/>
                  </a:lnTo>
                  <a:lnTo>
                    <a:pt x="242570" y="8890"/>
                  </a:lnTo>
                  <a:lnTo>
                    <a:pt x="242570" y="6350"/>
                  </a:lnTo>
                  <a:lnTo>
                    <a:pt x="242570" y="5080"/>
                  </a:lnTo>
                  <a:lnTo>
                    <a:pt x="243840" y="5080"/>
                  </a:lnTo>
                  <a:lnTo>
                    <a:pt x="243840" y="0"/>
                  </a:lnTo>
                  <a:close/>
                </a:path>
              </a:pathLst>
            </a:custGeom>
            <a:solidFill>
              <a:srgbClr val="004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5567680" y="4212589"/>
              <a:ext cx="238760" cy="12700"/>
            </a:xfrm>
            <a:custGeom>
              <a:avLst/>
              <a:gdLst/>
              <a:ahLst/>
              <a:cxnLst/>
              <a:rect l="l" t="t" r="r" b="b"/>
              <a:pathLst>
                <a:path w="238760" h="12700">
                  <a:moveTo>
                    <a:pt x="23876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3810"/>
                  </a:lnTo>
                  <a:lnTo>
                    <a:pt x="1270" y="7620"/>
                  </a:lnTo>
                  <a:lnTo>
                    <a:pt x="2540" y="7620"/>
                  </a:lnTo>
                  <a:lnTo>
                    <a:pt x="2540" y="10160"/>
                  </a:lnTo>
                  <a:lnTo>
                    <a:pt x="2540" y="12700"/>
                  </a:lnTo>
                  <a:lnTo>
                    <a:pt x="234950" y="12700"/>
                  </a:lnTo>
                  <a:lnTo>
                    <a:pt x="234950" y="10160"/>
                  </a:lnTo>
                  <a:lnTo>
                    <a:pt x="236220" y="10160"/>
                  </a:lnTo>
                  <a:lnTo>
                    <a:pt x="236220" y="7620"/>
                  </a:lnTo>
                  <a:lnTo>
                    <a:pt x="237490" y="7620"/>
                  </a:lnTo>
                  <a:lnTo>
                    <a:pt x="237490" y="3810"/>
                  </a:lnTo>
                  <a:lnTo>
                    <a:pt x="238760" y="3810"/>
                  </a:lnTo>
                  <a:lnTo>
                    <a:pt x="238760" y="1270"/>
                  </a:lnTo>
                  <a:lnTo>
                    <a:pt x="238760" y="0"/>
                  </a:lnTo>
                  <a:close/>
                </a:path>
              </a:pathLst>
            </a:custGeom>
            <a:solidFill>
              <a:srgbClr val="004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5570220" y="4225289"/>
              <a:ext cx="232410" cy="13970"/>
            </a:xfrm>
            <a:custGeom>
              <a:avLst/>
              <a:gdLst/>
              <a:ahLst/>
              <a:cxnLst/>
              <a:rect l="l" t="t" r="r" b="b"/>
              <a:pathLst>
                <a:path w="232410" h="13970">
                  <a:moveTo>
                    <a:pt x="2324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3810"/>
                  </a:lnTo>
                  <a:lnTo>
                    <a:pt x="1270" y="7620"/>
                  </a:lnTo>
                  <a:lnTo>
                    <a:pt x="2540" y="7620"/>
                  </a:lnTo>
                  <a:lnTo>
                    <a:pt x="2540" y="10160"/>
                  </a:lnTo>
                  <a:lnTo>
                    <a:pt x="2540" y="13970"/>
                  </a:lnTo>
                  <a:lnTo>
                    <a:pt x="227330" y="13970"/>
                  </a:lnTo>
                  <a:lnTo>
                    <a:pt x="227330" y="10160"/>
                  </a:lnTo>
                  <a:lnTo>
                    <a:pt x="228600" y="10160"/>
                  </a:lnTo>
                  <a:lnTo>
                    <a:pt x="228600" y="7620"/>
                  </a:lnTo>
                  <a:lnTo>
                    <a:pt x="229870" y="7620"/>
                  </a:lnTo>
                  <a:lnTo>
                    <a:pt x="229870" y="3810"/>
                  </a:lnTo>
                  <a:lnTo>
                    <a:pt x="231140" y="3810"/>
                  </a:lnTo>
                  <a:lnTo>
                    <a:pt x="231140" y="1270"/>
                  </a:lnTo>
                  <a:lnTo>
                    <a:pt x="232410" y="1270"/>
                  </a:lnTo>
                  <a:lnTo>
                    <a:pt x="232410" y="0"/>
                  </a:lnTo>
                  <a:close/>
                </a:path>
              </a:pathLst>
            </a:custGeom>
            <a:solidFill>
              <a:srgbClr val="004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5574030" y="4239259"/>
              <a:ext cx="222250" cy="12700"/>
            </a:xfrm>
            <a:custGeom>
              <a:avLst/>
              <a:gdLst/>
              <a:ahLst/>
              <a:cxnLst/>
              <a:rect l="l" t="t" r="r" b="b"/>
              <a:pathLst>
                <a:path w="222250" h="12700">
                  <a:moveTo>
                    <a:pt x="218440" y="10172"/>
                  </a:moveTo>
                  <a:lnTo>
                    <a:pt x="2540" y="10172"/>
                  </a:lnTo>
                  <a:lnTo>
                    <a:pt x="2540" y="12700"/>
                  </a:lnTo>
                  <a:lnTo>
                    <a:pt x="218440" y="12700"/>
                  </a:lnTo>
                  <a:lnTo>
                    <a:pt x="218440" y="10172"/>
                  </a:lnTo>
                  <a:close/>
                </a:path>
                <a:path w="222250" h="12700">
                  <a:moveTo>
                    <a:pt x="22225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1270" y="5080"/>
                  </a:lnTo>
                  <a:lnTo>
                    <a:pt x="1270" y="6350"/>
                  </a:lnTo>
                  <a:lnTo>
                    <a:pt x="1270" y="10160"/>
                  </a:lnTo>
                  <a:lnTo>
                    <a:pt x="219710" y="10160"/>
                  </a:lnTo>
                  <a:lnTo>
                    <a:pt x="219710" y="6350"/>
                  </a:lnTo>
                  <a:lnTo>
                    <a:pt x="220980" y="6350"/>
                  </a:lnTo>
                  <a:lnTo>
                    <a:pt x="220980" y="5080"/>
                  </a:lnTo>
                  <a:lnTo>
                    <a:pt x="220967" y="3810"/>
                  </a:lnTo>
                  <a:lnTo>
                    <a:pt x="222250" y="3810"/>
                  </a:lnTo>
                  <a:lnTo>
                    <a:pt x="222250" y="0"/>
                  </a:lnTo>
                  <a:close/>
                </a:path>
              </a:pathLst>
            </a:custGeom>
            <a:solidFill>
              <a:srgbClr val="004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5576570" y="4251959"/>
              <a:ext cx="214629" cy="13970"/>
            </a:xfrm>
            <a:custGeom>
              <a:avLst/>
              <a:gdLst/>
              <a:ahLst/>
              <a:cxnLst/>
              <a:rect l="l" t="t" r="r" b="b"/>
              <a:pathLst>
                <a:path w="214629" h="13970">
                  <a:moveTo>
                    <a:pt x="21463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1270" y="5080"/>
                  </a:lnTo>
                  <a:lnTo>
                    <a:pt x="2540" y="5080"/>
                  </a:lnTo>
                  <a:lnTo>
                    <a:pt x="2540" y="7620"/>
                  </a:lnTo>
                  <a:lnTo>
                    <a:pt x="2540" y="10160"/>
                  </a:lnTo>
                  <a:lnTo>
                    <a:pt x="3810" y="10160"/>
                  </a:lnTo>
                  <a:lnTo>
                    <a:pt x="3810" y="12700"/>
                  </a:lnTo>
                  <a:lnTo>
                    <a:pt x="3810" y="13970"/>
                  </a:lnTo>
                  <a:lnTo>
                    <a:pt x="208280" y="13970"/>
                  </a:lnTo>
                  <a:lnTo>
                    <a:pt x="208280" y="12700"/>
                  </a:lnTo>
                  <a:lnTo>
                    <a:pt x="209537" y="12700"/>
                  </a:lnTo>
                  <a:lnTo>
                    <a:pt x="209537" y="10160"/>
                  </a:lnTo>
                  <a:lnTo>
                    <a:pt x="210820" y="10160"/>
                  </a:lnTo>
                  <a:lnTo>
                    <a:pt x="210820" y="7620"/>
                  </a:lnTo>
                  <a:lnTo>
                    <a:pt x="212090" y="7620"/>
                  </a:lnTo>
                  <a:lnTo>
                    <a:pt x="212090" y="5080"/>
                  </a:lnTo>
                  <a:lnTo>
                    <a:pt x="213360" y="5080"/>
                  </a:lnTo>
                  <a:lnTo>
                    <a:pt x="213360" y="2540"/>
                  </a:lnTo>
                  <a:lnTo>
                    <a:pt x="214630" y="2540"/>
                  </a:lnTo>
                  <a:lnTo>
                    <a:pt x="214630" y="1270"/>
                  </a:lnTo>
                  <a:lnTo>
                    <a:pt x="214630" y="0"/>
                  </a:lnTo>
                  <a:close/>
                </a:path>
              </a:pathLst>
            </a:custGeom>
            <a:solidFill>
              <a:srgbClr val="004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5580380" y="4265929"/>
              <a:ext cx="204470" cy="13970"/>
            </a:xfrm>
            <a:custGeom>
              <a:avLst/>
              <a:gdLst/>
              <a:ahLst/>
              <a:cxnLst/>
              <a:rect l="l" t="t" r="r" b="b"/>
              <a:pathLst>
                <a:path w="204470" h="13970">
                  <a:moveTo>
                    <a:pt x="198120" y="8902"/>
                  </a:moveTo>
                  <a:lnTo>
                    <a:pt x="3810" y="8902"/>
                  </a:lnTo>
                  <a:lnTo>
                    <a:pt x="3810" y="11430"/>
                  </a:lnTo>
                  <a:lnTo>
                    <a:pt x="5080" y="11430"/>
                  </a:lnTo>
                  <a:lnTo>
                    <a:pt x="5080" y="13970"/>
                  </a:lnTo>
                  <a:lnTo>
                    <a:pt x="196850" y="13970"/>
                  </a:lnTo>
                  <a:lnTo>
                    <a:pt x="196850" y="11430"/>
                  </a:lnTo>
                  <a:lnTo>
                    <a:pt x="198120" y="11430"/>
                  </a:lnTo>
                  <a:lnTo>
                    <a:pt x="198120" y="8902"/>
                  </a:lnTo>
                  <a:close/>
                </a:path>
                <a:path w="204470" h="13970">
                  <a:moveTo>
                    <a:pt x="20447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1270" y="5080"/>
                  </a:lnTo>
                  <a:lnTo>
                    <a:pt x="1270" y="6350"/>
                  </a:lnTo>
                  <a:lnTo>
                    <a:pt x="2540" y="6350"/>
                  </a:lnTo>
                  <a:lnTo>
                    <a:pt x="2540" y="7620"/>
                  </a:lnTo>
                  <a:lnTo>
                    <a:pt x="2540" y="8890"/>
                  </a:lnTo>
                  <a:lnTo>
                    <a:pt x="199390" y="8890"/>
                  </a:lnTo>
                  <a:lnTo>
                    <a:pt x="199390" y="7620"/>
                  </a:lnTo>
                  <a:lnTo>
                    <a:pt x="200660" y="7620"/>
                  </a:lnTo>
                  <a:lnTo>
                    <a:pt x="200660" y="6350"/>
                  </a:lnTo>
                  <a:lnTo>
                    <a:pt x="200660" y="5080"/>
                  </a:lnTo>
                  <a:lnTo>
                    <a:pt x="201930" y="5080"/>
                  </a:lnTo>
                  <a:lnTo>
                    <a:pt x="201930" y="2540"/>
                  </a:lnTo>
                  <a:lnTo>
                    <a:pt x="203200" y="2540"/>
                  </a:lnTo>
                  <a:lnTo>
                    <a:pt x="203200" y="1270"/>
                  </a:lnTo>
                  <a:lnTo>
                    <a:pt x="204470" y="1270"/>
                  </a:lnTo>
                  <a:lnTo>
                    <a:pt x="204470" y="0"/>
                  </a:lnTo>
                  <a:close/>
                </a:path>
              </a:pathLst>
            </a:custGeom>
            <a:solidFill>
              <a:srgbClr val="004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5586730" y="4279900"/>
              <a:ext cx="189230" cy="12700"/>
            </a:xfrm>
            <a:custGeom>
              <a:avLst/>
              <a:gdLst/>
              <a:ahLst/>
              <a:cxnLst/>
              <a:rect l="l" t="t" r="r" b="b"/>
              <a:pathLst>
                <a:path w="189229" h="12700">
                  <a:moveTo>
                    <a:pt x="189217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1270" y="2540"/>
                  </a:lnTo>
                  <a:lnTo>
                    <a:pt x="1270" y="3810"/>
                  </a:lnTo>
                  <a:lnTo>
                    <a:pt x="1270" y="5080"/>
                  </a:lnTo>
                  <a:lnTo>
                    <a:pt x="1270" y="6350"/>
                  </a:lnTo>
                  <a:lnTo>
                    <a:pt x="2540" y="6350"/>
                  </a:lnTo>
                  <a:lnTo>
                    <a:pt x="2540" y="8890"/>
                  </a:lnTo>
                  <a:lnTo>
                    <a:pt x="3810" y="8890"/>
                  </a:lnTo>
                  <a:lnTo>
                    <a:pt x="3810" y="10160"/>
                  </a:lnTo>
                  <a:lnTo>
                    <a:pt x="3810" y="11430"/>
                  </a:lnTo>
                  <a:lnTo>
                    <a:pt x="5080" y="11430"/>
                  </a:lnTo>
                  <a:lnTo>
                    <a:pt x="5080" y="12700"/>
                  </a:lnTo>
                  <a:lnTo>
                    <a:pt x="180340" y="12700"/>
                  </a:lnTo>
                  <a:lnTo>
                    <a:pt x="180340" y="11430"/>
                  </a:lnTo>
                  <a:lnTo>
                    <a:pt x="181610" y="11430"/>
                  </a:lnTo>
                  <a:lnTo>
                    <a:pt x="181610" y="10160"/>
                  </a:lnTo>
                  <a:lnTo>
                    <a:pt x="182880" y="10160"/>
                  </a:lnTo>
                  <a:lnTo>
                    <a:pt x="182880" y="8890"/>
                  </a:lnTo>
                  <a:lnTo>
                    <a:pt x="184150" y="8890"/>
                  </a:lnTo>
                  <a:lnTo>
                    <a:pt x="184150" y="6350"/>
                  </a:lnTo>
                  <a:lnTo>
                    <a:pt x="185420" y="6350"/>
                  </a:lnTo>
                  <a:lnTo>
                    <a:pt x="185420" y="5080"/>
                  </a:lnTo>
                  <a:lnTo>
                    <a:pt x="186690" y="5080"/>
                  </a:lnTo>
                  <a:lnTo>
                    <a:pt x="186690" y="3810"/>
                  </a:lnTo>
                  <a:lnTo>
                    <a:pt x="187960" y="3810"/>
                  </a:lnTo>
                  <a:lnTo>
                    <a:pt x="187960" y="2540"/>
                  </a:lnTo>
                  <a:lnTo>
                    <a:pt x="189217" y="2540"/>
                  </a:lnTo>
                  <a:lnTo>
                    <a:pt x="189217" y="0"/>
                  </a:lnTo>
                  <a:close/>
                </a:path>
              </a:pathLst>
            </a:custGeom>
            <a:solidFill>
              <a:srgbClr val="004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5591810" y="4292600"/>
              <a:ext cx="173990" cy="13970"/>
            </a:xfrm>
            <a:custGeom>
              <a:avLst/>
              <a:gdLst/>
              <a:ahLst/>
              <a:cxnLst/>
              <a:rect l="l" t="t" r="r" b="b"/>
              <a:pathLst>
                <a:path w="173989" h="13970">
                  <a:moveTo>
                    <a:pt x="167640" y="8902"/>
                  </a:moveTo>
                  <a:lnTo>
                    <a:pt x="5080" y="8902"/>
                  </a:lnTo>
                  <a:lnTo>
                    <a:pt x="5080" y="10160"/>
                  </a:lnTo>
                  <a:lnTo>
                    <a:pt x="6350" y="10160"/>
                  </a:lnTo>
                  <a:lnTo>
                    <a:pt x="6350" y="11430"/>
                  </a:lnTo>
                  <a:lnTo>
                    <a:pt x="7620" y="11430"/>
                  </a:lnTo>
                  <a:lnTo>
                    <a:pt x="7620" y="12700"/>
                  </a:lnTo>
                  <a:lnTo>
                    <a:pt x="7620" y="13970"/>
                  </a:lnTo>
                  <a:lnTo>
                    <a:pt x="163830" y="13970"/>
                  </a:lnTo>
                  <a:lnTo>
                    <a:pt x="163830" y="12700"/>
                  </a:lnTo>
                  <a:lnTo>
                    <a:pt x="165087" y="12700"/>
                  </a:lnTo>
                  <a:lnTo>
                    <a:pt x="165087" y="11430"/>
                  </a:lnTo>
                  <a:lnTo>
                    <a:pt x="166370" y="11430"/>
                  </a:lnTo>
                  <a:lnTo>
                    <a:pt x="166370" y="10160"/>
                  </a:lnTo>
                  <a:lnTo>
                    <a:pt x="167640" y="10160"/>
                  </a:lnTo>
                  <a:lnTo>
                    <a:pt x="167640" y="8902"/>
                  </a:lnTo>
                  <a:close/>
                </a:path>
                <a:path w="173989" h="13970">
                  <a:moveTo>
                    <a:pt x="172720" y="2552"/>
                  </a:moveTo>
                  <a:lnTo>
                    <a:pt x="1270" y="2552"/>
                  </a:lnTo>
                  <a:lnTo>
                    <a:pt x="1270" y="3810"/>
                  </a:lnTo>
                  <a:lnTo>
                    <a:pt x="2540" y="3810"/>
                  </a:lnTo>
                  <a:lnTo>
                    <a:pt x="2540" y="5080"/>
                  </a:lnTo>
                  <a:lnTo>
                    <a:pt x="2540" y="6350"/>
                  </a:lnTo>
                  <a:lnTo>
                    <a:pt x="3810" y="6350"/>
                  </a:lnTo>
                  <a:lnTo>
                    <a:pt x="3810" y="7620"/>
                  </a:lnTo>
                  <a:lnTo>
                    <a:pt x="5080" y="7620"/>
                  </a:lnTo>
                  <a:lnTo>
                    <a:pt x="5080" y="8890"/>
                  </a:lnTo>
                  <a:lnTo>
                    <a:pt x="168897" y="8890"/>
                  </a:lnTo>
                  <a:lnTo>
                    <a:pt x="168897" y="7620"/>
                  </a:lnTo>
                  <a:lnTo>
                    <a:pt x="170180" y="7620"/>
                  </a:lnTo>
                  <a:lnTo>
                    <a:pt x="170180" y="6350"/>
                  </a:lnTo>
                  <a:lnTo>
                    <a:pt x="170180" y="5080"/>
                  </a:lnTo>
                  <a:lnTo>
                    <a:pt x="171450" y="5080"/>
                  </a:lnTo>
                  <a:lnTo>
                    <a:pt x="171450" y="3810"/>
                  </a:lnTo>
                  <a:lnTo>
                    <a:pt x="172720" y="3810"/>
                  </a:lnTo>
                  <a:lnTo>
                    <a:pt x="172720" y="2552"/>
                  </a:lnTo>
                  <a:close/>
                </a:path>
                <a:path w="173989" h="13970">
                  <a:moveTo>
                    <a:pt x="17399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173990" y="2540"/>
                  </a:lnTo>
                  <a:lnTo>
                    <a:pt x="173990" y="1270"/>
                  </a:lnTo>
                  <a:lnTo>
                    <a:pt x="173990" y="0"/>
                  </a:lnTo>
                  <a:close/>
                </a:path>
              </a:pathLst>
            </a:custGeom>
            <a:solidFill>
              <a:srgbClr val="003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5600700" y="4306569"/>
              <a:ext cx="153670" cy="13970"/>
            </a:xfrm>
            <a:custGeom>
              <a:avLst/>
              <a:gdLst/>
              <a:ahLst/>
              <a:cxnLst/>
              <a:rect l="l" t="t" r="r" b="b"/>
              <a:pathLst>
                <a:path w="153670" h="13970">
                  <a:moveTo>
                    <a:pt x="147320" y="7632"/>
                  </a:moveTo>
                  <a:lnTo>
                    <a:pt x="3810" y="7632"/>
                  </a:lnTo>
                  <a:lnTo>
                    <a:pt x="3810" y="8890"/>
                  </a:lnTo>
                  <a:lnTo>
                    <a:pt x="5080" y="8890"/>
                  </a:lnTo>
                  <a:lnTo>
                    <a:pt x="5080" y="10160"/>
                  </a:lnTo>
                  <a:lnTo>
                    <a:pt x="6350" y="10160"/>
                  </a:lnTo>
                  <a:lnTo>
                    <a:pt x="6350" y="11430"/>
                  </a:lnTo>
                  <a:lnTo>
                    <a:pt x="8890" y="11430"/>
                  </a:lnTo>
                  <a:lnTo>
                    <a:pt x="8890" y="12700"/>
                  </a:lnTo>
                  <a:lnTo>
                    <a:pt x="10160" y="12700"/>
                  </a:lnTo>
                  <a:lnTo>
                    <a:pt x="10160" y="13970"/>
                  </a:lnTo>
                  <a:lnTo>
                    <a:pt x="140970" y="13970"/>
                  </a:lnTo>
                  <a:lnTo>
                    <a:pt x="140970" y="12700"/>
                  </a:lnTo>
                  <a:lnTo>
                    <a:pt x="142240" y="12700"/>
                  </a:lnTo>
                  <a:lnTo>
                    <a:pt x="142240" y="11430"/>
                  </a:lnTo>
                  <a:lnTo>
                    <a:pt x="144780" y="11430"/>
                  </a:lnTo>
                  <a:lnTo>
                    <a:pt x="144780" y="10160"/>
                  </a:lnTo>
                  <a:lnTo>
                    <a:pt x="146050" y="10160"/>
                  </a:lnTo>
                  <a:lnTo>
                    <a:pt x="146050" y="8890"/>
                  </a:lnTo>
                  <a:lnTo>
                    <a:pt x="147320" y="8890"/>
                  </a:lnTo>
                  <a:lnTo>
                    <a:pt x="147320" y="7632"/>
                  </a:lnTo>
                  <a:close/>
                </a:path>
                <a:path w="153670" h="13970">
                  <a:moveTo>
                    <a:pt x="15367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1270" y="3810"/>
                  </a:lnTo>
                  <a:lnTo>
                    <a:pt x="2540" y="3810"/>
                  </a:lnTo>
                  <a:lnTo>
                    <a:pt x="2540" y="5080"/>
                  </a:lnTo>
                  <a:lnTo>
                    <a:pt x="2540" y="6350"/>
                  </a:lnTo>
                  <a:lnTo>
                    <a:pt x="3810" y="6350"/>
                  </a:lnTo>
                  <a:lnTo>
                    <a:pt x="3810" y="7620"/>
                  </a:lnTo>
                  <a:lnTo>
                    <a:pt x="148590" y="7620"/>
                  </a:lnTo>
                  <a:lnTo>
                    <a:pt x="148590" y="6350"/>
                  </a:lnTo>
                  <a:lnTo>
                    <a:pt x="148590" y="5080"/>
                  </a:lnTo>
                  <a:lnTo>
                    <a:pt x="149860" y="5080"/>
                  </a:lnTo>
                  <a:lnTo>
                    <a:pt x="149860" y="3810"/>
                  </a:lnTo>
                  <a:lnTo>
                    <a:pt x="151130" y="3810"/>
                  </a:lnTo>
                  <a:lnTo>
                    <a:pt x="151130" y="2540"/>
                  </a:lnTo>
                  <a:lnTo>
                    <a:pt x="152400" y="2540"/>
                  </a:lnTo>
                  <a:lnTo>
                    <a:pt x="152400" y="1270"/>
                  </a:lnTo>
                  <a:lnTo>
                    <a:pt x="153670" y="1270"/>
                  </a:lnTo>
                  <a:lnTo>
                    <a:pt x="153670" y="0"/>
                  </a:lnTo>
                  <a:close/>
                </a:path>
              </a:pathLst>
            </a:custGeom>
            <a:solidFill>
              <a:srgbClr val="003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5612130" y="4320552"/>
              <a:ext cx="128270" cy="12700"/>
            </a:xfrm>
            <a:custGeom>
              <a:avLst/>
              <a:gdLst/>
              <a:ahLst/>
              <a:cxnLst/>
              <a:rect l="l" t="t" r="r" b="b"/>
              <a:pathLst>
                <a:path w="128270" h="12700">
                  <a:moveTo>
                    <a:pt x="118110" y="6350"/>
                  </a:moveTo>
                  <a:lnTo>
                    <a:pt x="6350" y="6350"/>
                  </a:lnTo>
                  <a:lnTo>
                    <a:pt x="6350" y="7607"/>
                  </a:lnTo>
                  <a:lnTo>
                    <a:pt x="7620" y="7607"/>
                  </a:lnTo>
                  <a:lnTo>
                    <a:pt x="7620" y="8877"/>
                  </a:lnTo>
                  <a:lnTo>
                    <a:pt x="10160" y="8877"/>
                  </a:lnTo>
                  <a:lnTo>
                    <a:pt x="10160" y="10147"/>
                  </a:lnTo>
                  <a:lnTo>
                    <a:pt x="11430" y="10147"/>
                  </a:lnTo>
                  <a:lnTo>
                    <a:pt x="11430" y="11417"/>
                  </a:lnTo>
                  <a:lnTo>
                    <a:pt x="12700" y="11417"/>
                  </a:lnTo>
                  <a:lnTo>
                    <a:pt x="12700" y="12687"/>
                  </a:lnTo>
                  <a:lnTo>
                    <a:pt x="110477" y="12687"/>
                  </a:lnTo>
                  <a:lnTo>
                    <a:pt x="110477" y="11417"/>
                  </a:lnTo>
                  <a:lnTo>
                    <a:pt x="113030" y="11417"/>
                  </a:lnTo>
                  <a:lnTo>
                    <a:pt x="113030" y="10147"/>
                  </a:lnTo>
                  <a:lnTo>
                    <a:pt x="114300" y="10147"/>
                  </a:lnTo>
                  <a:lnTo>
                    <a:pt x="114300" y="8877"/>
                  </a:lnTo>
                  <a:lnTo>
                    <a:pt x="116840" y="8877"/>
                  </a:lnTo>
                  <a:lnTo>
                    <a:pt x="116840" y="7607"/>
                  </a:lnTo>
                  <a:lnTo>
                    <a:pt x="118110" y="7607"/>
                  </a:lnTo>
                  <a:lnTo>
                    <a:pt x="118110" y="6350"/>
                  </a:lnTo>
                  <a:close/>
                </a:path>
                <a:path w="128270" h="12700">
                  <a:moveTo>
                    <a:pt x="128270" y="0"/>
                  </a:moveTo>
                  <a:lnTo>
                    <a:pt x="0" y="0"/>
                  </a:lnTo>
                  <a:lnTo>
                    <a:pt x="0" y="1257"/>
                  </a:lnTo>
                  <a:lnTo>
                    <a:pt x="1270" y="1257"/>
                  </a:lnTo>
                  <a:lnTo>
                    <a:pt x="1270" y="2527"/>
                  </a:lnTo>
                  <a:lnTo>
                    <a:pt x="2540" y="2527"/>
                  </a:lnTo>
                  <a:lnTo>
                    <a:pt x="2540" y="3797"/>
                  </a:lnTo>
                  <a:lnTo>
                    <a:pt x="3810" y="3797"/>
                  </a:lnTo>
                  <a:lnTo>
                    <a:pt x="3810" y="5067"/>
                  </a:lnTo>
                  <a:lnTo>
                    <a:pt x="5080" y="5067"/>
                  </a:lnTo>
                  <a:lnTo>
                    <a:pt x="5080" y="6337"/>
                  </a:lnTo>
                  <a:lnTo>
                    <a:pt x="120650" y="6337"/>
                  </a:lnTo>
                  <a:lnTo>
                    <a:pt x="120650" y="5067"/>
                  </a:lnTo>
                  <a:lnTo>
                    <a:pt x="121920" y="5067"/>
                  </a:lnTo>
                  <a:lnTo>
                    <a:pt x="121920" y="3797"/>
                  </a:lnTo>
                  <a:lnTo>
                    <a:pt x="124460" y="3797"/>
                  </a:lnTo>
                  <a:lnTo>
                    <a:pt x="124460" y="2527"/>
                  </a:lnTo>
                  <a:lnTo>
                    <a:pt x="125730" y="2527"/>
                  </a:lnTo>
                  <a:lnTo>
                    <a:pt x="125730" y="1257"/>
                  </a:lnTo>
                  <a:lnTo>
                    <a:pt x="128270" y="1257"/>
                  </a:lnTo>
                  <a:lnTo>
                    <a:pt x="128270" y="0"/>
                  </a:lnTo>
                  <a:close/>
                </a:path>
              </a:pathLst>
            </a:custGeom>
            <a:solidFill>
              <a:srgbClr val="003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5626100" y="4333252"/>
              <a:ext cx="93980" cy="13970"/>
            </a:xfrm>
            <a:custGeom>
              <a:avLst/>
              <a:gdLst/>
              <a:ahLst/>
              <a:cxnLst/>
              <a:rect l="l" t="t" r="r" b="b"/>
              <a:pathLst>
                <a:path w="93979" h="13970">
                  <a:moveTo>
                    <a:pt x="53340" y="12700"/>
                  </a:moveTo>
                  <a:lnTo>
                    <a:pt x="34290" y="12700"/>
                  </a:lnTo>
                  <a:lnTo>
                    <a:pt x="34290" y="13957"/>
                  </a:lnTo>
                  <a:lnTo>
                    <a:pt x="53340" y="13957"/>
                  </a:lnTo>
                  <a:lnTo>
                    <a:pt x="53340" y="12700"/>
                  </a:lnTo>
                  <a:close/>
                </a:path>
                <a:path w="93979" h="13970">
                  <a:moveTo>
                    <a:pt x="78740" y="6350"/>
                  </a:moveTo>
                  <a:lnTo>
                    <a:pt x="12700" y="6350"/>
                  </a:lnTo>
                  <a:lnTo>
                    <a:pt x="12700" y="7607"/>
                  </a:lnTo>
                  <a:lnTo>
                    <a:pt x="16510" y="7607"/>
                  </a:lnTo>
                  <a:lnTo>
                    <a:pt x="16510" y="8877"/>
                  </a:lnTo>
                  <a:lnTo>
                    <a:pt x="19050" y="8877"/>
                  </a:lnTo>
                  <a:lnTo>
                    <a:pt x="19050" y="10147"/>
                  </a:lnTo>
                  <a:lnTo>
                    <a:pt x="25400" y="10147"/>
                  </a:lnTo>
                  <a:lnTo>
                    <a:pt x="25400" y="11417"/>
                  </a:lnTo>
                  <a:lnTo>
                    <a:pt x="27940" y="11417"/>
                  </a:lnTo>
                  <a:lnTo>
                    <a:pt x="27940" y="12687"/>
                  </a:lnTo>
                  <a:lnTo>
                    <a:pt x="60960" y="12687"/>
                  </a:lnTo>
                  <a:lnTo>
                    <a:pt x="60960" y="11417"/>
                  </a:lnTo>
                  <a:lnTo>
                    <a:pt x="67310" y="11417"/>
                  </a:lnTo>
                  <a:lnTo>
                    <a:pt x="67310" y="10147"/>
                  </a:lnTo>
                  <a:lnTo>
                    <a:pt x="69850" y="10147"/>
                  </a:lnTo>
                  <a:lnTo>
                    <a:pt x="69850" y="8877"/>
                  </a:lnTo>
                  <a:lnTo>
                    <a:pt x="76200" y="8877"/>
                  </a:lnTo>
                  <a:lnTo>
                    <a:pt x="76200" y="7607"/>
                  </a:lnTo>
                  <a:lnTo>
                    <a:pt x="78740" y="7607"/>
                  </a:lnTo>
                  <a:lnTo>
                    <a:pt x="78740" y="6350"/>
                  </a:lnTo>
                  <a:close/>
                </a:path>
                <a:path w="93979" h="13970">
                  <a:moveTo>
                    <a:pt x="93980" y="0"/>
                  </a:moveTo>
                  <a:lnTo>
                    <a:pt x="0" y="0"/>
                  </a:lnTo>
                  <a:lnTo>
                    <a:pt x="0" y="1257"/>
                  </a:lnTo>
                  <a:lnTo>
                    <a:pt x="2540" y="1257"/>
                  </a:lnTo>
                  <a:lnTo>
                    <a:pt x="2540" y="2527"/>
                  </a:lnTo>
                  <a:lnTo>
                    <a:pt x="3810" y="2527"/>
                  </a:lnTo>
                  <a:lnTo>
                    <a:pt x="3810" y="3797"/>
                  </a:lnTo>
                  <a:lnTo>
                    <a:pt x="5080" y="3797"/>
                  </a:lnTo>
                  <a:lnTo>
                    <a:pt x="5080" y="5067"/>
                  </a:lnTo>
                  <a:lnTo>
                    <a:pt x="10160" y="5067"/>
                  </a:lnTo>
                  <a:lnTo>
                    <a:pt x="10160" y="6337"/>
                  </a:lnTo>
                  <a:lnTo>
                    <a:pt x="82550" y="6337"/>
                  </a:lnTo>
                  <a:lnTo>
                    <a:pt x="82550" y="5067"/>
                  </a:lnTo>
                  <a:lnTo>
                    <a:pt x="85090" y="5067"/>
                  </a:lnTo>
                  <a:lnTo>
                    <a:pt x="85090" y="3797"/>
                  </a:lnTo>
                  <a:lnTo>
                    <a:pt x="87630" y="3797"/>
                  </a:lnTo>
                  <a:lnTo>
                    <a:pt x="87630" y="2527"/>
                  </a:lnTo>
                  <a:lnTo>
                    <a:pt x="91440" y="2527"/>
                  </a:lnTo>
                  <a:lnTo>
                    <a:pt x="91440" y="1257"/>
                  </a:lnTo>
                  <a:lnTo>
                    <a:pt x="93980" y="1257"/>
                  </a:lnTo>
                  <a:lnTo>
                    <a:pt x="93980" y="0"/>
                  </a:lnTo>
                  <a:close/>
                </a:path>
              </a:pathLst>
            </a:custGeom>
            <a:solidFill>
              <a:srgbClr val="003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5608320" y="3578859"/>
              <a:ext cx="222250" cy="772160"/>
            </a:xfrm>
            <a:custGeom>
              <a:avLst/>
              <a:gdLst/>
              <a:ahLst/>
              <a:cxnLst/>
              <a:rect l="l" t="t" r="r" b="b"/>
              <a:pathLst>
                <a:path w="222250" h="772160">
                  <a:moveTo>
                    <a:pt x="222250" y="0"/>
                  </a:moveTo>
                  <a:lnTo>
                    <a:pt x="209550" y="0"/>
                  </a:lnTo>
                  <a:lnTo>
                    <a:pt x="209550" y="499110"/>
                  </a:lnTo>
                  <a:lnTo>
                    <a:pt x="210820" y="499110"/>
                  </a:lnTo>
                  <a:lnTo>
                    <a:pt x="210820" y="530860"/>
                  </a:lnTo>
                  <a:lnTo>
                    <a:pt x="209550" y="544830"/>
                  </a:lnTo>
                  <a:lnTo>
                    <a:pt x="208280" y="558800"/>
                  </a:lnTo>
                  <a:lnTo>
                    <a:pt x="205740" y="571500"/>
                  </a:lnTo>
                  <a:lnTo>
                    <a:pt x="204470" y="585470"/>
                  </a:lnTo>
                  <a:lnTo>
                    <a:pt x="200660" y="598170"/>
                  </a:lnTo>
                  <a:lnTo>
                    <a:pt x="198120" y="612140"/>
                  </a:lnTo>
                  <a:lnTo>
                    <a:pt x="194310" y="624840"/>
                  </a:lnTo>
                  <a:lnTo>
                    <a:pt x="190500" y="637540"/>
                  </a:lnTo>
                  <a:lnTo>
                    <a:pt x="187007" y="649185"/>
                  </a:lnTo>
                  <a:lnTo>
                    <a:pt x="186690" y="648970"/>
                  </a:lnTo>
                  <a:lnTo>
                    <a:pt x="181610" y="660400"/>
                  </a:lnTo>
                  <a:lnTo>
                    <a:pt x="177800" y="671830"/>
                  </a:lnTo>
                  <a:lnTo>
                    <a:pt x="171450" y="681990"/>
                  </a:lnTo>
                  <a:lnTo>
                    <a:pt x="172415" y="682485"/>
                  </a:lnTo>
                  <a:lnTo>
                    <a:pt x="166370" y="692150"/>
                  </a:lnTo>
                  <a:lnTo>
                    <a:pt x="161290" y="701040"/>
                  </a:lnTo>
                  <a:lnTo>
                    <a:pt x="153670" y="709930"/>
                  </a:lnTo>
                  <a:lnTo>
                    <a:pt x="147840" y="718083"/>
                  </a:lnTo>
                  <a:lnTo>
                    <a:pt x="147320" y="717550"/>
                  </a:lnTo>
                  <a:lnTo>
                    <a:pt x="140970" y="725170"/>
                  </a:lnTo>
                  <a:lnTo>
                    <a:pt x="133350" y="732790"/>
                  </a:lnTo>
                  <a:lnTo>
                    <a:pt x="125730" y="739140"/>
                  </a:lnTo>
                  <a:lnTo>
                    <a:pt x="118110" y="744220"/>
                  </a:lnTo>
                  <a:lnTo>
                    <a:pt x="118389" y="744651"/>
                  </a:lnTo>
                  <a:lnTo>
                    <a:pt x="110490" y="748030"/>
                  </a:lnTo>
                  <a:lnTo>
                    <a:pt x="110490" y="749300"/>
                  </a:lnTo>
                  <a:lnTo>
                    <a:pt x="101600" y="753110"/>
                  </a:lnTo>
                  <a:lnTo>
                    <a:pt x="101803" y="753414"/>
                  </a:lnTo>
                  <a:lnTo>
                    <a:pt x="93980" y="755650"/>
                  </a:lnTo>
                  <a:lnTo>
                    <a:pt x="85090" y="759460"/>
                  </a:lnTo>
                  <a:lnTo>
                    <a:pt x="76200" y="760730"/>
                  </a:lnTo>
                  <a:lnTo>
                    <a:pt x="68580" y="762000"/>
                  </a:lnTo>
                  <a:lnTo>
                    <a:pt x="60960" y="762000"/>
                  </a:lnTo>
                  <a:lnTo>
                    <a:pt x="53340" y="762000"/>
                  </a:lnTo>
                  <a:lnTo>
                    <a:pt x="45720" y="760730"/>
                  </a:lnTo>
                  <a:lnTo>
                    <a:pt x="38100" y="758190"/>
                  </a:lnTo>
                  <a:lnTo>
                    <a:pt x="37807" y="759345"/>
                  </a:lnTo>
                  <a:lnTo>
                    <a:pt x="31750" y="756920"/>
                  </a:lnTo>
                  <a:lnTo>
                    <a:pt x="25400" y="753110"/>
                  </a:lnTo>
                  <a:lnTo>
                    <a:pt x="19050" y="749300"/>
                  </a:lnTo>
                  <a:lnTo>
                    <a:pt x="18542" y="750062"/>
                  </a:lnTo>
                  <a:lnTo>
                    <a:pt x="12700" y="744220"/>
                  </a:lnTo>
                  <a:lnTo>
                    <a:pt x="12192" y="744982"/>
                  </a:lnTo>
                  <a:lnTo>
                    <a:pt x="6350" y="739140"/>
                  </a:lnTo>
                  <a:lnTo>
                    <a:pt x="0" y="745490"/>
                  </a:lnTo>
                  <a:lnTo>
                    <a:pt x="6350" y="751840"/>
                  </a:lnTo>
                  <a:lnTo>
                    <a:pt x="12700" y="756920"/>
                  </a:lnTo>
                  <a:lnTo>
                    <a:pt x="12700" y="758190"/>
                  </a:lnTo>
                  <a:lnTo>
                    <a:pt x="13970" y="758190"/>
                  </a:lnTo>
                  <a:lnTo>
                    <a:pt x="20320" y="762000"/>
                  </a:lnTo>
                  <a:lnTo>
                    <a:pt x="27940" y="765810"/>
                  </a:lnTo>
                  <a:lnTo>
                    <a:pt x="35560" y="768350"/>
                  </a:lnTo>
                  <a:lnTo>
                    <a:pt x="44450" y="770890"/>
                  </a:lnTo>
                  <a:lnTo>
                    <a:pt x="52070" y="772160"/>
                  </a:lnTo>
                  <a:lnTo>
                    <a:pt x="60960" y="772160"/>
                  </a:lnTo>
                  <a:lnTo>
                    <a:pt x="69850" y="772160"/>
                  </a:lnTo>
                  <a:lnTo>
                    <a:pt x="78740" y="769620"/>
                  </a:lnTo>
                  <a:lnTo>
                    <a:pt x="86360" y="768350"/>
                  </a:lnTo>
                  <a:lnTo>
                    <a:pt x="87630" y="768350"/>
                  </a:lnTo>
                  <a:lnTo>
                    <a:pt x="96520" y="764540"/>
                  </a:lnTo>
                  <a:lnTo>
                    <a:pt x="105410" y="762000"/>
                  </a:lnTo>
                  <a:lnTo>
                    <a:pt x="106680" y="760730"/>
                  </a:lnTo>
                  <a:lnTo>
                    <a:pt x="114300" y="756920"/>
                  </a:lnTo>
                  <a:lnTo>
                    <a:pt x="123190" y="753110"/>
                  </a:lnTo>
                  <a:lnTo>
                    <a:pt x="123190" y="751840"/>
                  </a:lnTo>
                  <a:lnTo>
                    <a:pt x="124460" y="751840"/>
                  </a:lnTo>
                  <a:lnTo>
                    <a:pt x="132080" y="746760"/>
                  </a:lnTo>
                  <a:lnTo>
                    <a:pt x="139700" y="739140"/>
                  </a:lnTo>
                  <a:lnTo>
                    <a:pt x="147320" y="731520"/>
                  </a:lnTo>
                  <a:lnTo>
                    <a:pt x="154940" y="725170"/>
                  </a:lnTo>
                  <a:lnTo>
                    <a:pt x="154940" y="723900"/>
                  </a:lnTo>
                  <a:lnTo>
                    <a:pt x="161290" y="716280"/>
                  </a:lnTo>
                  <a:lnTo>
                    <a:pt x="167640" y="707390"/>
                  </a:lnTo>
                  <a:lnTo>
                    <a:pt x="168910" y="706120"/>
                  </a:lnTo>
                  <a:lnTo>
                    <a:pt x="173990" y="697230"/>
                  </a:lnTo>
                  <a:lnTo>
                    <a:pt x="180340" y="685800"/>
                  </a:lnTo>
                  <a:lnTo>
                    <a:pt x="185420" y="675640"/>
                  </a:lnTo>
                  <a:lnTo>
                    <a:pt x="190500" y="664210"/>
                  </a:lnTo>
                  <a:lnTo>
                    <a:pt x="195580" y="652780"/>
                  </a:lnTo>
                  <a:lnTo>
                    <a:pt x="199390" y="640080"/>
                  </a:lnTo>
                  <a:lnTo>
                    <a:pt x="203200" y="627380"/>
                  </a:lnTo>
                  <a:lnTo>
                    <a:pt x="204470" y="627380"/>
                  </a:lnTo>
                  <a:lnTo>
                    <a:pt x="207010" y="614680"/>
                  </a:lnTo>
                  <a:lnTo>
                    <a:pt x="210820" y="600710"/>
                  </a:lnTo>
                  <a:lnTo>
                    <a:pt x="213360" y="588010"/>
                  </a:lnTo>
                  <a:lnTo>
                    <a:pt x="213360" y="586740"/>
                  </a:lnTo>
                  <a:lnTo>
                    <a:pt x="215900" y="572770"/>
                  </a:lnTo>
                  <a:lnTo>
                    <a:pt x="217170" y="560070"/>
                  </a:lnTo>
                  <a:lnTo>
                    <a:pt x="218440" y="546100"/>
                  </a:lnTo>
                  <a:lnTo>
                    <a:pt x="219710" y="532130"/>
                  </a:lnTo>
                  <a:lnTo>
                    <a:pt x="220980" y="499110"/>
                  </a:lnTo>
                  <a:lnTo>
                    <a:pt x="222250" y="499110"/>
                  </a:lnTo>
                  <a:lnTo>
                    <a:pt x="222250" y="455930"/>
                  </a:lnTo>
                  <a:lnTo>
                    <a:pt x="222250" y="0"/>
                  </a:lnTo>
                  <a:close/>
                </a:path>
              </a:pathLst>
            </a:custGeom>
            <a:solidFill>
              <a:srgbClr val="98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5557520" y="3451859"/>
              <a:ext cx="82550" cy="878840"/>
            </a:xfrm>
            <a:custGeom>
              <a:avLst/>
              <a:gdLst/>
              <a:ahLst/>
              <a:cxnLst/>
              <a:rect l="l" t="t" r="r" b="b"/>
              <a:pathLst>
                <a:path w="82550" h="878839">
                  <a:moveTo>
                    <a:pt x="63500" y="872490"/>
                  </a:moveTo>
                  <a:lnTo>
                    <a:pt x="57150" y="866140"/>
                  </a:lnTo>
                  <a:lnTo>
                    <a:pt x="52070" y="859790"/>
                  </a:lnTo>
                  <a:lnTo>
                    <a:pt x="51600" y="860259"/>
                  </a:lnTo>
                  <a:lnTo>
                    <a:pt x="46990" y="852170"/>
                  </a:lnTo>
                  <a:lnTo>
                    <a:pt x="41910" y="844550"/>
                  </a:lnTo>
                  <a:lnTo>
                    <a:pt x="37109" y="836155"/>
                  </a:lnTo>
                  <a:lnTo>
                    <a:pt x="38100" y="835660"/>
                  </a:lnTo>
                  <a:lnTo>
                    <a:pt x="33020" y="825500"/>
                  </a:lnTo>
                  <a:lnTo>
                    <a:pt x="29210" y="815340"/>
                  </a:lnTo>
                  <a:lnTo>
                    <a:pt x="25400" y="805180"/>
                  </a:lnTo>
                  <a:lnTo>
                    <a:pt x="21678" y="794054"/>
                  </a:lnTo>
                  <a:lnTo>
                    <a:pt x="22860" y="793750"/>
                  </a:lnTo>
                  <a:lnTo>
                    <a:pt x="19050" y="782320"/>
                  </a:lnTo>
                  <a:lnTo>
                    <a:pt x="17780" y="769620"/>
                  </a:lnTo>
                  <a:lnTo>
                    <a:pt x="15240" y="758190"/>
                  </a:lnTo>
                  <a:lnTo>
                    <a:pt x="13970" y="745490"/>
                  </a:lnTo>
                  <a:lnTo>
                    <a:pt x="13957" y="541020"/>
                  </a:lnTo>
                  <a:lnTo>
                    <a:pt x="10160" y="541020"/>
                  </a:lnTo>
                  <a:lnTo>
                    <a:pt x="10160" y="389890"/>
                  </a:lnTo>
                  <a:lnTo>
                    <a:pt x="10160" y="275590"/>
                  </a:lnTo>
                  <a:lnTo>
                    <a:pt x="11430" y="233680"/>
                  </a:lnTo>
                  <a:lnTo>
                    <a:pt x="12700" y="200660"/>
                  </a:lnTo>
                  <a:lnTo>
                    <a:pt x="13970" y="186690"/>
                  </a:lnTo>
                  <a:lnTo>
                    <a:pt x="15240" y="172720"/>
                  </a:lnTo>
                  <a:lnTo>
                    <a:pt x="16510" y="160020"/>
                  </a:lnTo>
                  <a:lnTo>
                    <a:pt x="18821" y="147269"/>
                  </a:lnTo>
                  <a:lnTo>
                    <a:pt x="19050" y="147320"/>
                  </a:lnTo>
                  <a:lnTo>
                    <a:pt x="21590" y="133350"/>
                  </a:lnTo>
                  <a:lnTo>
                    <a:pt x="25400" y="120650"/>
                  </a:lnTo>
                  <a:lnTo>
                    <a:pt x="29210" y="106680"/>
                  </a:lnTo>
                  <a:lnTo>
                    <a:pt x="28371" y="106476"/>
                  </a:lnTo>
                  <a:lnTo>
                    <a:pt x="31750" y="95250"/>
                  </a:lnTo>
                  <a:lnTo>
                    <a:pt x="35560" y="82550"/>
                  </a:lnTo>
                  <a:lnTo>
                    <a:pt x="27940" y="80022"/>
                  </a:lnTo>
                  <a:lnTo>
                    <a:pt x="22860" y="91440"/>
                  </a:lnTo>
                  <a:lnTo>
                    <a:pt x="19050" y="104140"/>
                  </a:lnTo>
                  <a:lnTo>
                    <a:pt x="19050" y="105422"/>
                  </a:lnTo>
                  <a:lnTo>
                    <a:pt x="15240" y="118122"/>
                  </a:lnTo>
                  <a:lnTo>
                    <a:pt x="7620" y="158750"/>
                  </a:lnTo>
                  <a:lnTo>
                    <a:pt x="5080" y="185420"/>
                  </a:lnTo>
                  <a:lnTo>
                    <a:pt x="3810" y="199390"/>
                  </a:lnTo>
                  <a:lnTo>
                    <a:pt x="2540" y="233680"/>
                  </a:lnTo>
                  <a:lnTo>
                    <a:pt x="1270" y="275590"/>
                  </a:lnTo>
                  <a:lnTo>
                    <a:pt x="0" y="389890"/>
                  </a:lnTo>
                  <a:lnTo>
                    <a:pt x="0" y="541020"/>
                  </a:lnTo>
                  <a:lnTo>
                    <a:pt x="0" y="745490"/>
                  </a:lnTo>
                  <a:lnTo>
                    <a:pt x="5080" y="745490"/>
                  </a:lnTo>
                  <a:lnTo>
                    <a:pt x="6350" y="759460"/>
                  </a:lnTo>
                  <a:lnTo>
                    <a:pt x="7620" y="772160"/>
                  </a:lnTo>
                  <a:lnTo>
                    <a:pt x="10160" y="783590"/>
                  </a:lnTo>
                  <a:lnTo>
                    <a:pt x="10160" y="784860"/>
                  </a:lnTo>
                  <a:lnTo>
                    <a:pt x="12700" y="796290"/>
                  </a:lnTo>
                  <a:lnTo>
                    <a:pt x="13970" y="796290"/>
                  </a:lnTo>
                  <a:lnTo>
                    <a:pt x="16510" y="807720"/>
                  </a:lnTo>
                  <a:lnTo>
                    <a:pt x="20320" y="819150"/>
                  </a:lnTo>
                  <a:lnTo>
                    <a:pt x="24130" y="829310"/>
                  </a:lnTo>
                  <a:lnTo>
                    <a:pt x="29210" y="839470"/>
                  </a:lnTo>
                  <a:lnTo>
                    <a:pt x="34290" y="848360"/>
                  </a:lnTo>
                  <a:lnTo>
                    <a:pt x="34290" y="849630"/>
                  </a:lnTo>
                  <a:lnTo>
                    <a:pt x="39370" y="857250"/>
                  </a:lnTo>
                  <a:lnTo>
                    <a:pt x="44450" y="866140"/>
                  </a:lnTo>
                  <a:lnTo>
                    <a:pt x="45720" y="866140"/>
                  </a:lnTo>
                  <a:lnTo>
                    <a:pt x="50800" y="872490"/>
                  </a:lnTo>
                  <a:lnTo>
                    <a:pt x="57150" y="878840"/>
                  </a:lnTo>
                  <a:lnTo>
                    <a:pt x="63500" y="872490"/>
                  </a:lnTo>
                  <a:close/>
                </a:path>
                <a:path w="82550" h="878839">
                  <a:moveTo>
                    <a:pt x="82550" y="6350"/>
                  </a:moveTo>
                  <a:lnTo>
                    <a:pt x="78740" y="2540"/>
                  </a:lnTo>
                  <a:lnTo>
                    <a:pt x="74930" y="0"/>
                  </a:lnTo>
                  <a:lnTo>
                    <a:pt x="68580" y="7620"/>
                  </a:lnTo>
                  <a:lnTo>
                    <a:pt x="60960" y="16510"/>
                  </a:lnTo>
                  <a:lnTo>
                    <a:pt x="54610" y="24130"/>
                  </a:lnTo>
                  <a:lnTo>
                    <a:pt x="54610" y="25400"/>
                  </a:lnTo>
                  <a:lnTo>
                    <a:pt x="48260" y="34290"/>
                  </a:lnTo>
                  <a:lnTo>
                    <a:pt x="48260" y="35560"/>
                  </a:lnTo>
                  <a:lnTo>
                    <a:pt x="43180" y="45720"/>
                  </a:lnTo>
                  <a:lnTo>
                    <a:pt x="36830" y="55880"/>
                  </a:lnTo>
                  <a:lnTo>
                    <a:pt x="31750" y="67310"/>
                  </a:lnTo>
                  <a:lnTo>
                    <a:pt x="27940" y="78740"/>
                  </a:lnTo>
                  <a:lnTo>
                    <a:pt x="27940" y="80022"/>
                  </a:lnTo>
                  <a:lnTo>
                    <a:pt x="31750" y="81280"/>
                  </a:lnTo>
                  <a:lnTo>
                    <a:pt x="35560" y="82550"/>
                  </a:lnTo>
                  <a:lnTo>
                    <a:pt x="40640" y="71120"/>
                  </a:lnTo>
                  <a:lnTo>
                    <a:pt x="45720" y="59690"/>
                  </a:lnTo>
                  <a:lnTo>
                    <a:pt x="50800" y="49530"/>
                  </a:lnTo>
                  <a:lnTo>
                    <a:pt x="57150" y="39370"/>
                  </a:lnTo>
                  <a:lnTo>
                    <a:pt x="62230" y="30480"/>
                  </a:lnTo>
                  <a:lnTo>
                    <a:pt x="68580" y="21590"/>
                  </a:lnTo>
                  <a:lnTo>
                    <a:pt x="74930" y="13970"/>
                  </a:lnTo>
                  <a:lnTo>
                    <a:pt x="82550" y="6350"/>
                  </a:lnTo>
                  <a:close/>
                </a:path>
              </a:pathLst>
            </a:custGeom>
            <a:solidFill>
              <a:srgbClr val="98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5626100" y="3411219"/>
              <a:ext cx="201930" cy="250190"/>
            </a:xfrm>
            <a:custGeom>
              <a:avLst/>
              <a:gdLst/>
              <a:ahLst/>
              <a:cxnLst/>
              <a:rect l="l" t="t" r="r" b="b"/>
              <a:pathLst>
                <a:path w="201929" h="250189">
                  <a:moveTo>
                    <a:pt x="91440" y="250190"/>
                  </a:moveTo>
                  <a:lnTo>
                    <a:pt x="90170" y="220980"/>
                  </a:lnTo>
                  <a:lnTo>
                    <a:pt x="90170" y="199390"/>
                  </a:lnTo>
                  <a:lnTo>
                    <a:pt x="85090" y="199390"/>
                  </a:lnTo>
                  <a:lnTo>
                    <a:pt x="81280" y="199390"/>
                  </a:lnTo>
                  <a:lnTo>
                    <a:pt x="81280" y="220980"/>
                  </a:lnTo>
                  <a:lnTo>
                    <a:pt x="81280" y="250190"/>
                  </a:lnTo>
                  <a:lnTo>
                    <a:pt x="91440" y="250190"/>
                  </a:lnTo>
                  <a:close/>
                </a:path>
                <a:path w="201929" h="250189">
                  <a:moveTo>
                    <a:pt x="201930" y="167640"/>
                  </a:moveTo>
                  <a:lnTo>
                    <a:pt x="200660" y="153670"/>
                  </a:lnTo>
                  <a:lnTo>
                    <a:pt x="199390" y="140970"/>
                  </a:lnTo>
                  <a:lnTo>
                    <a:pt x="199390" y="139712"/>
                  </a:lnTo>
                  <a:lnTo>
                    <a:pt x="196850" y="128270"/>
                  </a:lnTo>
                  <a:lnTo>
                    <a:pt x="196850" y="127012"/>
                  </a:lnTo>
                  <a:lnTo>
                    <a:pt x="194310" y="115570"/>
                  </a:lnTo>
                  <a:lnTo>
                    <a:pt x="181610" y="69850"/>
                  </a:lnTo>
                  <a:lnTo>
                    <a:pt x="171450" y="50800"/>
                  </a:lnTo>
                  <a:lnTo>
                    <a:pt x="166370" y="41910"/>
                  </a:lnTo>
                  <a:lnTo>
                    <a:pt x="166370" y="40640"/>
                  </a:lnTo>
                  <a:lnTo>
                    <a:pt x="160020" y="34290"/>
                  </a:lnTo>
                  <a:lnTo>
                    <a:pt x="154940" y="26670"/>
                  </a:lnTo>
                  <a:lnTo>
                    <a:pt x="153670" y="26670"/>
                  </a:lnTo>
                  <a:lnTo>
                    <a:pt x="148590" y="20320"/>
                  </a:lnTo>
                  <a:lnTo>
                    <a:pt x="147320" y="20320"/>
                  </a:lnTo>
                  <a:lnTo>
                    <a:pt x="140970" y="15240"/>
                  </a:lnTo>
                  <a:lnTo>
                    <a:pt x="133350" y="11430"/>
                  </a:lnTo>
                  <a:lnTo>
                    <a:pt x="127000" y="6350"/>
                  </a:lnTo>
                  <a:lnTo>
                    <a:pt x="125730" y="6350"/>
                  </a:lnTo>
                  <a:lnTo>
                    <a:pt x="118110" y="5080"/>
                  </a:lnTo>
                  <a:lnTo>
                    <a:pt x="111760" y="2540"/>
                  </a:lnTo>
                  <a:lnTo>
                    <a:pt x="110490" y="2540"/>
                  </a:lnTo>
                  <a:lnTo>
                    <a:pt x="102870" y="0"/>
                  </a:lnTo>
                  <a:lnTo>
                    <a:pt x="101600" y="0"/>
                  </a:lnTo>
                  <a:lnTo>
                    <a:pt x="93980" y="0"/>
                  </a:lnTo>
                  <a:lnTo>
                    <a:pt x="92710" y="0"/>
                  </a:lnTo>
                  <a:lnTo>
                    <a:pt x="85090" y="1270"/>
                  </a:lnTo>
                  <a:lnTo>
                    <a:pt x="76200" y="2540"/>
                  </a:lnTo>
                  <a:lnTo>
                    <a:pt x="67310" y="3810"/>
                  </a:lnTo>
                  <a:lnTo>
                    <a:pt x="67310" y="5080"/>
                  </a:lnTo>
                  <a:lnTo>
                    <a:pt x="57150" y="7620"/>
                  </a:lnTo>
                  <a:lnTo>
                    <a:pt x="48260" y="11430"/>
                  </a:lnTo>
                  <a:lnTo>
                    <a:pt x="39370" y="15240"/>
                  </a:lnTo>
                  <a:lnTo>
                    <a:pt x="31750" y="20320"/>
                  </a:lnTo>
                  <a:lnTo>
                    <a:pt x="30480" y="20320"/>
                  </a:lnTo>
                  <a:lnTo>
                    <a:pt x="22860" y="26670"/>
                  </a:lnTo>
                  <a:lnTo>
                    <a:pt x="15240" y="33020"/>
                  </a:lnTo>
                  <a:lnTo>
                    <a:pt x="13970" y="33020"/>
                  </a:lnTo>
                  <a:lnTo>
                    <a:pt x="7620" y="40640"/>
                  </a:lnTo>
                  <a:lnTo>
                    <a:pt x="6350" y="40640"/>
                  </a:lnTo>
                  <a:lnTo>
                    <a:pt x="0" y="48260"/>
                  </a:lnTo>
                  <a:lnTo>
                    <a:pt x="3810" y="50800"/>
                  </a:lnTo>
                  <a:lnTo>
                    <a:pt x="6350" y="54610"/>
                  </a:lnTo>
                  <a:lnTo>
                    <a:pt x="13970" y="46990"/>
                  </a:lnTo>
                  <a:lnTo>
                    <a:pt x="19837" y="39941"/>
                  </a:lnTo>
                  <a:lnTo>
                    <a:pt x="20320" y="40640"/>
                  </a:lnTo>
                  <a:lnTo>
                    <a:pt x="27432" y="33528"/>
                  </a:lnTo>
                  <a:lnTo>
                    <a:pt x="27940" y="34290"/>
                  </a:lnTo>
                  <a:lnTo>
                    <a:pt x="36830" y="27940"/>
                  </a:lnTo>
                  <a:lnTo>
                    <a:pt x="36449" y="27559"/>
                  </a:lnTo>
                  <a:lnTo>
                    <a:pt x="44450" y="24130"/>
                  </a:lnTo>
                  <a:lnTo>
                    <a:pt x="52070" y="19050"/>
                  </a:lnTo>
                  <a:lnTo>
                    <a:pt x="60960" y="16510"/>
                  </a:lnTo>
                  <a:lnTo>
                    <a:pt x="69557" y="12827"/>
                  </a:lnTo>
                  <a:lnTo>
                    <a:pt x="69850" y="13970"/>
                  </a:lnTo>
                  <a:lnTo>
                    <a:pt x="77470" y="11430"/>
                  </a:lnTo>
                  <a:lnTo>
                    <a:pt x="86360" y="10160"/>
                  </a:lnTo>
                  <a:lnTo>
                    <a:pt x="93980" y="10160"/>
                  </a:lnTo>
                  <a:lnTo>
                    <a:pt x="101600" y="10160"/>
                  </a:lnTo>
                  <a:lnTo>
                    <a:pt x="108000" y="11226"/>
                  </a:lnTo>
                  <a:lnTo>
                    <a:pt x="107950" y="11430"/>
                  </a:lnTo>
                  <a:lnTo>
                    <a:pt x="115570" y="12700"/>
                  </a:lnTo>
                  <a:lnTo>
                    <a:pt x="122148" y="14897"/>
                  </a:lnTo>
                  <a:lnTo>
                    <a:pt x="121920" y="15240"/>
                  </a:lnTo>
                  <a:lnTo>
                    <a:pt x="128270" y="19050"/>
                  </a:lnTo>
                  <a:lnTo>
                    <a:pt x="135890" y="24130"/>
                  </a:lnTo>
                  <a:lnTo>
                    <a:pt x="142240" y="27940"/>
                  </a:lnTo>
                  <a:lnTo>
                    <a:pt x="142697" y="27254"/>
                  </a:lnTo>
                  <a:lnTo>
                    <a:pt x="147320" y="33020"/>
                  </a:lnTo>
                  <a:lnTo>
                    <a:pt x="153670" y="40640"/>
                  </a:lnTo>
                  <a:lnTo>
                    <a:pt x="158750" y="46990"/>
                  </a:lnTo>
                  <a:lnTo>
                    <a:pt x="163830" y="54610"/>
                  </a:lnTo>
                  <a:lnTo>
                    <a:pt x="167640" y="63500"/>
                  </a:lnTo>
                  <a:lnTo>
                    <a:pt x="172720" y="73660"/>
                  </a:lnTo>
                  <a:lnTo>
                    <a:pt x="176530" y="83820"/>
                  </a:lnTo>
                  <a:lnTo>
                    <a:pt x="180340" y="93980"/>
                  </a:lnTo>
                  <a:lnTo>
                    <a:pt x="182880" y="105410"/>
                  </a:lnTo>
                  <a:lnTo>
                    <a:pt x="185420" y="118110"/>
                  </a:lnTo>
                  <a:lnTo>
                    <a:pt x="187960" y="129540"/>
                  </a:lnTo>
                  <a:lnTo>
                    <a:pt x="189230" y="142240"/>
                  </a:lnTo>
                  <a:lnTo>
                    <a:pt x="189445" y="142189"/>
                  </a:lnTo>
                  <a:lnTo>
                    <a:pt x="191770" y="154940"/>
                  </a:lnTo>
                  <a:lnTo>
                    <a:pt x="191770" y="167640"/>
                  </a:lnTo>
                  <a:lnTo>
                    <a:pt x="196850" y="167640"/>
                  </a:lnTo>
                  <a:lnTo>
                    <a:pt x="201930" y="167640"/>
                  </a:lnTo>
                  <a:close/>
                </a:path>
              </a:pathLst>
            </a:custGeom>
            <a:solidFill>
              <a:srgbClr val="98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5676900" y="3563632"/>
              <a:ext cx="39370" cy="46990"/>
            </a:xfrm>
            <a:custGeom>
              <a:avLst/>
              <a:gdLst/>
              <a:ahLst/>
              <a:cxnLst/>
              <a:rect l="l" t="t" r="r" b="b"/>
              <a:pathLst>
                <a:path w="39370" h="46989">
                  <a:moveTo>
                    <a:pt x="39370" y="38100"/>
                  </a:moveTo>
                  <a:lnTo>
                    <a:pt x="38100" y="30467"/>
                  </a:lnTo>
                  <a:lnTo>
                    <a:pt x="38100" y="29197"/>
                  </a:lnTo>
                  <a:lnTo>
                    <a:pt x="36830" y="22847"/>
                  </a:lnTo>
                  <a:lnTo>
                    <a:pt x="36830" y="20307"/>
                  </a:lnTo>
                  <a:lnTo>
                    <a:pt x="36830" y="19050"/>
                  </a:lnTo>
                  <a:lnTo>
                    <a:pt x="36830" y="16497"/>
                  </a:lnTo>
                  <a:lnTo>
                    <a:pt x="36830" y="15227"/>
                  </a:lnTo>
                  <a:lnTo>
                    <a:pt x="35560" y="15227"/>
                  </a:lnTo>
                  <a:lnTo>
                    <a:pt x="35560" y="13957"/>
                  </a:lnTo>
                  <a:lnTo>
                    <a:pt x="35560" y="12700"/>
                  </a:lnTo>
                  <a:lnTo>
                    <a:pt x="30454" y="13970"/>
                  </a:lnTo>
                  <a:lnTo>
                    <a:pt x="35560" y="12700"/>
                  </a:lnTo>
                  <a:lnTo>
                    <a:pt x="34290" y="12700"/>
                  </a:lnTo>
                  <a:lnTo>
                    <a:pt x="34290" y="11417"/>
                  </a:lnTo>
                  <a:lnTo>
                    <a:pt x="34290" y="10147"/>
                  </a:lnTo>
                  <a:lnTo>
                    <a:pt x="33782" y="10414"/>
                  </a:lnTo>
                  <a:lnTo>
                    <a:pt x="33020" y="8877"/>
                  </a:lnTo>
                  <a:lnTo>
                    <a:pt x="31750" y="7607"/>
                  </a:lnTo>
                  <a:lnTo>
                    <a:pt x="31750" y="6350"/>
                  </a:lnTo>
                  <a:lnTo>
                    <a:pt x="30480" y="5067"/>
                  </a:lnTo>
                  <a:lnTo>
                    <a:pt x="29210" y="3797"/>
                  </a:lnTo>
                  <a:lnTo>
                    <a:pt x="27940" y="3797"/>
                  </a:lnTo>
                  <a:lnTo>
                    <a:pt x="26670" y="2527"/>
                  </a:lnTo>
                  <a:lnTo>
                    <a:pt x="25400" y="1257"/>
                  </a:lnTo>
                  <a:lnTo>
                    <a:pt x="24130" y="1257"/>
                  </a:lnTo>
                  <a:lnTo>
                    <a:pt x="22860" y="1257"/>
                  </a:lnTo>
                  <a:lnTo>
                    <a:pt x="22860" y="6337"/>
                  </a:lnTo>
                  <a:lnTo>
                    <a:pt x="22428" y="8039"/>
                  </a:lnTo>
                  <a:lnTo>
                    <a:pt x="22860" y="6337"/>
                  </a:lnTo>
                  <a:lnTo>
                    <a:pt x="22860" y="1257"/>
                  </a:lnTo>
                  <a:lnTo>
                    <a:pt x="21590" y="1257"/>
                  </a:lnTo>
                  <a:lnTo>
                    <a:pt x="20320" y="0"/>
                  </a:lnTo>
                  <a:lnTo>
                    <a:pt x="17780" y="1257"/>
                  </a:lnTo>
                  <a:lnTo>
                    <a:pt x="16510" y="1257"/>
                  </a:lnTo>
                  <a:lnTo>
                    <a:pt x="15240" y="2527"/>
                  </a:lnTo>
                  <a:lnTo>
                    <a:pt x="13970" y="2527"/>
                  </a:lnTo>
                  <a:lnTo>
                    <a:pt x="13970" y="12052"/>
                  </a:lnTo>
                  <a:lnTo>
                    <a:pt x="12687" y="10147"/>
                  </a:lnTo>
                  <a:lnTo>
                    <a:pt x="13970" y="12052"/>
                  </a:lnTo>
                  <a:lnTo>
                    <a:pt x="13970" y="2527"/>
                  </a:lnTo>
                  <a:lnTo>
                    <a:pt x="12700" y="3797"/>
                  </a:lnTo>
                  <a:lnTo>
                    <a:pt x="10160" y="5067"/>
                  </a:lnTo>
                  <a:lnTo>
                    <a:pt x="10160" y="6350"/>
                  </a:lnTo>
                  <a:lnTo>
                    <a:pt x="8890" y="6350"/>
                  </a:lnTo>
                  <a:lnTo>
                    <a:pt x="7620" y="7607"/>
                  </a:lnTo>
                  <a:lnTo>
                    <a:pt x="7620" y="8877"/>
                  </a:lnTo>
                  <a:lnTo>
                    <a:pt x="6350" y="8877"/>
                  </a:lnTo>
                  <a:lnTo>
                    <a:pt x="7112" y="9385"/>
                  </a:lnTo>
                  <a:lnTo>
                    <a:pt x="6350" y="10147"/>
                  </a:lnTo>
                  <a:lnTo>
                    <a:pt x="5080" y="10147"/>
                  </a:lnTo>
                  <a:lnTo>
                    <a:pt x="5080" y="11417"/>
                  </a:lnTo>
                  <a:lnTo>
                    <a:pt x="3810" y="11417"/>
                  </a:lnTo>
                  <a:lnTo>
                    <a:pt x="3810" y="13957"/>
                  </a:lnTo>
                  <a:lnTo>
                    <a:pt x="2540" y="15227"/>
                  </a:lnTo>
                  <a:lnTo>
                    <a:pt x="1270" y="15227"/>
                  </a:lnTo>
                  <a:lnTo>
                    <a:pt x="1270" y="16497"/>
                  </a:lnTo>
                  <a:lnTo>
                    <a:pt x="1270" y="17767"/>
                  </a:lnTo>
                  <a:lnTo>
                    <a:pt x="1270" y="20307"/>
                  </a:lnTo>
                  <a:lnTo>
                    <a:pt x="0" y="21577"/>
                  </a:lnTo>
                  <a:lnTo>
                    <a:pt x="3810" y="22847"/>
                  </a:lnTo>
                  <a:lnTo>
                    <a:pt x="8890" y="25400"/>
                  </a:lnTo>
                  <a:lnTo>
                    <a:pt x="8890" y="24117"/>
                  </a:lnTo>
                  <a:lnTo>
                    <a:pt x="8890" y="22847"/>
                  </a:lnTo>
                  <a:lnTo>
                    <a:pt x="10160" y="20307"/>
                  </a:lnTo>
                  <a:lnTo>
                    <a:pt x="11430" y="20307"/>
                  </a:lnTo>
                  <a:lnTo>
                    <a:pt x="11430" y="19050"/>
                  </a:lnTo>
                  <a:lnTo>
                    <a:pt x="12700" y="17767"/>
                  </a:lnTo>
                  <a:lnTo>
                    <a:pt x="12700" y="16497"/>
                  </a:lnTo>
                  <a:lnTo>
                    <a:pt x="13970" y="15227"/>
                  </a:lnTo>
                  <a:lnTo>
                    <a:pt x="15240" y="13957"/>
                  </a:lnTo>
                  <a:lnTo>
                    <a:pt x="14389" y="12700"/>
                  </a:lnTo>
                  <a:lnTo>
                    <a:pt x="15240" y="13957"/>
                  </a:lnTo>
                  <a:lnTo>
                    <a:pt x="16510" y="12700"/>
                  </a:lnTo>
                  <a:lnTo>
                    <a:pt x="17780" y="11417"/>
                  </a:lnTo>
                  <a:lnTo>
                    <a:pt x="18897" y="10858"/>
                  </a:lnTo>
                  <a:lnTo>
                    <a:pt x="19050" y="11417"/>
                  </a:lnTo>
                  <a:lnTo>
                    <a:pt x="20320" y="10147"/>
                  </a:lnTo>
                  <a:lnTo>
                    <a:pt x="21590" y="11417"/>
                  </a:lnTo>
                  <a:lnTo>
                    <a:pt x="21831" y="10414"/>
                  </a:lnTo>
                  <a:lnTo>
                    <a:pt x="21590" y="11417"/>
                  </a:lnTo>
                  <a:lnTo>
                    <a:pt x="22860" y="11417"/>
                  </a:lnTo>
                  <a:lnTo>
                    <a:pt x="24130" y="12700"/>
                  </a:lnTo>
                  <a:lnTo>
                    <a:pt x="25400" y="13957"/>
                  </a:lnTo>
                  <a:lnTo>
                    <a:pt x="25400" y="15227"/>
                  </a:lnTo>
                  <a:lnTo>
                    <a:pt x="26670" y="16497"/>
                  </a:lnTo>
                  <a:lnTo>
                    <a:pt x="26670" y="17767"/>
                  </a:lnTo>
                  <a:lnTo>
                    <a:pt x="26670" y="19050"/>
                  </a:lnTo>
                  <a:lnTo>
                    <a:pt x="26670" y="20307"/>
                  </a:lnTo>
                  <a:lnTo>
                    <a:pt x="27940" y="22847"/>
                  </a:lnTo>
                  <a:lnTo>
                    <a:pt x="27940" y="25400"/>
                  </a:lnTo>
                  <a:lnTo>
                    <a:pt x="29210" y="30467"/>
                  </a:lnTo>
                  <a:lnTo>
                    <a:pt x="29210" y="38100"/>
                  </a:lnTo>
                  <a:lnTo>
                    <a:pt x="30480" y="46977"/>
                  </a:lnTo>
                  <a:lnTo>
                    <a:pt x="34290" y="46977"/>
                  </a:lnTo>
                  <a:lnTo>
                    <a:pt x="39370" y="46977"/>
                  </a:lnTo>
                  <a:lnTo>
                    <a:pt x="39370" y="38100"/>
                  </a:lnTo>
                  <a:close/>
                </a:path>
              </a:pathLst>
            </a:custGeom>
            <a:solidFill>
              <a:srgbClr val="98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5671820" y="3585209"/>
              <a:ext cx="30480" cy="613410"/>
            </a:xfrm>
            <a:custGeom>
              <a:avLst/>
              <a:gdLst/>
              <a:ahLst/>
              <a:cxnLst/>
              <a:rect l="l" t="t" r="r" b="b"/>
              <a:pathLst>
                <a:path w="30479" h="613410">
                  <a:moveTo>
                    <a:pt x="30480" y="608330"/>
                  </a:moveTo>
                  <a:lnTo>
                    <a:pt x="27940" y="604520"/>
                  </a:lnTo>
                  <a:lnTo>
                    <a:pt x="24130" y="600710"/>
                  </a:lnTo>
                  <a:lnTo>
                    <a:pt x="22860" y="601980"/>
                  </a:lnTo>
                  <a:lnTo>
                    <a:pt x="21590" y="603250"/>
                  </a:lnTo>
                  <a:lnTo>
                    <a:pt x="20320" y="603250"/>
                  </a:lnTo>
                  <a:lnTo>
                    <a:pt x="19050" y="603250"/>
                  </a:lnTo>
                  <a:lnTo>
                    <a:pt x="17780" y="601980"/>
                  </a:lnTo>
                  <a:lnTo>
                    <a:pt x="16929" y="602411"/>
                  </a:lnTo>
                  <a:lnTo>
                    <a:pt x="16510" y="601980"/>
                  </a:lnTo>
                  <a:lnTo>
                    <a:pt x="15240" y="600710"/>
                  </a:lnTo>
                  <a:lnTo>
                    <a:pt x="15240" y="599440"/>
                  </a:lnTo>
                  <a:lnTo>
                    <a:pt x="13970" y="598170"/>
                  </a:lnTo>
                  <a:lnTo>
                    <a:pt x="13970" y="596900"/>
                  </a:lnTo>
                  <a:lnTo>
                    <a:pt x="12700" y="595630"/>
                  </a:lnTo>
                  <a:lnTo>
                    <a:pt x="12700" y="594360"/>
                  </a:lnTo>
                  <a:lnTo>
                    <a:pt x="12700" y="593090"/>
                  </a:lnTo>
                  <a:lnTo>
                    <a:pt x="12700" y="590550"/>
                  </a:lnTo>
                  <a:lnTo>
                    <a:pt x="11430" y="586740"/>
                  </a:lnTo>
                  <a:lnTo>
                    <a:pt x="11430" y="581660"/>
                  </a:lnTo>
                  <a:lnTo>
                    <a:pt x="11430" y="580390"/>
                  </a:lnTo>
                  <a:lnTo>
                    <a:pt x="11430" y="571500"/>
                  </a:lnTo>
                  <a:lnTo>
                    <a:pt x="10160" y="561340"/>
                  </a:lnTo>
                  <a:lnTo>
                    <a:pt x="10160" y="30480"/>
                  </a:lnTo>
                  <a:lnTo>
                    <a:pt x="11430" y="21590"/>
                  </a:lnTo>
                  <a:lnTo>
                    <a:pt x="11430" y="13970"/>
                  </a:lnTo>
                  <a:lnTo>
                    <a:pt x="12306" y="11341"/>
                  </a:lnTo>
                  <a:lnTo>
                    <a:pt x="12700" y="11430"/>
                  </a:lnTo>
                  <a:lnTo>
                    <a:pt x="12700" y="10172"/>
                  </a:lnTo>
                  <a:lnTo>
                    <a:pt x="12700" y="7620"/>
                  </a:lnTo>
                  <a:lnTo>
                    <a:pt x="12700" y="6350"/>
                  </a:lnTo>
                  <a:lnTo>
                    <a:pt x="13970" y="3822"/>
                  </a:lnTo>
                  <a:lnTo>
                    <a:pt x="8890" y="1270"/>
                  </a:lnTo>
                  <a:lnTo>
                    <a:pt x="5080" y="0"/>
                  </a:lnTo>
                  <a:lnTo>
                    <a:pt x="3810" y="2540"/>
                  </a:lnTo>
                  <a:lnTo>
                    <a:pt x="3810" y="3822"/>
                  </a:lnTo>
                  <a:lnTo>
                    <a:pt x="3810" y="5080"/>
                  </a:lnTo>
                  <a:lnTo>
                    <a:pt x="2540" y="8890"/>
                  </a:lnTo>
                  <a:lnTo>
                    <a:pt x="2540" y="12700"/>
                  </a:lnTo>
                  <a:lnTo>
                    <a:pt x="1270" y="20320"/>
                  </a:lnTo>
                  <a:lnTo>
                    <a:pt x="1270" y="21590"/>
                  </a:lnTo>
                  <a:lnTo>
                    <a:pt x="1270" y="30480"/>
                  </a:lnTo>
                  <a:lnTo>
                    <a:pt x="1270" y="41910"/>
                  </a:lnTo>
                  <a:lnTo>
                    <a:pt x="1270" y="54610"/>
                  </a:lnTo>
                  <a:lnTo>
                    <a:pt x="0" y="86360"/>
                  </a:lnTo>
                  <a:lnTo>
                    <a:pt x="0" y="499110"/>
                  </a:lnTo>
                  <a:lnTo>
                    <a:pt x="1270" y="534670"/>
                  </a:lnTo>
                  <a:lnTo>
                    <a:pt x="1270" y="561340"/>
                  </a:lnTo>
                  <a:lnTo>
                    <a:pt x="1270" y="571500"/>
                  </a:lnTo>
                  <a:lnTo>
                    <a:pt x="1270" y="572770"/>
                  </a:lnTo>
                  <a:lnTo>
                    <a:pt x="1270" y="581660"/>
                  </a:lnTo>
                  <a:lnTo>
                    <a:pt x="2540" y="588010"/>
                  </a:lnTo>
                  <a:lnTo>
                    <a:pt x="2540" y="591820"/>
                  </a:lnTo>
                  <a:lnTo>
                    <a:pt x="3810" y="594360"/>
                  </a:lnTo>
                  <a:lnTo>
                    <a:pt x="3810" y="596900"/>
                  </a:lnTo>
                  <a:lnTo>
                    <a:pt x="4445" y="598170"/>
                  </a:lnTo>
                  <a:lnTo>
                    <a:pt x="3810" y="598170"/>
                  </a:lnTo>
                  <a:lnTo>
                    <a:pt x="5080" y="600710"/>
                  </a:lnTo>
                  <a:lnTo>
                    <a:pt x="5080" y="601980"/>
                  </a:lnTo>
                  <a:lnTo>
                    <a:pt x="6350" y="603250"/>
                  </a:lnTo>
                  <a:lnTo>
                    <a:pt x="6350" y="604520"/>
                  </a:lnTo>
                  <a:lnTo>
                    <a:pt x="7620" y="605790"/>
                  </a:lnTo>
                  <a:lnTo>
                    <a:pt x="8458" y="606640"/>
                  </a:lnTo>
                  <a:lnTo>
                    <a:pt x="7620" y="607060"/>
                  </a:lnTo>
                  <a:lnTo>
                    <a:pt x="8890" y="608330"/>
                  </a:lnTo>
                  <a:lnTo>
                    <a:pt x="10160" y="609600"/>
                  </a:lnTo>
                  <a:lnTo>
                    <a:pt x="11430" y="610870"/>
                  </a:lnTo>
                  <a:lnTo>
                    <a:pt x="12700" y="610870"/>
                  </a:lnTo>
                  <a:lnTo>
                    <a:pt x="13970" y="612140"/>
                  </a:lnTo>
                  <a:lnTo>
                    <a:pt x="15240" y="612140"/>
                  </a:lnTo>
                  <a:lnTo>
                    <a:pt x="16510" y="612140"/>
                  </a:lnTo>
                  <a:lnTo>
                    <a:pt x="19050" y="613410"/>
                  </a:lnTo>
                  <a:lnTo>
                    <a:pt x="21590" y="612140"/>
                  </a:lnTo>
                  <a:lnTo>
                    <a:pt x="22860" y="612140"/>
                  </a:lnTo>
                  <a:lnTo>
                    <a:pt x="25400" y="612140"/>
                  </a:lnTo>
                  <a:lnTo>
                    <a:pt x="26670" y="610870"/>
                  </a:lnTo>
                  <a:lnTo>
                    <a:pt x="27940" y="610870"/>
                  </a:lnTo>
                  <a:lnTo>
                    <a:pt x="27940" y="609600"/>
                  </a:lnTo>
                  <a:lnTo>
                    <a:pt x="29210" y="608330"/>
                  </a:lnTo>
                  <a:lnTo>
                    <a:pt x="30480" y="608330"/>
                  </a:lnTo>
                  <a:close/>
                </a:path>
              </a:pathLst>
            </a:custGeom>
            <a:solidFill>
              <a:srgbClr val="98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5695950" y="3661409"/>
              <a:ext cx="21590" cy="532130"/>
            </a:xfrm>
            <a:custGeom>
              <a:avLst/>
              <a:gdLst/>
              <a:ahLst/>
              <a:cxnLst/>
              <a:rect l="l" t="t" r="r" b="b"/>
              <a:pathLst>
                <a:path w="21589" h="532129">
                  <a:moveTo>
                    <a:pt x="21590" y="0"/>
                  </a:moveTo>
                  <a:lnTo>
                    <a:pt x="16510" y="0"/>
                  </a:lnTo>
                  <a:lnTo>
                    <a:pt x="11430" y="0"/>
                  </a:lnTo>
                  <a:lnTo>
                    <a:pt x="11430" y="406400"/>
                  </a:lnTo>
                  <a:lnTo>
                    <a:pt x="11430" y="441960"/>
                  </a:lnTo>
                  <a:lnTo>
                    <a:pt x="11430" y="469900"/>
                  </a:lnTo>
                  <a:lnTo>
                    <a:pt x="10160" y="481330"/>
                  </a:lnTo>
                  <a:lnTo>
                    <a:pt x="10160" y="482600"/>
                  </a:lnTo>
                  <a:lnTo>
                    <a:pt x="10160" y="491490"/>
                  </a:lnTo>
                  <a:lnTo>
                    <a:pt x="8890" y="500380"/>
                  </a:lnTo>
                  <a:lnTo>
                    <a:pt x="8890" y="502920"/>
                  </a:lnTo>
                  <a:lnTo>
                    <a:pt x="8890" y="505460"/>
                  </a:lnTo>
                  <a:lnTo>
                    <a:pt x="7620" y="508000"/>
                  </a:lnTo>
                  <a:lnTo>
                    <a:pt x="7620" y="510540"/>
                  </a:lnTo>
                  <a:lnTo>
                    <a:pt x="7620" y="511810"/>
                  </a:lnTo>
                  <a:lnTo>
                    <a:pt x="6350" y="514350"/>
                  </a:lnTo>
                  <a:lnTo>
                    <a:pt x="6350" y="515620"/>
                  </a:lnTo>
                  <a:lnTo>
                    <a:pt x="6350" y="516890"/>
                  </a:lnTo>
                  <a:lnTo>
                    <a:pt x="5080" y="519430"/>
                  </a:lnTo>
                  <a:lnTo>
                    <a:pt x="3810" y="519430"/>
                  </a:lnTo>
                  <a:lnTo>
                    <a:pt x="3810" y="521970"/>
                  </a:lnTo>
                  <a:lnTo>
                    <a:pt x="2540" y="523240"/>
                  </a:lnTo>
                  <a:lnTo>
                    <a:pt x="1905" y="523875"/>
                  </a:lnTo>
                  <a:lnTo>
                    <a:pt x="1270" y="523240"/>
                  </a:lnTo>
                  <a:lnTo>
                    <a:pt x="0" y="524510"/>
                  </a:lnTo>
                  <a:lnTo>
                    <a:pt x="3810" y="528320"/>
                  </a:lnTo>
                  <a:lnTo>
                    <a:pt x="6350" y="532130"/>
                  </a:lnTo>
                  <a:lnTo>
                    <a:pt x="7620" y="530860"/>
                  </a:lnTo>
                  <a:lnTo>
                    <a:pt x="8890" y="529590"/>
                  </a:lnTo>
                  <a:lnTo>
                    <a:pt x="9728" y="527900"/>
                  </a:lnTo>
                  <a:lnTo>
                    <a:pt x="10160" y="528320"/>
                  </a:lnTo>
                  <a:lnTo>
                    <a:pt x="11430" y="527050"/>
                  </a:lnTo>
                  <a:lnTo>
                    <a:pt x="11430" y="525780"/>
                  </a:lnTo>
                  <a:lnTo>
                    <a:pt x="12700" y="525780"/>
                  </a:lnTo>
                  <a:lnTo>
                    <a:pt x="12700" y="524510"/>
                  </a:lnTo>
                  <a:lnTo>
                    <a:pt x="12700" y="523240"/>
                  </a:lnTo>
                  <a:lnTo>
                    <a:pt x="13970" y="521970"/>
                  </a:lnTo>
                  <a:lnTo>
                    <a:pt x="15240" y="519430"/>
                  </a:lnTo>
                  <a:lnTo>
                    <a:pt x="15240" y="518160"/>
                  </a:lnTo>
                  <a:lnTo>
                    <a:pt x="16510" y="515620"/>
                  </a:lnTo>
                  <a:lnTo>
                    <a:pt x="16510" y="514350"/>
                  </a:lnTo>
                  <a:lnTo>
                    <a:pt x="16510" y="513080"/>
                  </a:lnTo>
                  <a:lnTo>
                    <a:pt x="17780" y="509270"/>
                  </a:lnTo>
                  <a:lnTo>
                    <a:pt x="17780" y="506730"/>
                  </a:lnTo>
                  <a:lnTo>
                    <a:pt x="17780" y="504190"/>
                  </a:lnTo>
                  <a:lnTo>
                    <a:pt x="19050" y="501650"/>
                  </a:lnTo>
                  <a:lnTo>
                    <a:pt x="19050" y="500380"/>
                  </a:lnTo>
                  <a:lnTo>
                    <a:pt x="19050" y="492760"/>
                  </a:lnTo>
                  <a:lnTo>
                    <a:pt x="20320" y="482600"/>
                  </a:lnTo>
                  <a:lnTo>
                    <a:pt x="20320" y="471170"/>
                  </a:lnTo>
                  <a:lnTo>
                    <a:pt x="20320" y="441960"/>
                  </a:lnTo>
                  <a:lnTo>
                    <a:pt x="21590" y="40640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98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6010910" y="3492499"/>
              <a:ext cx="29209" cy="22860"/>
            </a:xfrm>
            <a:custGeom>
              <a:avLst/>
              <a:gdLst/>
              <a:ahLst/>
              <a:cxnLst/>
              <a:rect l="l" t="t" r="r" b="b"/>
              <a:pathLst>
                <a:path w="29210" h="22860">
                  <a:moveTo>
                    <a:pt x="29210" y="0"/>
                  </a:moveTo>
                  <a:lnTo>
                    <a:pt x="8890" y="11430"/>
                  </a:lnTo>
                  <a:lnTo>
                    <a:pt x="8890" y="12700"/>
                  </a:lnTo>
                  <a:lnTo>
                    <a:pt x="7620" y="12700"/>
                  </a:lnTo>
                  <a:lnTo>
                    <a:pt x="7620" y="13970"/>
                  </a:lnTo>
                  <a:lnTo>
                    <a:pt x="6350" y="13970"/>
                  </a:lnTo>
                  <a:lnTo>
                    <a:pt x="6350" y="15240"/>
                  </a:lnTo>
                  <a:lnTo>
                    <a:pt x="5080" y="15240"/>
                  </a:lnTo>
                  <a:lnTo>
                    <a:pt x="5080" y="16510"/>
                  </a:lnTo>
                  <a:lnTo>
                    <a:pt x="3810" y="16510"/>
                  </a:lnTo>
                  <a:lnTo>
                    <a:pt x="3810" y="17780"/>
                  </a:lnTo>
                  <a:lnTo>
                    <a:pt x="2540" y="17780"/>
                  </a:lnTo>
                  <a:lnTo>
                    <a:pt x="2540" y="19050"/>
                  </a:lnTo>
                  <a:lnTo>
                    <a:pt x="1270" y="19050"/>
                  </a:lnTo>
                  <a:lnTo>
                    <a:pt x="1270" y="20320"/>
                  </a:lnTo>
                  <a:lnTo>
                    <a:pt x="0" y="20320"/>
                  </a:lnTo>
                  <a:lnTo>
                    <a:pt x="0" y="22860"/>
                  </a:lnTo>
                  <a:lnTo>
                    <a:pt x="29210" y="22860"/>
                  </a:lnTo>
                  <a:lnTo>
                    <a:pt x="29210" y="1143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07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5955030" y="3515360"/>
              <a:ext cx="85090" cy="11430"/>
            </a:xfrm>
            <a:custGeom>
              <a:avLst/>
              <a:gdLst/>
              <a:ahLst/>
              <a:cxnLst/>
              <a:rect l="l" t="t" r="r" b="b"/>
              <a:pathLst>
                <a:path w="85089" h="11429">
                  <a:moveTo>
                    <a:pt x="85090" y="0"/>
                  </a:moveTo>
                  <a:lnTo>
                    <a:pt x="54610" y="0"/>
                  </a:lnTo>
                  <a:lnTo>
                    <a:pt x="54610" y="1269"/>
                  </a:lnTo>
                  <a:lnTo>
                    <a:pt x="53340" y="1269"/>
                  </a:lnTo>
                  <a:lnTo>
                    <a:pt x="53340" y="2539"/>
                  </a:lnTo>
                  <a:lnTo>
                    <a:pt x="52070" y="2539"/>
                  </a:lnTo>
                  <a:lnTo>
                    <a:pt x="52070" y="5079"/>
                  </a:lnTo>
                  <a:lnTo>
                    <a:pt x="50800" y="5079"/>
                  </a:lnTo>
                  <a:lnTo>
                    <a:pt x="50800" y="7619"/>
                  </a:lnTo>
                  <a:lnTo>
                    <a:pt x="49530" y="7619"/>
                  </a:lnTo>
                  <a:lnTo>
                    <a:pt x="49530" y="8889"/>
                  </a:lnTo>
                  <a:lnTo>
                    <a:pt x="48260" y="8889"/>
                  </a:lnTo>
                  <a:lnTo>
                    <a:pt x="48260" y="11429"/>
                  </a:lnTo>
                  <a:lnTo>
                    <a:pt x="85090" y="11429"/>
                  </a:lnTo>
                  <a:lnTo>
                    <a:pt x="85090" y="0"/>
                  </a:lnTo>
                  <a:close/>
                </a:path>
                <a:path w="85089" h="11429">
                  <a:moveTo>
                    <a:pt x="21590" y="5079"/>
                  </a:moveTo>
                  <a:lnTo>
                    <a:pt x="20320" y="5079"/>
                  </a:lnTo>
                  <a:lnTo>
                    <a:pt x="20320" y="6350"/>
                  </a:lnTo>
                  <a:lnTo>
                    <a:pt x="13970" y="6350"/>
                  </a:lnTo>
                  <a:lnTo>
                    <a:pt x="13970" y="7619"/>
                  </a:lnTo>
                  <a:lnTo>
                    <a:pt x="8890" y="7619"/>
                  </a:lnTo>
                  <a:lnTo>
                    <a:pt x="8890" y="8889"/>
                  </a:lnTo>
                  <a:lnTo>
                    <a:pt x="5080" y="8889"/>
                  </a:lnTo>
                  <a:lnTo>
                    <a:pt x="5080" y="10160"/>
                  </a:lnTo>
                  <a:lnTo>
                    <a:pt x="0" y="10160"/>
                  </a:lnTo>
                  <a:lnTo>
                    <a:pt x="0" y="11429"/>
                  </a:lnTo>
                  <a:lnTo>
                    <a:pt x="21590" y="11429"/>
                  </a:lnTo>
                  <a:lnTo>
                    <a:pt x="21590" y="5079"/>
                  </a:lnTo>
                  <a:close/>
                </a:path>
              </a:pathLst>
            </a:custGeom>
            <a:solidFill>
              <a:srgbClr val="00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5914390" y="3526790"/>
              <a:ext cx="125730" cy="11430"/>
            </a:xfrm>
            <a:custGeom>
              <a:avLst/>
              <a:gdLst/>
              <a:ahLst/>
              <a:cxnLst/>
              <a:rect l="l" t="t" r="r" b="b"/>
              <a:pathLst>
                <a:path w="125729" h="11429">
                  <a:moveTo>
                    <a:pt x="125730" y="0"/>
                  </a:moveTo>
                  <a:lnTo>
                    <a:pt x="87630" y="0"/>
                  </a:lnTo>
                  <a:lnTo>
                    <a:pt x="87630" y="1270"/>
                  </a:lnTo>
                  <a:lnTo>
                    <a:pt x="86360" y="1270"/>
                  </a:lnTo>
                  <a:lnTo>
                    <a:pt x="86360" y="3810"/>
                  </a:lnTo>
                  <a:lnTo>
                    <a:pt x="85089" y="3810"/>
                  </a:lnTo>
                  <a:lnTo>
                    <a:pt x="85089" y="6350"/>
                  </a:lnTo>
                  <a:lnTo>
                    <a:pt x="83820" y="6350"/>
                  </a:lnTo>
                  <a:lnTo>
                    <a:pt x="83820" y="8889"/>
                  </a:lnTo>
                  <a:lnTo>
                    <a:pt x="82550" y="8889"/>
                  </a:lnTo>
                  <a:lnTo>
                    <a:pt x="82550" y="11430"/>
                  </a:lnTo>
                  <a:lnTo>
                    <a:pt x="125730" y="11430"/>
                  </a:lnTo>
                  <a:lnTo>
                    <a:pt x="125730" y="0"/>
                  </a:lnTo>
                  <a:close/>
                </a:path>
                <a:path w="125729" h="11429">
                  <a:moveTo>
                    <a:pt x="60960" y="6350"/>
                  </a:moveTo>
                  <a:lnTo>
                    <a:pt x="12700" y="6350"/>
                  </a:lnTo>
                  <a:lnTo>
                    <a:pt x="12700" y="7620"/>
                  </a:lnTo>
                  <a:lnTo>
                    <a:pt x="8889" y="7620"/>
                  </a:lnTo>
                  <a:lnTo>
                    <a:pt x="8889" y="8889"/>
                  </a:lnTo>
                  <a:lnTo>
                    <a:pt x="3810" y="8889"/>
                  </a:lnTo>
                  <a:lnTo>
                    <a:pt x="3810" y="1016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60960" y="11430"/>
                  </a:lnTo>
                  <a:lnTo>
                    <a:pt x="60960" y="6350"/>
                  </a:lnTo>
                  <a:close/>
                </a:path>
                <a:path w="125729" h="11429">
                  <a:moveTo>
                    <a:pt x="62230" y="0"/>
                  </a:moveTo>
                  <a:lnTo>
                    <a:pt x="36830" y="0"/>
                  </a:lnTo>
                  <a:lnTo>
                    <a:pt x="36830" y="1270"/>
                  </a:lnTo>
                  <a:lnTo>
                    <a:pt x="31750" y="1270"/>
                  </a:lnTo>
                  <a:lnTo>
                    <a:pt x="31750" y="2539"/>
                  </a:lnTo>
                  <a:lnTo>
                    <a:pt x="26670" y="2539"/>
                  </a:lnTo>
                  <a:lnTo>
                    <a:pt x="26670" y="3810"/>
                  </a:lnTo>
                  <a:lnTo>
                    <a:pt x="22860" y="3810"/>
                  </a:lnTo>
                  <a:lnTo>
                    <a:pt x="22860" y="5080"/>
                  </a:lnTo>
                  <a:lnTo>
                    <a:pt x="17780" y="5080"/>
                  </a:lnTo>
                  <a:lnTo>
                    <a:pt x="17780" y="6350"/>
                  </a:lnTo>
                  <a:lnTo>
                    <a:pt x="62230" y="6350"/>
                  </a:lnTo>
                  <a:lnTo>
                    <a:pt x="62230" y="0"/>
                  </a:lnTo>
                  <a:close/>
                </a:path>
              </a:pathLst>
            </a:custGeom>
            <a:solidFill>
              <a:srgbClr val="007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5872480" y="3538219"/>
              <a:ext cx="167640" cy="11430"/>
            </a:xfrm>
            <a:custGeom>
              <a:avLst/>
              <a:gdLst/>
              <a:ahLst/>
              <a:cxnLst/>
              <a:rect l="l" t="t" r="r" b="b"/>
              <a:pathLst>
                <a:path w="167639" h="11429">
                  <a:moveTo>
                    <a:pt x="102870" y="0"/>
                  </a:moveTo>
                  <a:lnTo>
                    <a:pt x="36830" y="0"/>
                  </a:lnTo>
                  <a:lnTo>
                    <a:pt x="36830" y="1270"/>
                  </a:lnTo>
                  <a:lnTo>
                    <a:pt x="31750" y="1270"/>
                  </a:lnTo>
                  <a:lnTo>
                    <a:pt x="31750" y="2540"/>
                  </a:lnTo>
                  <a:lnTo>
                    <a:pt x="27940" y="2540"/>
                  </a:lnTo>
                  <a:lnTo>
                    <a:pt x="27940" y="3810"/>
                  </a:lnTo>
                  <a:lnTo>
                    <a:pt x="22860" y="3810"/>
                  </a:lnTo>
                  <a:lnTo>
                    <a:pt x="22860" y="5080"/>
                  </a:lnTo>
                  <a:lnTo>
                    <a:pt x="17780" y="5080"/>
                  </a:lnTo>
                  <a:lnTo>
                    <a:pt x="17780" y="6350"/>
                  </a:lnTo>
                  <a:lnTo>
                    <a:pt x="13970" y="6350"/>
                  </a:lnTo>
                  <a:lnTo>
                    <a:pt x="13970" y="7620"/>
                  </a:lnTo>
                  <a:lnTo>
                    <a:pt x="8890" y="7620"/>
                  </a:lnTo>
                  <a:lnTo>
                    <a:pt x="8890" y="8890"/>
                  </a:lnTo>
                  <a:lnTo>
                    <a:pt x="5080" y="8890"/>
                  </a:lnTo>
                  <a:lnTo>
                    <a:pt x="5080" y="1016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102870" y="11430"/>
                  </a:lnTo>
                  <a:lnTo>
                    <a:pt x="102870" y="10160"/>
                  </a:lnTo>
                  <a:lnTo>
                    <a:pt x="102870" y="8890"/>
                  </a:lnTo>
                  <a:lnTo>
                    <a:pt x="102870" y="1270"/>
                  </a:lnTo>
                  <a:lnTo>
                    <a:pt x="102870" y="0"/>
                  </a:lnTo>
                  <a:close/>
                </a:path>
                <a:path w="167639" h="11429">
                  <a:moveTo>
                    <a:pt x="167640" y="0"/>
                  </a:moveTo>
                  <a:lnTo>
                    <a:pt x="123190" y="0"/>
                  </a:lnTo>
                  <a:lnTo>
                    <a:pt x="123190" y="1270"/>
                  </a:lnTo>
                  <a:lnTo>
                    <a:pt x="121920" y="1270"/>
                  </a:lnTo>
                  <a:lnTo>
                    <a:pt x="121920" y="3810"/>
                  </a:lnTo>
                  <a:lnTo>
                    <a:pt x="120650" y="3810"/>
                  </a:lnTo>
                  <a:lnTo>
                    <a:pt x="120650" y="6350"/>
                  </a:lnTo>
                  <a:lnTo>
                    <a:pt x="119380" y="6350"/>
                  </a:lnTo>
                  <a:lnTo>
                    <a:pt x="119380" y="8890"/>
                  </a:lnTo>
                  <a:lnTo>
                    <a:pt x="118110" y="8890"/>
                  </a:lnTo>
                  <a:lnTo>
                    <a:pt x="118110" y="11430"/>
                  </a:lnTo>
                  <a:lnTo>
                    <a:pt x="167640" y="11430"/>
                  </a:lnTo>
                  <a:lnTo>
                    <a:pt x="167640" y="8890"/>
                  </a:lnTo>
                  <a:lnTo>
                    <a:pt x="167640" y="6350"/>
                  </a:lnTo>
                  <a:lnTo>
                    <a:pt x="167640" y="3810"/>
                  </a:lnTo>
                  <a:lnTo>
                    <a:pt x="167640" y="1270"/>
                  </a:lnTo>
                  <a:lnTo>
                    <a:pt x="167640" y="0"/>
                  </a:lnTo>
                  <a:close/>
                </a:path>
              </a:pathLst>
            </a:custGeom>
            <a:solidFill>
              <a:srgbClr val="007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5864860" y="3549649"/>
              <a:ext cx="175260" cy="10160"/>
            </a:xfrm>
            <a:custGeom>
              <a:avLst/>
              <a:gdLst/>
              <a:ahLst/>
              <a:cxnLst/>
              <a:rect l="l" t="t" r="r" b="b"/>
              <a:pathLst>
                <a:path w="175260" h="10160">
                  <a:moveTo>
                    <a:pt x="110490" y="0"/>
                  </a:moveTo>
                  <a:lnTo>
                    <a:pt x="2540" y="0"/>
                  </a:lnTo>
                  <a:lnTo>
                    <a:pt x="2540" y="1270"/>
                  </a:lnTo>
                  <a:lnTo>
                    <a:pt x="0" y="1270"/>
                  </a:lnTo>
                  <a:lnTo>
                    <a:pt x="0" y="7620"/>
                  </a:lnTo>
                  <a:lnTo>
                    <a:pt x="0" y="10160"/>
                  </a:lnTo>
                  <a:lnTo>
                    <a:pt x="109220" y="10160"/>
                  </a:lnTo>
                  <a:lnTo>
                    <a:pt x="109220" y="7620"/>
                  </a:lnTo>
                  <a:lnTo>
                    <a:pt x="110490" y="7620"/>
                  </a:lnTo>
                  <a:lnTo>
                    <a:pt x="110490" y="1270"/>
                  </a:lnTo>
                  <a:lnTo>
                    <a:pt x="110490" y="0"/>
                  </a:lnTo>
                  <a:close/>
                </a:path>
                <a:path w="175260" h="10160">
                  <a:moveTo>
                    <a:pt x="175260" y="0"/>
                  </a:moveTo>
                  <a:lnTo>
                    <a:pt x="124460" y="0"/>
                  </a:lnTo>
                  <a:lnTo>
                    <a:pt x="124460" y="3810"/>
                  </a:lnTo>
                  <a:lnTo>
                    <a:pt x="123190" y="3810"/>
                  </a:lnTo>
                  <a:lnTo>
                    <a:pt x="123190" y="6350"/>
                  </a:lnTo>
                  <a:lnTo>
                    <a:pt x="121920" y="6350"/>
                  </a:lnTo>
                  <a:lnTo>
                    <a:pt x="121920" y="10160"/>
                  </a:lnTo>
                  <a:lnTo>
                    <a:pt x="175260" y="10160"/>
                  </a:lnTo>
                  <a:lnTo>
                    <a:pt x="175260" y="6350"/>
                  </a:lnTo>
                  <a:lnTo>
                    <a:pt x="175260" y="3810"/>
                  </a:lnTo>
                  <a:lnTo>
                    <a:pt x="175260" y="0"/>
                  </a:lnTo>
                  <a:close/>
                </a:path>
              </a:pathLst>
            </a:custGeom>
            <a:solidFill>
              <a:srgbClr val="007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5864860" y="3559809"/>
              <a:ext cx="175260" cy="12700"/>
            </a:xfrm>
            <a:custGeom>
              <a:avLst/>
              <a:gdLst/>
              <a:ahLst/>
              <a:cxnLst/>
              <a:rect l="l" t="t" r="r" b="b"/>
              <a:pathLst>
                <a:path w="175260" h="12700">
                  <a:moveTo>
                    <a:pt x="109220" y="1282"/>
                  </a:moveTo>
                  <a:lnTo>
                    <a:pt x="0" y="1282"/>
                  </a:lnTo>
                  <a:lnTo>
                    <a:pt x="0" y="12700"/>
                  </a:lnTo>
                  <a:lnTo>
                    <a:pt x="109220" y="12700"/>
                  </a:lnTo>
                  <a:lnTo>
                    <a:pt x="109220" y="1282"/>
                  </a:lnTo>
                  <a:close/>
                </a:path>
                <a:path w="175260" h="12700">
                  <a:moveTo>
                    <a:pt x="1092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09220" y="1270"/>
                  </a:lnTo>
                  <a:lnTo>
                    <a:pt x="109220" y="0"/>
                  </a:lnTo>
                  <a:close/>
                </a:path>
                <a:path w="175260" h="12700">
                  <a:moveTo>
                    <a:pt x="175260" y="0"/>
                  </a:moveTo>
                  <a:lnTo>
                    <a:pt x="121920" y="0"/>
                  </a:lnTo>
                  <a:lnTo>
                    <a:pt x="121920" y="1270"/>
                  </a:lnTo>
                  <a:lnTo>
                    <a:pt x="120650" y="1270"/>
                  </a:lnTo>
                  <a:lnTo>
                    <a:pt x="120650" y="6350"/>
                  </a:lnTo>
                  <a:lnTo>
                    <a:pt x="119380" y="6350"/>
                  </a:lnTo>
                  <a:lnTo>
                    <a:pt x="119380" y="10160"/>
                  </a:lnTo>
                  <a:lnTo>
                    <a:pt x="118110" y="10160"/>
                  </a:lnTo>
                  <a:lnTo>
                    <a:pt x="118110" y="12700"/>
                  </a:lnTo>
                  <a:lnTo>
                    <a:pt x="175260" y="12700"/>
                  </a:lnTo>
                  <a:lnTo>
                    <a:pt x="175260" y="10160"/>
                  </a:lnTo>
                  <a:lnTo>
                    <a:pt x="175260" y="6350"/>
                  </a:lnTo>
                  <a:lnTo>
                    <a:pt x="175260" y="1270"/>
                  </a:lnTo>
                  <a:lnTo>
                    <a:pt x="175260" y="0"/>
                  </a:lnTo>
                  <a:close/>
                </a:path>
              </a:pathLst>
            </a:custGeom>
            <a:solidFill>
              <a:srgbClr val="007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5864860" y="3572509"/>
              <a:ext cx="175260" cy="10160"/>
            </a:xfrm>
            <a:custGeom>
              <a:avLst/>
              <a:gdLst/>
              <a:ahLst/>
              <a:cxnLst/>
              <a:rect l="l" t="t" r="r" b="b"/>
              <a:pathLst>
                <a:path w="175260" h="10160">
                  <a:moveTo>
                    <a:pt x="1092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107950" y="10160"/>
                  </a:lnTo>
                  <a:lnTo>
                    <a:pt x="107950" y="8890"/>
                  </a:lnTo>
                  <a:lnTo>
                    <a:pt x="109220" y="8890"/>
                  </a:lnTo>
                  <a:lnTo>
                    <a:pt x="109220" y="0"/>
                  </a:lnTo>
                  <a:close/>
                </a:path>
                <a:path w="175260" h="10160">
                  <a:moveTo>
                    <a:pt x="175260" y="0"/>
                  </a:moveTo>
                  <a:lnTo>
                    <a:pt x="118110" y="0"/>
                  </a:lnTo>
                  <a:lnTo>
                    <a:pt x="118110" y="1270"/>
                  </a:lnTo>
                  <a:lnTo>
                    <a:pt x="116840" y="1270"/>
                  </a:lnTo>
                  <a:lnTo>
                    <a:pt x="116840" y="5080"/>
                  </a:lnTo>
                  <a:lnTo>
                    <a:pt x="115570" y="5080"/>
                  </a:lnTo>
                  <a:lnTo>
                    <a:pt x="115570" y="8890"/>
                  </a:lnTo>
                  <a:lnTo>
                    <a:pt x="114300" y="8890"/>
                  </a:lnTo>
                  <a:lnTo>
                    <a:pt x="114300" y="10160"/>
                  </a:lnTo>
                  <a:lnTo>
                    <a:pt x="175260" y="10160"/>
                  </a:lnTo>
                  <a:lnTo>
                    <a:pt x="175260" y="8890"/>
                  </a:lnTo>
                  <a:lnTo>
                    <a:pt x="175260" y="5080"/>
                  </a:lnTo>
                  <a:lnTo>
                    <a:pt x="175260" y="1270"/>
                  </a:lnTo>
                  <a:lnTo>
                    <a:pt x="175260" y="0"/>
                  </a:lnTo>
                  <a:close/>
                </a:path>
              </a:pathLst>
            </a:custGeom>
            <a:solidFill>
              <a:srgbClr val="007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5864860" y="3582669"/>
              <a:ext cx="175260" cy="11430"/>
            </a:xfrm>
            <a:custGeom>
              <a:avLst/>
              <a:gdLst/>
              <a:ahLst/>
              <a:cxnLst/>
              <a:rect l="l" t="t" r="r" b="b"/>
              <a:pathLst>
                <a:path w="175260" h="11429">
                  <a:moveTo>
                    <a:pt x="107950" y="7632"/>
                  </a:moveTo>
                  <a:lnTo>
                    <a:pt x="0" y="7632"/>
                  </a:lnTo>
                  <a:lnTo>
                    <a:pt x="0" y="11430"/>
                  </a:lnTo>
                  <a:lnTo>
                    <a:pt x="107950" y="11430"/>
                  </a:lnTo>
                  <a:lnTo>
                    <a:pt x="107950" y="7632"/>
                  </a:lnTo>
                  <a:close/>
                </a:path>
                <a:path w="175260" h="11429">
                  <a:moveTo>
                    <a:pt x="107950" y="12"/>
                  </a:moveTo>
                  <a:lnTo>
                    <a:pt x="0" y="12"/>
                  </a:lnTo>
                  <a:lnTo>
                    <a:pt x="0" y="7620"/>
                  </a:lnTo>
                  <a:lnTo>
                    <a:pt x="107950" y="7620"/>
                  </a:lnTo>
                  <a:lnTo>
                    <a:pt x="107950" y="12"/>
                  </a:lnTo>
                  <a:close/>
                </a:path>
                <a:path w="175260" h="11429">
                  <a:moveTo>
                    <a:pt x="175260" y="7632"/>
                  </a:moveTo>
                  <a:lnTo>
                    <a:pt x="111760" y="7632"/>
                  </a:lnTo>
                  <a:lnTo>
                    <a:pt x="111760" y="11430"/>
                  </a:lnTo>
                  <a:lnTo>
                    <a:pt x="175260" y="11430"/>
                  </a:lnTo>
                  <a:lnTo>
                    <a:pt x="175260" y="7632"/>
                  </a:lnTo>
                  <a:close/>
                </a:path>
                <a:path w="175260" h="11429">
                  <a:moveTo>
                    <a:pt x="175260" y="0"/>
                  </a:moveTo>
                  <a:lnTo>
                    <a:pt x="114300" y="0"/>
                  </a:lnTo>
                  <a:lnTo>
                    <a:pt x="114300" y="3810"/>
                  </a:lnTo>
                  <a:lnTo>
                    <a:pt x="113030" y="3810"/>
                  </a:lnTo>
                  <a:lnTo>
                    <a:pt x="113030" y="7620"/>
                  </a:lnTo>
                  <a:lnTo>
                    <a:pt x="175260" y="7620"/>
                  </a:lnTo>
                  <a:lnTo>
                    <a:pt x="175260" y="3810"/>
                  </a:lnTo>
                  <a:lnTo>
                    <a:pt x="175260" y="0"/>
                  </a:lnTo>
                  <a:close/>
                </a:path>
              </a:pathLst>
            </a:custGeom>
            <a:solidFill>
              <a:srgbClr val="007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5864860" y="3594099"/>
              <a:ext cx="175260" cy="11430"/>
            </a:xfrm>
            <a:custGeom>
              <a:avLst/>
              <a:gdLst/>
              <a:ahLst/>
              <a:cxnLst/>
              <a:rect l="l" t="t" r="r" b="b"/>
              <a:pathLst>
                <a:path w="175260" h="11429">
                  <a:moveTo>
                    <a:pt x="10795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07950" y="11430"/>
                  </a:lnTo>
                  <a:lnTo>
                    <a:pt x="107950" y="0"/>
                  </a:lnTo>
                  <a:close/>
                </a:path>
                <a:path w="175260" h="11429">
                  <a:moveTo>
                    <a:pt x="175260" y="0"/>
                  </a:moveTo>
                  <a:lnTo>
                    <a:pt x="111760" y="0"/>
                  </a:lnTo>
                  <a:lnTo>
                    <a:pt x="111760" y="1270"/>
                  </a:lnTo>
                  <a:lnTo>
                    <a:pt x="110490" y="1270"/>
                  </a:lnTo>
                  <a:lnTo>
                    <a:pt x="110490" y="6350"/>
                  </a:lnTo>
                  <a:lnTo>
                    <a:pt x="109220" y="6350"/>
                  </a:lnTo>
                  <a:lnTo>
                    <a:pt x="109220" y="11430"/>
                  </a:lnTo>
                  <a:lnTo>
                    <a:pt x="175260" y="11430"/>
                  </a:lnTo>
                  <a:lnTo>
                    <a:pt x="175260" y="6350"/>
                  </a:lnTo>
                  <a:lnTo>
                    <a:pt x="175260" y="1270"/>
                  </a:lnTo>
                  <a:lnTo>
                    <a:pt x="175260" y="0"/>
                  </a:lnTo>
                  <a:close/>
                </a:path>
              </a:pathLst>
            </a:custGeom>
            <a:solidFill>
              <a:srgbClr val="00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5864860" y="3605529"/>
              <a:ext cx="175260" cy="11430"/>
            </a:xfrm>
            <a:custGeom>
              <a:avLst/>
              <a:gdLst/>
              <a:ahLst/>
              <a:cxnLst/>
              <a:rect l="l" t="t" r="r" b="b"/>
              <a:pathLst>
                <a:path w="175260" h="11429">
                  <a:moveTo>
                    <a:pt x="175260" y="0"/>
                  </a:moveTo>
                  <a:lnTo>
                    <a:pt x="107950" y="0"/>
                  </a:lnTo>
                  <a:lnTo>
                    <a:pt x="107950" y="5080"/>
                  </a:lnTo>
                  <a:lnTo>
                    <a:pt x="106680" y="5080"/>
                  </a:lnTo>
                  <a:lnTo>
                    <a:pt x="106680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175260" y="11430"/>
                  </a:lnTo>
                  <a:lnTo>
                    <a:pt x="175260" y="5080"/>
                  </a:lnTo>
                  <a:lnTo>
                    <a:pt x="175260" y="0"/>
                  </a:lnTo>
                  <a:close/>
                </a:path>
              </a:pathLst>
            </a:custGeom>
            <a:solidFill>
              <a:srgbClr val="007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5864860" y="3616960"/>
              <a:ext cx="175260" cy="11430"/>
            </a:xfrm>
            <a:custGeom>
              <a:avLst/>
              <a:gdLst/>
              <a:ahLst/>
              <a:cxnLst/>
              <a:rect l="l" t="t" r="r" b="b"/>
              <a:pathLst>
                <a:path w="175260" h="11429">
                  <a:moveTo>
                    <a:pt x="17526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75260" y="11429"/>
                  </a:lnTo>
                  <a:lnTo>
                    <a:pt x="175260" y="0"/>
                  </a:lnTo>
                  <a:close/>
                </a:path>
              </a:pathLst>
            </a:custGeom>
            <a:solidFill>
              <a:srgbClr val="007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5864860" y="3628390"/>
              <a:ext cx="175260" cy="11430"/>
            </a:xfrm>
            <a:custGeom>
              <a:avLst/>
              <a:gdLst/>
              <a:ahLst/>
              <a:cxnLst/>
              <a:rect l="l" t="t" r="r" b="b"/>
              <a:pathLst>
                <a:path w="175260" h="11429">
                  <a:moveTo>
                    <a:pt x="17526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75260" y="11430"/>
                  </a:lnTo>
                  <a:lnTo>
                    <a:pt x="175260" y="0"/>
                  </a:lnTo>
                  <a:close/>
                </a:path>
              </a:pathLst>
            </a:custGeom>
            <a:solidFill>
              <a:srgbClr val="007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5864860" y="3639820"/>
              <a:ext cx="175260" cy="11430"/>
            </a:xfrm>
            <a:custGeom>
              <a:avLst/>
              <a:gdLst/>
              <a:ahLst/>
              <a:cxnLst/>
              <a:rect l="l" t="t" r="r" b="b"/>
              <a:pathLst>
                <a:path w="175260" h="11429">
                  <a:moveTo>
                    <a:pt x="17526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75260" y="11429"/>
                  </a:lnTo>
                  <a:lnTo>
                    <a:pt x="175260" y="0"/>
                  </a:lnTo>
                  <a:close/>
                </a:path>
              </a:pathLst>
            </a:custGeom>
            <a:solidFill>
              <a:srgbClr val="007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5864860" y="3651250"/>
              <a:ext cx="175260" cy="11430"/>
            </a:xfrm>
            <a:custGeom>
              <a:avLst/>
              <a:gdLst/>
              <a:ahLst/>
              <a:cxnLst/>
              <a:rect l="l" t="t" r="r" b="b"/>
              <a:pathLst>
                <a:path w="175260" h="11429">
                  <a:moveTo>
                    <a:pt x="17526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75260" y="11430"/>
                  </a:lnTo>
                  <a:lnTo>
                    <a:pt x="175260" y="0"/>
                  </a:lnTo>
                  <a:close/>
                </a:path>
              </a:pathLst>
            </a:custGeom>
            <a:solidFill>
              <a:srgbClr val="007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5864860" y="3662680"/>
              <a:ext cx="175260" cy="11430"/>
            </a:xfrm>
            <a:custGeom>
              <a:avLst/>
              <a:gdLst/>
              <a:ahLst/>
              <a:cxnLst/>
              <a:rect l="l" t="t" r="r" b="b"/>
              <a:pathLst>
                <a:path w="175260" h="11429">
                  <a:moveTo>
                    <a:pt x="17526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75260" y="11430"/>
                  </a:lnTo>
                  <a:lnTo>
                    <a:pt x="175260" y="0"/>
                  </a:lnTo>
                  <a:close/>
                </a:path>
              </a:pathLst>
            </a:custGeom>
            <a:solidFill>
              <a:srgbClr val="007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5864860" y="3674110"/>
              <a:ext cx="175260" cy="11430"/>
            </a:xfrm>
            <a:custGeom>
              <a:avLst/>
              <a:gdLst/>
              <a:ahLst/>
              <a:cxnLst/>
              <a:rect l="l" t="t" r="r" b="b"/>
              <a:pathLst>
                <a:path w="175260" h="11429">
                  <a:moveTo>
                    <a:pt x="17526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75260" y="11429"/>
                  </a:lnTo>
                  <a:lnTo>
                    <a:pt x="175260" y="0"/>
                  </a:lnTo>
                  <a:close/>
                </a:path>
              </a:pathLst>
            </a:custGeom>
            <a:solidFill>
              <a:srgbClr val="007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5864860" y="3685540"/>
              <a:ext cx="175260" cy="11430"/>
            </a:xfrm>
            <a:custGeom>
              <a:avLst/>
              <a:gdLst/>
              <a:ahLst/>
              <a:cxnLst/>
              <a:rect l="l" t="t" r="r" b="b"/>
              <a:pathLst>
                <a:path w="175260" h="11429">
                  <a:moveTo>
                    <a:pt x="17526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75260" y="11430"/>
                  </a:lnTo>
                  <a:lnTo>
                    <a:pt x="175260" y="0"/>
                  </a:lnTo>
                  <a:close/>
                </a:path>
              </a:pathLst>
            </a:custGeom>
            <a:solidFill>
              <a:srgbClr val="006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5864860" y="3696970"/>
              <a:ext cx="175260" cy="11430"/>
            </a:xfrm>
            <a:custGeom>
              <a:avLst/>
              <a:gdLst/>
              <a:ahLst/>
              <a:cxnLst/>
              <a:rect l="l" t="t" r="r" b="b"/>
              <a:pathLst>
                <a:path w="175260" h="11429">
                  <a:moveTo>
                    <a:pt x="17526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75260" y="11429"/>
                  </a:lnTo>
                  <a:lnTo>
                    <a:pt x="175260" y="0"/>
                  </a:lnTo>
                  <a:close/>
                </a:path>
              </a:pathLst>
            </a:custGeom>
            <a:solidFill>
              <a:srgbClr val="006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5864860" y="3708400"/>
              <a:ext cx="175260" cy="11430"/>
            </a:xfrm>
            <a:custGeom>
              <a:avLst/>
              <a:gdLst/>
              <a:ahLst/>
              <a:cxnLst/>
              <a:rect l="l" t="t" r="r" b="b"/>
              <a:pathLst>
                <a:path w="175260" h="11429">
                  <a:moveTo>
                    <a:pt x="17526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75260" y="11430"/>
                  </a:lnTo>
                  <a:lnTo>
                    <a:pt x="175260" y="0"/>
                  </a:lnTo>
                  <a:close/>
                </a:path>
              </a:pathLst>
            </a:custGeom>
            <a:solidFill>
              <a:srgbClr val="006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5864860" y="3719830"/>
              <a:ext cx="175260" cy="11430"/>
            </a:xfrm>
            <a:custGeom>
              <a:avLst/>
              <a:gdLst/>
              <a:ahLst/>
              <a:cxnLst/>
              <a:rect l="l" t="t" r="r" b="b"/>
              <a:pathLst>
                <a:path w="175260" h="11429">
                  <a:moveTo>
                    <a:pt x="17526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75260" y="11430"/>
                  </a:lnTo>
                  <a:lnTo>
                    <a:pt x="175260" y="0"/>
                  </a:lnTo>
                  <a:close/>
                </a:path>
              </a:pathLst>
            </a:custGeom>
            <a:solidFill>
              <a:srgbClr val="006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5864860" y="3731260"/>
              <a:ext cx="175260" cy="11430"/>
            </a:xfrm>
            <a:custGeom>
              <a:avLst/>
              <a:gdLst/>
              <a:ahLst/>
              <a:cxnLst/>
              <a:rect l="l" t="t" r="r" b="b"/>
              <a:pathLst>
                <a:path w="175260" h="11429">
                  <a:moveTo>
                    <a:pt x="17526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75260" y="11429"/>
                  </a:lnTo>
                  <a:lnTo>
                    <a:pt x="175260" y="0"/>
                  </a:lnTo>
                  <a:close/>
                </a:path>
              </a:pathLst>
            </a:custGeom>
            <a:solidFill>
              <a:srgbClr val="006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5864860" y="3742689"/>
              <a:ext cx="175260" cy="11430"/>
            </a:xfrm>
            <a:custGeom>
              <a:avLst/>
              <a:gdLst/>
              <a:ahLst/>
              <a:cxnLst/>
              <a:rect l="l" t="t" r="r" b="b"/>
              <a:pathLst>
                <a:path w="175260" h="11429">
                  <a:moveTo>
                    <a:pt x="17526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156210" y="11430"/>
                  </a:lnTo>
                  <a:lnTo>
                    <a:pt x="156210" y="10160"/>
                  </a:lnTo>
                  <a:lnTo>
                    <a:pt x="160020" y="10160"/>
                  </a:lnTo>
                  <a:lnTo>
                    <a:pt x="160020" y="8890"/>
                  </a:lnTo>
                  <a:lnTo>
                    <a:pt x="161290" y="8890"/>
                  </a:lnTo>
                  <a:lnTo>
                    <a:pt x="161290" y="7620"/>
                  </a:lnTo>
                  <a:lnTo>
                    <a:pt x="165100" y="7620"/>
                  </a:lnTo>
                  <a:lnTo>
                    <a:pt x="165100" y="6350"/>
                  </a:lnTo>
                  <a:lnTo>
                    <a:pt x="167640" y="6350"/>
                  </a:lnTo>
                  <a:lnTo>
                    <a:pt x="167640" y="5080"/>
                  </a:lnTo>
                  <a:lnTo>
                    <a:pt x="168910" y="5080"/>
                  </a:lnTo>
                  <a:lnTo>
                    <a:pt x="168910" y="3810"/>
                  </a:lnTo>
                  <a:lnTo>
                    <a:pt x="175260" y="3810"/>
                  </a:lnTo>
                  <a:lnTo>
                    <a:pt x="175260" y="0"/>
                  </a:lnTo>
                  <a:close/>
                </a:path>
              </a:pathLst>
            </a:custGeom>
            <a:solidFill>
              <a:srgbClr val="006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5864860" y="3754119"/>
              <a:ext cx="154940" cy="11430"/>
            </a:xfrm>
            <a:custGeom>
              <a:avLst/>
              <a:gdLst/>
              <a:ahLst/>
              <a:cxnLst/>
              <a:rect l="l" t="t" r="r" b="b"/>
              <a:pathLst>
                <a:path w="154939" h="11429">
                  <a:moveTo>
                    <a:pt x="15494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139700" y="11430"/>
                  </a:lnTo>
                  <a:lnTo>
                    <a:pt x="139700" y="10160"/>
                  </a:lnTo>
                  <a:lnTo>
                    <a:pt x="142240" y="10160"/>
                  </a:lnTo>
                  <a:lnTo>
                    <a:pt x="142240" y="8890"/>
                  </a:lnTo>
                  <a:lnTo>
                    <a:pt x="143510" y="8890"/>
                  </a:lnTo>
                  <a:lnTo>
                    <a:pt x="143510" y="7620"/>
                  </a:lnTo>
                  <a:lnTo>
                    <a:pt x="144780" y="7620"/>
                  </a:lnTo>
                  <a:lnTo>
                    <a:pt x="144780" y="6350"/>
                  </a:lnTo>
                  <a:lnTo>
                    <a:pt x="147320" y="6350"/>
                  </a:lnTo>
                  <a:lnTo>
                    <a:pt x="147320" y="5080"/>
                  </a:lnTo>
                  <a:lnTo>
                    <a:pt x="148590" y="5080"/>
                  </a:lnTo>
                  <a:lnTo>
                    <a:pt x="148590" y="3810"/>
                  </a:lnTo>
                  <a:lnTo>
                    <a:pt x="149860" y="3810"/>
                  </a:lnTo>
                  <a:lnTo>
                    <a:pt x="149860" y="2540"/>
                  </a:lnTo>
                  <a:lnTo>
                    <a:pt x="152400" y="2540"/>
                  </a:lnTo>
                  <a:lnTo>
                    <a:pt x="152400" y="1270"/>
                  </a:lnTo>
                  <a:lnTo>
                    <a:pt x="154940" y="1270"/>
                  </a:lnTo>
                  <a:lnTo>
                    <a:pt x="154940" y="0"/>
                  </a:lnTo>
                  <a:close/>
                </a:path>
              </a:pathLst>
            </a:custGeom>
            <a:solidFill>
              <a:srgbClr val="006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5864860" y="3765549"/>
              <a:ext cx="138430" cy="11430"/>
            </a:xfrm>
            <a:custGeom>
              <a:avLst/>
              <a:gdLst/>
              <a:ahLst/>
              <a:cxnLst/>
              <a:rect l="l" t="t" r="r" b="b"/>
              <a:pathLst>
                <a:path w="138429" h="11429">
                  <a:moveTo>
                    <a:pt x="130810" y="8902"/>
                  </a:moveTo>
                  <a:lnTo>
                    <a:pt x="0" y="8902"/>
                  </a:lnTo>
                  <a:lnTo>
                    <a:pt x="0" y="11430"/>
                  </a:lnTo>
                  <a:lnTo>
                    <a:pt x="130810" y="11430"/>
                  </a:lnTo>
                  <a:lnTo>
                    <a:pt x="130810" y="8902"/>
                  </a:lnTo>
                  <a:close/>
                </a:path>
                <a:path w="138429" h="11429">
                  <a:moveTo>
                    <a:pt x="13843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0" y="8890"/>
                  </a:lnTo>
                  <a:lnTo>
                    <a:pt x="132080" y="8890"/>
                  </a:lnTo>
                  <a:lnTo>
                    <a:pt x="132080" y="6350"/>
                  </a:lnTo>
                  <a:lnTo>
                    <a:pt x="133350" y="6350"/>
                  </a:lnTo>
                  <a:lnTo>
                    <a:pt x="133350" y="5080"/>
                  </a:lnTo>
                  <a:lnTo>
                    <a:pt x="135890" y="5080"/>
                  </a:lnTo>
                  <a:lnTo>
                    <a:pt x="135890" y="3810"/>
                  </a:lnTo>
                  <a:lnTo>
                    <a:pt x="137160" y="3810"/>
                  </a:lnTo>
                  <a:lnTo>
                    <a:pt x="137160" y="1270"/>
                  </a:lnTo>
                  <a:lnTo>
                    <a:pt x="138430" y="1270"/>
                  </a:lnTo>
                  <a:lnTo>
                    <a:pt x="138430" y="0"/>
                  </a:lnTo>
                  <a:close/>
                </a:path>
              </a:pathLst>
            </a:custGeom>
            <a:solidFill>
              <a:srgbClr val="006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5864860" y="3776979"/>
              <a:ext cx="129539" cy="11430"/>
            </a:xfrm>
            <a:custGeom>
              <a:avLst/>
              <a:gdLst/>
              <a:ahLst/>
              <a:cxnLst/>
              <a:rect l="l" t="t" r="r" b="b"/>
              <a:pathLst>
                <a:path w="129539" h="11429">
                  <a:moveTo>
                    <a:pt x="12954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6350"/>
                  </a:lnTo>
                  <a:lnTo>
                    <a:pt x="0" y="8890"/>
                  </a:lnTo>
                  <a:lnTo>
                    <a:pt x="0" y="11430"/>
                  </a:lnTo>
                  <a:lnTo>
                    <a:pt x="124460" y="11430"/>
                  </a:lnTo>
                  <a:lnTo>
                    <a:pt x="124460" y="8890"/>
                  </a:lnTo>
                  <a:lnTo>
                    <a:pt x="125730" y="8890"/>
                  </a:lnTo>
                  <a:lnTo>
                    <a:pt x="125730" y="6350"/>
                  </a:lnTo>
                  <a:lnTo>
                    <a:pt x="127000" y="6350"/>
                  </a:lnTo>
                  <a:lnTo>
                    <a:pt x="127000" y="3810"/>
                  </a:lnTo>
                  <a:lnTo>
                    <a:pt x="128270" y="3810"/>
                  </a:lnTo>
                  <a:lnTo>
                    <a:pt x="128270" y="2540"/>
                  </a:lnTo>
                  <a:lnTo>
                    <a:pt x="129540" y="2540"/>
                  </a:lnTo>
                  <a:lnTo>
                    <a:pt x="129540" y="0"/>
                  </a:lnTo>
                  <a:close/>
                </a:path>
              </a:pathLst>
            </a:custGeom>
            <a:solidFill>
              <a:srgbClr val="006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5864860" y="3788409"/>
              <a:ext cx="124460" cy="22860"/>
            </a:xfrm>
            <a:custGeom>
              <a:avLst/>
              <a:gdLst/>
              <a:ahLst/>
              <a:cxnLst/>
              <a:rect l="l" t="t" r="r" b="b"/>
              <a:pathLst>
                <a:path w="124460" h="22860">
                  <a:moveTo>
                    <a:pt x="12446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22860"/>
                  </a:lnTo>
                  <a:lnTo>
                    <a:pt x="116840" y="22860"/>
                  </a:lnTo>
                  <a:lnTo>
                    <a:pt x="116840" y="20320"/>
                  </a:lnTo>
                  <a:lnTo>
                    <a:pt x="118110" y="20320"/>
                  </a:lnTo>
                  <a:lnTo>
                    <a:pt x="118110" y="13970"/>
                  </a:lnTo>
                  <a:lnTo>
                    <a:pt x="119380" y="13970"/>
                  </a:lnTo>
                  <a:lnTo>
                    <a:pt x="119380" y="11430"/>
                  </a:lnTo>
                  <a:lnTo>
                    <a:pt x="119380" y="10160"/>
                  </a:lnTo>
                  <a:lnTo>
                    <a:pt x="120650" y="10160"/>
                  </a:lnTo>
                  <a:lnTo>
                    <a:pt x="120650" y="7620"/>
                  </a:lnTo>
                  <a:lnTo>
                    <a:pt x="121920" y="7620"/>
                  </a:lnTo>
                  <a:lnTo>
                    <a:pt x="121920" y="3810"/>
                  </a:lnTo>
                  <a:lnTo>
                    <a:pt x="123190" y="3810"/>
                  </a:lnTo>
                  <a:lnTo>
                    <a:pt x="123190" y="1270"/>
                  </a:lnTo>
                  <a:lnTo>
                    <a:pt x="124460" y="1270"/>
                  </a:lnTo>
                  <a:lnTo>
                    <a:pt x="124460" y="0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5864860" y="3811269"/>
              <a:ext cx="115570" cy="11430"/>
            </a:xfrm>
            <a:custGeom>
              <a:avLst/>
              <a:gdLst/>
              <a:ahLst/>
              <a:cxnLst/>
              <a:rect l="l" t="t" r="r" b="b"/>
              <a:pathLst>
                <a:path w="115570" h="11429">
                  <a:moveTo>
                    <a:pt x="114300" y="7632"/>
                  </a:moveTo>
                  <a:lnTo>
                    <a:pt x="0" y="7632"/>
                  </a:lnTo>
                  <a:lnTo>
                    <a:pt x="0" y="11430"/>
                  </a:lnTo>
                  <a:lnTo>
                    <a:pt x="114300" y="11430"/>
                  </a:lnTo>
                  <a:lnTo>
                    <a:pt x="114300" y="7632"/>
                  </a:lnTo>
                  <a:close/>
                </a:path>
                <a:path w="115570" h="11429">
                  <a:moveTo>
                    <a:pt x="11557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15570" y="7620"/>
                  </a:lnTo>
                  <a:lnTo>
                    <a:pt x="115570" y="0"/>
                  </a:lnTo>
                  <a:close/>
                </a:path>
              </a:pathLst>
            </a:custGeom>
            <a:solidFill>
              <a:srgbClr val="006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5864860" y="3822700"/>
              <a:ext cx="114300" cy="11430"/>
            </a:xfrm>
            <a:custGeom>
              <a:avLst/>
              <a:gdLst/>
              <a:ahLst/>
              <a:cxnLst/>
              <a:rect l="l" t="t" r="r" b="b"/>
              <a:pathLst>
                <a:path w="114300" h="11429">
                  <a:moveTo>
                    <a:pt x="0" y="0"/>
                  </a:moveTo>
                  <a:lnTo>
                    <a:pt x="114300" y="0"/>
                  </a:lnTo>
                  <a:lnTo>
                    <a:pt x="114300" y="11430"/>
                  </a:lnTo>
                  <a:lnTo>
                    <a:pt x="0" y="11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5864860" y="3834129"/>
              <a:ext cx="114300" cy="10160"/>
            </a:xfrm>
            <a:custGeom>
              <a:avLst/>
              <a:gdLst/>
              <a:ahLst/>
              <a:cxnLst/>
              <a:rect l="l" t="t" r="r" b="b"/>
              <a:pathLst>
                <a:path w="114300" h="10160">
                  <a:moveTo>
                    <a:pt x="114300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0" y="10160"/>
                  </a:lnTo>
                  <a:lnTo>
                    <a:pt x="113030" y="10160"/>
                  </a:lnTo>
                  <a:lnTo>
                    <a:pt x="113030" y="5080"/>
                  </a:lnTo>
                  <a:lnTo>
                    <a:pt x="114300" y="508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6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5864860" y="3844290"/>
              <a:ext cx="113030" cy="11430"/>
            </a:xfrm>
            <a:custGeom>
              <a:avLst/>
              <a:gdLst/>
              <a:ahLst/>
              <a:cxnLst/>
              <a:rect l="l" t="t" r="r" b="b"/>
              <a:pathLst>
                <a:path w="113029" h="11429">
                  <a:moveTo>
                    <a:pt x="0" y="0"/>
                  </a:moveTo>
                  <a:lnTo>
                    <a:pt x="113029" y="0"/>
                  </a:lnTo>
                  <a:lnTo>
                    <a:pt x="113029" y="11430"/>
                  </a:lnTo>
                  <a:lnTo>
                    <a:pt x="0" y="11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5864860" y="3855719"/>
              <a:ext cx="113030" cy="12700"/>
            </a:xfrm>
            <a:custGeom>
              <a:avLst/>
              <a:gdLst/>
              <a:ahLst/>
              <a:cxnLst/>
              <a:rect l="l" t="t" r="r" b="b"/>
              <a:pathLst>
                <a:path w="113029" h="12700">
                  <a:moveTo>
                    <a:pt x="11303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12700"/>
                  </a:lnTo>
                  <a:lnTo>
                    <a:pt x="111760" y="12700"/>
                  </a:lnTo>
                  <a:lnTo>
                    <a:pt x="111760" y="3810"/>
                  </a:lnTo>
                  <a:lnTo>
                    <a:pt x="113030" y="3810"/>
                  </a:lnTo>
                  <a:lnTo>
                    <a:pt x="113030" y="0"/>
                  </a:lnTo>
                  <a:close/>
                </a:path>
              </a:pathLst>
            </a:custGeom>
            <a:solidFill>
              <a:srgbClr val="006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5864860" y="3868420"/>
              <a:ext cx="111760" cy="10160"/>
            </a:xfrm>
            <a:custGeom>
              <a:avLst/>
              <a:gdLst/>
              <a:ahLst/>
              <a:cxnLst/>
              <a:rect l="l" t="t" r="r" b="b"/>
              <a:pathLst>
                <a:path w="111760" h="10160">
                  <a:moveTo>
                    <a:pt x="0" y="0"/>
                  </a:moveTo>
                  <a:lnTo>
                    <a:pt x="111760" y="0"/>
                  </a:lnTo>
                  <a:lnTo>
                    <a:pt x="111760" y="10159"/>
                  </a:lnTo>
                  <a:lnTo>
                    <a:pt x="0" y="10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5864860" y="3878580"/>
              <a:ext cx="111760" cy="11430"/>
            </a:xfrm>
            <a:custGeom>
              <a:avLst/>
              <a:gdLst/>
              <a:ahLst/>
              <a:cxnLst/>
              <a:rect l="l" t="t" r="r" b="b"/>
              <a:pathLst>
                <a:path w="111760" h="11429">
                  <a:moveTo>
                    <a:pt x="0" y="0"/>
                  </a:moveTo>
                  <a:lnTo>
                    <a:pt x="111760" y="0"/>
                  </a:lnTo>
                  <a:lnTo>
                    <a:pt x="111760" y="11430"/>
                  </a:lnTo>
                  <a:lnTo>
                    <a:pt x="0" y="11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5864860" y="3890010"/>
              <a:ext cx="111760" cy="11430"/>
            </a:xfrm>
            <a:custGeom>
              <a:avLst/>
              <a:gdLst/>
              <a:ahLst/>
              <a:cxnLst/>
              <a:rect l="l" t="t" r="r" b="b"/>
              <a:pathLst>
                <a:path w="111760" h="11429">
                  <a:moveTo>
                    <a:pt x="0" y="0"/>
                  </a:moveTo>
                  <a:lnTo>
                    <a:pt x="111760" y="0"/>
                  </a:lnTo>
                  <a:lnTo>
                    <a:pt x="111760" y="11429"/>
                  </a:lnTo>
                  <a:lnTo>
                    <a:pt x="0" y="114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5864860" y="3901440"/>
              <a:ext cx="111760" cy="11430"/>
            </a:xfrm>
            <a:custGeom>
              <a:avLst/>
              <a:gdLst/>
              <a:ahLst/>
              <a:cxnLst/>
              <a:rect l="l" t="t" r="r" b="b"/>
              <a:pathLst>
                <a:path w="111760" h="11429">
                  <a:moveTo>
                    <a:pt x="0" y="0"/>
                  </a:moveTo>
                  <a:lnTo>
                    <a:pt x="111760" y="0"/>
                  </a:lnTo>
                  <a:lnTo>
                    <a:pt x="111760" y="11430"/>
                  </a:lnTo>
                  <a:lnTo>
                    <a:pt x="0" y="11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5864860" y="3912870"/>
              <a:ext cx="111760" cy="11430"/>
            </a:xfrm>
            <a:custGeom>
              <a:avLst/>
              <a:gdLst/>
              <a:ahLst/>
              <a:cxnLst/>
              <a:rect l="l" t="t" r="r" b="b"/>
              <a:pathLst>
                <a:path w="111760" h="11429">
                  <a:moveTo>
                    <a:pt x="0" y="0"/>
                  </a:moveTo>
                  <a:lnTo>
                    <a:pt x="111760" y="0"/>
                  </a:lnTo>
                  <a:lnTo>
                    <a:pt x="111760" y="11429"/>
                  </a:lnTo>
                  <a:lnTo>
                    <a:pt x="0" y="114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5864860" y="3924300"/>
              <a:ext cx="111760" cy="11430"/>
            </a:xfrm>
            <a:custGeom>
              <a:avLst/>
              <a:gdLst/>
              <a:ahLst/>
              <a:cxnLst/>
              <a:rect l="l" t="t" r="r" b="b"/>
              <a:pathLst>
                <a:path w="111760" h="11429">
                  <a:moveTo>
                    <a:pt x="0" y="0"/>
                  </a:moveTo>
                  <a:lnTo>
                    <a:pt x="111760" y="0"/>
                  </a:lnTo>
                  <a:lnTo>
                    <a:pt x="111760" y="11430"/>
                  </a:lnTo>
                  <a:lnTo>
                    <a:pt x="0" y="11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5864860" y="3935730"/>
              <a:ext cx="111760" cy="11430"/>
            </a:xfrm>
            <a:custGeom>
              <a:avLst/>
              <a:gdLst/>
              <a:ahLst/>
              <a:cxnLst/>
              <a:rect l="l" t="t" r="r" b="b"/>
              <a:pathLst>
                <a:path w="111760" h="11429">
                  <a:moveTo>
                    <a:pt x="0" y="0"/>
                  </a:moveTo>
                  <a:lnTo>
                    <a:pt x="111760" y="0"/>
                  </a:lnTo>
                  <a:lnTo>
                    <a:pt x="111760" y="11430"/>
                  </a:lnTo>
                  <a:lnTo>
                    <a:pt x="0" y="11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5864860" y="3947160"/>
              <a:ext cx="111760" cy="11430"/>
            </a:xfrm>
            <a:custGeom>
              <a:avLst/>
              <a:gdLst/>
              <a:ahLst/>
              <a:cxnLst/>
              <a:rect l="l" t="t" r="r" b="b"/>
              <a:pathLst>
                <a:path w="111760" h="11429">
                  <a:moveTo>
                    <a:pt x="0" y="0"/>
                  </a:moveTo>
                  <a:lnTo>
                    <a:pt x="111760" y="0"/>
                  </a:lnTo>
                  <a:lnTo>
                    <a:pt x="111760" y="11429"/>
                  </a:lnTo>
                  <a:lnTo>
                    <a:pt x="0" y="114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5864860" y="3958590"/>
              <a:ext cx="111760" cy="11430"/>
            </a:xfrm>
            <a:custGeom>
              <a:avLst/>
              <a:gdLst/>
              <a:ahLst/>
              <a:cxnLst/>
              <a:rect l="l" t="t" r="r" b="b"/>
              <a:pathLst>
                <a:path w="111760" h="11429">
                  <a:moveTo>
                    <a:pt x="0" y="0"/>
                  </a:moveTo>
                  <a:lnTo>
                    <a:pt x="111760" y="0"/>
                  </a:lnTo>
                  <a:lnTo>
                    <a:pt x="111760" y="11430"/>
                  </a:lnTo>
                  <a:lnTo>
                    <a:pt x="0" y="11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5864860" y="3970020"/>
              <a:ext cx="111760" cy="11430"/>
            </a:xfrm>
            <a:custGeom>
              <a:avLst/>
              <a:gdLst/>
              <a:ahLst/>
              <a:cxnLst/>
              <a:rect l="l" t="t" r="r" b="b"/>
              <a:pathLst>
                <a:path w="111760" h="11429">
                  <a:moveTo>
                    <a:pt x="0" y="0"/>
                  </a:moveTo>
                  <a:lnTo>
                    <a:pt x="111760" y="0"/>
                  </a:lnTo>
                  <a:lnTo>
                    <a:pt x="111760" y="11429"/>
                  </a:lnTo>
                  <a:lnTo>
                    <a:pt x="0" y="114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5864860" y="3981450"/>
              <a:ext cx="111760" cy="11430"/>
            </a:xfrm>
            <a:custGeom>
              <a:avLst/>
              <a:gdLst/>
              <a:ahLst/>
              <a:cxnLst/>
              <a:rect l="l" t="t" r="r" b="b"/>
              <a:pathLst>
                <a:path w="111760" h="11429">
                  <a:moveTo>
                    <a:pt x="0" y="0"/>
                  </a:moveTo>
                  <a:lnTo>
                    <a:pt x="111760" y="0"/>
                  </a:lnTo>
                  <a:lnTo>
                    <a:pt x="111760" y="11430"/>
                  </a:lnTo>
                  <a:lnTo>
                    <a:pt x="0" y="11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5864860" y="3992880"/>
              <a:ext cx="111760" cy="11430"/>
            </a:xfrm>
            <a:custGeom>
              <a:avLst/>
              <a:gdLst/>
              <a:ahLst/>
              <a:cxnLst/>
              <a:rect l="l" t="t" r="r" b="b"/>
              <a:pathLst>
                <a:path w="111760" h="11429">
                  <a:moveTo>
                    <a:pt x="0" y="0"/>
                  </a:moveTo>
                  <a:lnTo>
                    <a:pt x="111760" y="0"/>
                  </a:lnTo>
                  <a:lnTo>
                    <a:pt x="111760" y="11430"/>
                  </a:lnTo>
                  <a:lnTo>
                    <a:pt x="0" y="11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5864860" y="4004310"/>
              <a:ext cx="111760" cy="11430"/>
            </a:xfrm>
            <a:custGeom>
              <a:avLst/>
              <a:gdLst/>
              <a:ahLst/>
              <a:cxnLst/>
              <a:rect l="l" t="t" r="r" b="b"/>
              <a:pathLst>
                <a:path w="111760" h="11429">
                  <a:moveTo>
                    <a:pt x="0" y="0"/>
                  </a:moveTo>
                  <a:lnTo>
                    <a:pt x="111760" y="0"/>
                  </a:lnTo>
                  <a:lnTo>
                    <a:pt x="111760" y="11429"/>
                  </a:lnTo>
                  <a:lnTo>
                    <a:pt x="0" y="114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5864860" y="4015740"/>
              <a:ext cx="111760" cy="11430"/>
            </a:xfrm>
            <a:custGeom>
              <a:avLst/>
              <a:gdLst/>
              <a:ahLst/>
              <a:cxnLst/>
              <a:rect l="l" t="t" r="r" b="b"/>
              <a:pathLst>
                <a:path w="111760" h="11429">
                  <a:moveTo>
                    <a:pt x="0" y="0"/>
                  </a:moveTo>
                  <a:lnTo>
                    <a:pt x="111760" y="0"/>
                  </a:lnTo>
                  <a:lnTo>
                    <a:pt x="111760" y="11430"/>
                  </a:lnTo>
                  <a:lnTo>
                    <a:pt x="0" y="11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5864860" y="4027170"/>
              <a:ext cx="111760" cy="11430"/>
            </a:xfrm>
            <a:custGeom>
              <a:avLst/>
              <a:gdLst/>
              <a:ahLst/>
              <a:cxnLst/>
              <a:rect l="l" t="t" r="r" b="b"/>
              <a:pathLst>
                <a:path w="111760" h="11429">
                  <a:moveTo>
                    <a:pt x="0" y="0"/>
                  </a:moveTo>
                  <a:lnTo>
                    <a:pt x="111760" y="0"/>
                  </a:lnTo>
                  <a:lnTo>
                    <a:pt x="111760" y="11429"/>
                  </a:lnTo>
                  <a:lnTo>
                    <a:pt x="0" y="114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5864860" y="4038600"/>
              <a:ext cx="111760" cy="11430"/>
            </a:xfrm>
            <a:custGeom>
              <a:avLst/>
              <a:gdLst/>
              <a:ahLst/>
              <a:cxnLst/>
              <a:rect l="l" t="t" r="r" b="b"/>
              <a:pathLst>
                <a:path w="111760" h="11429">
                  <a:moveTo>
                    <a:pt x="0" y="0"/>
                  </a:moveTo>
                  <a:lnTo>
                    <a:pt x="111760" y="0"/>
                  </a:lnTo>
                  <a:lnTo>
                    <a:pt x="111760" y="11430"/>
                  </a:lnTo>
                  <a:lnTo>
                    <a:pt x="0" y="11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5864860" y="4050030"/>
              <a:ext cx="111760" cy="11430"/>
            </a:xfrm>
            <a:custGeom>
              <a:avLst/>
              <a:gdLst/>
              <a:ahLst/>
              <a:cxnLst/>
              <a:rect l="l" t="t" r="r" b="b"/>
              <a:pathLst>
                <a:path w="111760" h="11429">
                  <a:moveTo>
                    <a:pt x="0" y="0"/>
                  </a:moveTo>
                  <a:lnTo>
                    <a:pt x="111760" y="0"/>
                  </a:lnTo>
                  <a:lnTo>
                    <a:pt x="111760" y="11430"/>
                  </a:lnTo>
                  <a:lnTo>
                    <a:pt x="0" y="11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5864860" y="4061460"/>
              <a:ext cx="111760" cy="11430"/>
            </a:xfrm>
            <a:custGeom>
              <a:avLst/>
              <a:gdLst/>
              <a:ahLst/>
              <a:cxnLst/>
              <a:rect l="l" t="t" r="r" b="b"/>
              <a:pathLst>
                <a:path w="111760" h="11429">
                  <a:moveTo>
                    <a:pt x="0" y="0"/>
                  </a:moveTo>
                  <a:lnTo>
                    <a:pt x="111760" y="0"/>
                  </a:lnTo>
                  <a:lnTo>
                    <a:pt x="111760" y="11429"/>
                  </a:lnTo>
                  <a:lnTo>
                    <a:pt x="0" y="114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5864860" y="4072890"/>
              <a:ext cx="111760" cy="11430"/>
            </a:xfrm>
            <a:custGeom>
              <a:avLst/>
              <a:gdLst/>
              <a:ahLst/>
              <a:cxnLst/>
              <a:rect l="l" t="t" r="r" b="b"/>
              <a:pathLst>
                <a:path w="111760" h="11429">
                  <a:moveTo>
                    <a:pt x="0" y="0"/>
                  </a:moveTo>
                  <a:lnTo>
                    <a:pt x="111760" y="0"/>
                  </a:lnTo>
                  <a:lnTo>
                    <a:pt x="111760" y="11430"/>
                  </a:lnTo>
                  <a:lnTo>
                    <a:pt x="0" y="11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5864860" y="4084320"/>
              <a:ext cx="111760" cy="11430"/>
            </a:xfrm>
            <a:custGeom>
              <a:avLst/>
              <a:gdLst/>
              <a:ahLst/>
              <a:cxnLst/>
              <a:rect l="l" t="t" r="r" b="b"/>
              <a:pathLst>
                <a:path w="111760" h="11429">
                  <a:moveTo>
                    <a:pt x="0" y="0"/>
                  </a:moveTo>
                  <a:lnTo>
                    <a:pt x="111760" y="0"/>
                  </a:lnTo>
                  <a:lnTo>
                    <a:pt x="111760" y="11429"/>
                  </a:lnTo>
                  <a:lnTo>
                    <a:pt x="0" y="114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5864860" y="4095750"/>
              <a:ext cx="111760" cy="10160"/>
            </a:xfrm>
            <a:custGeom>
              <a:avLst/>
              <a:gdLst/>
              <a:ahLst/>
              <a:cxnLst/>
              <a:rect l="l" t="t" r="r" b="b"/>
              <a:pathLst>
                <a:path w="111760" h="10160">
                  <a:moveTo>
                    <a:pt x="0" y="0"/>
                  </a:moveTo>
                  <a:lnTo>
                    <a:pt x="111760" y="0"/>
                  </a:lnTo>
                  <a:lnTo>
                    <a:pt x="111760" y="10160"/>
                  </a:lnTo>
                  <a:lnTo>
                    <a:pt x="0" y="10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5864860" y="4105910"/>
              <a:ext cx="111760" cy="12700"/>
            </a:xfrm>
            <a:custGeom>
              <a:avLst/>
              <a:gdLst/>
              <a:ahLst/>
              <a:cxnLst/>
              <a:rect l="l" t="t" r="r" b="b"/>
              <a:pathLst>
                <a:path w="111760" h="12700">
                  <a:moveTo>
                    <a:pt x="0" y="0"/>
                  </a:moveTo>
                  <a:lnTo>
                    <a:pt x="111760" y="0"/>
                  </a:lnTo>
                  <a:lnTo>
                    <a:pt x="111760" y="12700"/>
                  </a:lnTo>
                  <a:lnTo>
                    <a:pt x="0" y="12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5864860" y="4118610"/>
              <a:ext cx="111760" cy="11430"/>
            </a:xfrm>
            <a:custGeom>
              <a:avLst/>
              <a:gdLst/>
              <a:ahLst/>
              <a:cxnLst/>
              <a:rect l="l" t="t" r="r" b="b"/>
              <a:pathLst>
                <a:path w="111760" h="11429">
                  <a:moveTo>
                    <a:pt x="0" y="0"/>
                  </a:moveTo>
                  <a:lnTo>
                    <a:pt x="111760" y="0"/>
                  </a:lnTo>
                  <a:lnTo>
                    <a:pt x="111760" y="11429"/>
                  </a:lnTo>
                  <a:lnTo>
                    <a:pt x="0" y="114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5864860" y="4130040"/>
              <a:ext cx="111760" cy="10160"/>
            </a:xfrm>
            <a:custGeom>
              <a:avLst/>
              <a:gdLst/>
              <a:ahLst/>
              <a:cxnLst/>
              <a:rect l="l" t="t" r="r" b="b"/>
              <a:pathLst>
                <a:path w="111760" h="10160">
                  <a:moveTo>
                    <a:pt x="0" y="0"/>
                  </a:moveTo>
                  <a:lnTo>
                    <a:pt x="111760" y="0"/>
                  </a:lnTo>
                  <a:lnTo>
                    <a:pt x="111760" y="10160"/>
                  </a:lnTo>
                  <a:lnTo>
                    <a:pt x="0" y="10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5864860" y="4140200"/>
              <a:ext cx="111760" cy="11430"/>
            </a:xfrm>
            <a:custGeom>
              <a:avLst/>
              <a:gdLst/>
              <a:ahLst/>
              <a:cxnLst/>
              <a:rect l="l" t="t" r="r" b="b"/>
              <a:pathLst>
                <a:path w="111760" h="11429">
                  <a:moveTo>
                    <a:pt x="0" y="0"/>
                  </a:moveTo>
                  <a:lnTo>
                    <a:pt x="111760" y="0"/>
                  </a:lnTo>
                  <a:lnTo>
                    <a:pt x="111760" y="11430"/>
                  </a:lnTo>
                  <a:lnTo>
                    <a:pt x="0" y="11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5864860" y="4151630"/>
              <a:ext cx="111760" cy="11430"/>
            </a:xfrm>
            <a:custGeom>
              <a:avLst/>
              <a:gdLst/>
              <a:ahLst/>
              <a:cxnLst/>
              <a:rect l="l" t="t" r="r" b="b"/>
              <a:pathLst>
                <a:path w="111760" h="11429">
                  <a:moveTo>
                    <a:pt x="0" y="0"/>
                  </a:moveTo>
                  <a:lnTo>
                    <a:pt x="111760" y="0"/>
                  </a:lnTo>
                  <a:lnTo>
                    <a:pt x="111760" y="11430"/>
                  </a:lnTo>
                  <a:lnTo>
                    <a:pt x="0" y="11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5864860" y="4163060"/>
              <a:ext cx="111760" cy="11430"/>
            </a:xfrm>
            <a:custGeom>
              <a:avLst/>
              <a:gdLst/>
              <a:ahLst/>
              <a:cxnLst/>
              <a:rect l="l" t="t" r="r" b="b"/>
              <a:pathLst>
                <a:path w="111760" h="11429">
                  <a:moveTo>
                    <a:pt x="0" y="0"/>
                  </a:moveTo>
                  <a:lnTo>
                    <a:pt x="111760" y="0"/>
                  </a:lnTo>
                  <a:lnTo>
                    <a:pt x="111760" y="11429"/>
                  </a:lnTo>
                  <a:lnTo>
                    <a:pt x="0" y="114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5864860" y="4174490"/>
              <a:ext cx="111760" cy="11430"/>
            </a:xfrm>
            <a:custGeom>
              <a:avLst/>
              <a:gdLst/>
              <a:ahLst/>
              <a:cxnLst/>
              <a:rect l="l" t="t" r="r" b="b"/>
              <a:pathLst>
                <a:path w="111760" h="11429">
                  <a:moveTo>
                    <a:pt x="0" y="0"/>
                  </a:moveTo>
                  <a:lnTo>
                    <a:pt x="111760" y="0"/>
                  </a:lnTo>
                  <a:lnTo>
                    <a:pt x="111760" y="11430"/>
                  </a:lnTo>
                  <a:lnTo>
                    <a:pt x="0" y="11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5864860" y="4185920"/>
              <a:ext cx="111760" cy="11430"/>
            </a:xfrm>
            <a:custGeom>
              <a:avLst/>
              <a:gdLst/>
              <a:ahLst/>
              <a:cxnLst/>
              <a:rect l="l" t="t" r="r" b="b"/>
              <a:pathLst>
                <a:path w="111760" h="11429">
                  <a:moveTo>
                    <a:pt x="0" y="0"/>
                  </a:moveTo>
                  <a:lnTo>
                    <a:pt x="111760" y="0"/>
                  </a:lnTo>
                  <a:lnTo>
                    <a:pt x="111760" y="11429"/>
                  </a:lnTo>
                  <a:lnTo>
                    <a:pt x="0" y="114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5864860" y="4197350"/>
              <a:ext cx="111760" cy="11430"/>
            </a:xfrm>
            <a:custGeom>
              <a:avLst/>
              <a:gdLst/>
              <a:ahLst/>
              <a:cxnLst/>
              <a:rect l="l" t="t" r="r" b="b"/>
              <a:pathLst>
                <a:path w="111760" h="11429">
                  <a:moveTo>
                    <a:pt x="0" y="0"/>
                  </a:moveTo>
                  <a:lnTo>
                    <a:pt x="111760" y="0"/>
                  </a:lnTo>
                  <a:lnTo>
                    <a:pt x="111760" y="11430"/>
                  </a:lnTo>
                  <a:lnTo>
                    <a:pt x="0" y="11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5864860" y="4208780"/>
              <a:ext cx="111760" cy="11430"/>
            </a:xfrm>
            <a:custGeom>
              <a:avLst/>
              <a:gdLst/>
              <a:ahLst/>
              <a:cxnLst/>
              <a:rect l="l" t="t" r="r" b="b"/>
              <a:pathLst>
                <a:path w="111760" h="11429">
                  <a:moveTo>
                    <a:pt x="0" y="0"/>
                  </a:moveTo>
                  <a:lnTo>
                    <a:pt x="111760" y="0"/>
                  </a:lnTo>
                  <a:lnTo>
                    <a:pt x="111760" y="11430"/>
                  </a:lnTo>
                  <a:lnTo>
                    <a:pt x="0" y="11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5864860" y="4220210"/>
              <a:ext cx="111760" cy="11430"/>
            </a:xfrm>
            <a:custGeom>
              <a:avLst/>
              <a:gdLst/>
              <a:ahLst/>
              <a:cxnLst/>
              <a:rect l="l" t="t" r="r" b="b"/>
              <a:pathLst>
                <a:path w="111760" h="11429">
                  <a:moveTo>
                    <a:pt x="0" y="0"/>
                  </a:moveTo>
                  <a:lnTo>
                    <a:pt x="111760" y="0"/>
                  </a:lnTo>
                  <a:lnTo>
                    <a:pt x="111760" y="11429"/>
                  </a:lnTo>
                  <a:lnTo>
                    <a:pt x="0" y="114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5864860" y="4231640"/>
              <a:ext cx="111760" cy="11430"/>
            </a:xfrm>
            <a:custGeom>
              <a:avLst/>
              <a:gdLst/>
              <a:ahLst/>
              <a:cxnLst/>
              <a:rect l="l" t="t" r="r" b="b"/>
              <a:pathLst>
                <a:path w="111760" h="11429">
                  <a:moveTo>
                    <a:pt x="0" y="0"/>
                  </a:moveTo>
                  <a:lnTo>
                    <a:pt x="111760" y="0"/>
                  </a:lnTo>
                  <a:lnTo>
                    <a:pt x="111760" y="11430"/>
                  </a:lnTo>
                  <a:lnTo>
                    <a:pt x="0" y="11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5864860" y="4243069"/>
              <a:ext cx="111760" cy="11430"/>
            </a:xfrm>
            <a:custGeom>
              <a:avLst/>
              <a:gdLst/>
              <a:ahLst/>
              <a:cxnLst/>
              <a:rect l="l" t="t" r="r" b="b"/>
              <a:pathLst>
                <a:path w="111760" h="11429">
                  <a:moveTo>
                    <a:pt x="11176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86360" y="11430"/>
                  </a:lnTo>
                  <a:lnTo>
                    <a:pt x="86360" y="10160"/>
                  </a:lnTo>
                  <a:lnTo>
                    <a:pt x="90170" y="10160"/>
                  </a:lnTo>
                  <a:lnTo>
                    <a:pt x="90170" y="8890"/>
                  </a:lnTo>
                  <a:lnTo>
                    <a:pt x="95250" y="8890"/>
                  </a:lnTo>
                  <a:lnTo>
                    <a:pt x="95250" y="7620"/>
                  </a:lnTo>
                  <a:lnTo>
                    <a:pt x="99060" y="7620"/>
                  </a:lnTo>
                  <a:lnTo>
                    <a:pt x="99060" y="6350"/>
                  </a:lnTo>
                  <a:lnTo>
                    <a:pt x="104140" y="6350"/>
                  </a:lnTo>
                  <a:lnTo>
                    <a:pt x="104140" y="5080"/>
                  </a:lnTo>
                  <a:lnTo>
                    <a:pt x="109220" y="5080"/>
                  </a:lnTo>
                  <a:lnTo>
                    <a:pt x="109220" y="3810"/>
                  </a:lnTo>
                  <a:lnTo>
                    <a:pt x="111760" y="3810"/>
                  </a:lnTo>
                  <a:lnTo>
                    <a:pt x="111760" y="0"/>
                  </a:lnTo>
                  <a:close/>
                </a:path>
              </a:pathLst>
            </a:custGeom>
            <a:solidFill>
              <a:srgbClr val="003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5864860" y="4254500"/>
              <a:ext cx="81280" cy="11430"/>
            </a:xfrm>
            <a:custGeom>
              <a:avLst/>
              <a:gdLst/>
              <a:ahLst/>
              <a:cxnLst/>
              <a:rect l="l" t="t" r="r" b="b"/>
              <a:pathLst>
                <a:path w="81279" h="11429">
                  <a:moveTo>
                    <a:pt x="81279" y="0"/>
                  </a:moveTo>
                  <a:lnTo>
                    <a:pt x="0" y="0"/>
                  </a:lnTo>
                  <a:lnTo>
                    <a:pt x="0" y="2539"/>
                  </a:lnTo>
                  <a:lnTo>
                    <a:pt x="76200" y="2539"/>
                  </a:lnTo>
                  <a:lnTo>
                    <a:pt x="76200" y="1269"/>
                  </a:lnTo>
                  <a:lnTo>
                    <a:pt x="81279" y="1269"/>
                  </a:lnTo>
                  <a:lnTo>
                    <a:pt x="81279" y="0"/>
                  </a:lnTo>
                  <a:close/>
                </a:path>
                <a:path w="81279" h="11429">
                  <a:moveTo>
                    <a:pt x="72389" y="2540"/>
                  </a:moveTo>
                  <a:lnTo>
                    <a:pt x="0" y="2540"/>
                  </a:lnTo>
                  <a:lnTo>
                    <a:pt x="0" y="8889"/>
                  </a:lnTo>
                  <a:lnTo>
                    <a:pt x="53339" y="8889"/>
                  </a:lnTo>
                  <a:lnTo>
                    <a:pt x="53339" y="7619"/>
                  </a:lnTo>
                  <a:lnTo>
                    <a:pt x="58420" y="7619"/>
                  </a:lnTo>
                  <a:lnTo>
                    <a:pt x="58420" y="6350"/>
                  </a:lnTo>
                  <a:lnTo>
                    <a:pt x="62229" y="6350"/>
                  </a:lnTo>
                  <a:lnTo>
                    <a:pt x="62229" y="5080"/>
                  </a:lnTo>
                  <a:lnTo>
                    <a:pt x="67310" y="5080"/>
                  </a:lnTo>
                  <a:lnTo>
                    <a:pt x="67310" y="3810"/>
                  </a:lnTo>
                  <a:lnTo>
                    <a:pt x="72389" y="3810"/>
                  </a:lnTo>
                  <a:lnTo>
                    <a:pt x="72389" y="2540"/>
                  </a:lnTo>
                  <a:close/>
                </a:path>
                <a:path w="81279" h="11429">
                  <a:moveTo>
                    <a:pt x="49529" y="8890"/>
                  </a:moveTo>
                  <a:lnTo>
                    <a:pt x="0" y="8890"/>
                  </a:lnTo>
                  <a:lnTo>
                    <a:pt x="0" y="11430"/>
                  </a:lnTo>
                  <a:lnTo>
                    <a:pt x="44450" y="11430"/>
                  </a:lnTo>
                  <a:lnTo>
                    <a:pt x="44450" y="10160"/>
                  </a:lnTo>
                  <a:lnTo>
                    <a:pt x="49529" y="10160"/>
                  </a:lnTo>
                  <a:lnTo>
                    <a:pt x="49529" y="8890"/>
                  </a:lnTo>
                  <a:close/>
                </a:path>
              </a:pathLst>
            </a:custGeom>
            <a:solidFill>
              <a:srgbClr val="003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5864860" y="4265930"/>
              <a:ext cx="39370" cy="11430"/>
            </a:xfrm>
            <a:custGeom>
              <a:avLst/>
              <a:gdLst/>
              <a:ahLst/>
              <a:cxnLst/>
              <a:rect l="l" t="t" r="r" b="b"/>
              <a:pathLst>
                <a:path w="39370" h="11429">
                  <a:moveTo>
                    <a:pt x="3937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30479" y="3810"/>
                  </a:lnTo>
                  <a:lnTo>
                    <a:pt x="30479" y="2540"/>
                  </a:lnTo>
                  <a:lnTo>
                    <a:pt x="35560" y="2540"/>
                  </a:lnTo>
                  <a:lnTo>
                    <a:pt x="35560" y="1270"/>
                  </a:lnTo>
                  <a:lnTo>
                    <a:pt x="39370" y="1270"/>
                  </a:lnTo>
                  <a:lnTo>
                    <a:pt x="39370" y="0"/>
                  </a:lnTo>
                  <a:close/>
                </a:path>
                <a:path w="39370" h="11429">
                  <a:moveTo>
                    <a:pt x="25400" y="3810"/>
                  </a:moveTo>
                  <a:lnTo>
                    <a:pt x="0" y="3810"/>
                  </a:lnTo>
                  <a:lnTo>
                    <a:pt x="0" y="10160"/>
                  </a:lnTo>
                  <a:lnTo>
                    <a:pt x="7620" y="10160"/>
                  </a:lnTo>
                  <a:lnTo>
                    <a:pt x="7620" y="8890"/>
                  </a:lnTo>
                  <a:lnTo>
                    <a:pt x="12700" y="8890"/>
                  </a:lnTo>
                  <a:lnTo>
                    <a:pt x="12700" y="7620"/>
                  </a:lnTo>
                  <a:lnTo>
                    <a:pt x="16510" y="7620"/>
                  </a:lnTo>
                  <a:lnTo>
                    <a:pt x="16510" y="6350"/>
                  </a:lnTo>
                  <a:lnTo>
                    <a:pt x="21589" y="6350"/>
                  </a:lnTo>
                  <a:lnTo>
                    <a:pt x="21589" y="5080"/>
                  </a:lnTo>
                  <a:lnTo>
                    <a:pt x="25400" y="5080"/>
                  </a:lnTo>
                  <a:lnTo>
                    <a:pt x="25400" y="3810"/>
                  </a:lnTo>
                  <a:close/>
                </a:path>
                <a:path w="39370" h="11429">
                  <a:moveTo>
                    <a:pt x="1270" y="10160"/>
                  </a:moveTo>
                  <a:lnTo>
                    <a:pt x="0" y="10160"/>
                  </a:lnTo>
                  <a:lnTo>
                    <a:pt x="0" y="11430"/>
                  </a:lnTo>
                  <a:lnTo>
                    <a:pt x="1270" y="11430"/>
                  </a:lnTo>
                  <a:lnTo>
                    <a:pt x="1270" y="10160"/>
                  </a:lnTo>
                  <a:close/>
                </a:path>
              </a:pathLst>
            </a:custGeom>
            <a:solidFill>
              <a:srgbClr val="003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5864860" y="3492500"/>
              <a:ext cx="175260" cy="783590"/>
            </a:xfrm>
            <a:custGeom>
              <a:avLst/>
              <a:gdLst/>
              <a:ahLst/>
              <a:cxnLst/>
              <a:rect l="l" t="t" r="r" b="b"/>
              <a:pathLst>
                <a:path w="175260" h="783589">
                  <a:moveTo>
                    <a:pt x="110489" y="27939"/>
                  </a:moveTo>
                  <a:lnTo>
                    <a:pt x="105410" y="124460"/>
                  </a:lnTo>
                  <a:lnTo>
                    <a:pt x="111760" y="99060"/>
                  </a:lnTo>
                  <a:lnTo>
                    <a:pt x="115569" y="86360"/>
                  </a:lnTo>
                  <a:lnTo>
                    <a:pt x="119379" y="74929"/>
                  </a:lnTo>
                  <a:lnTo>
                    <a:pt x="121919" y="64770"/>
                  </a:lnTo>
                  <a:lnTo>
                    <a:pt x="125729" y="54610"/>
                  </a:lnTo>
                  <a:lnTo>
                    <a:pt x="130810" y="45720"/>
                  </a:lnTo>
                  <a:lnTo>
                    <a:pt x="134619" y="38100"/>
                  </a:lnTo>
                  <a:lnTo>
                    <a:pt x="139700" y="30479"/>
                  </a:lnTo>
                  <a:lnTo>
                    <a:pt x="143510" y="24129"/>
                  </a:lnTo>
                  <a:lnTo>
                    <a:pt x="148589" y="17779"/>
                  </a:lnTo>
                  <a:lnTo>
                    <a:pt x="153669" y="12700"/>
                  </a:lnTo>
                  <a:lnTo>
                    <a:pt x="158750" y="8889"/>
                  </a:lnTo>
                  <a:lnTo>
                    <a:pt x="163829" y="5079"/>
                  </a:lnTo>
                  <a:lnTo>
                    <a:pt x="168910" y="2539"/>
                  </a:lnTo>
                  <a:lnTo>
                    <a:pt x="175260" y="0"/>
                  </a:lnTo>
                  <a:lnTo>
                    <a:pt x="175260" y="252730"/>
                  </a:lnTo>
                  <a:lnTo>
                    <a:pt x="167639" y="254000"/>
                  </a:lnTo>
                  <a:lnTo>
                    <a:pt x="160019" y="257810"/>
                  </a:lnTo>
                  <a:lnTo>
                    <a:pt x="154939" y="260350"/>
                  </a:lnTo>
                  <a:lnTo>
                    <a:pt x="148589" y="264160"/>
                  </a:lnTo>
                  <a:lnTo>
                    <a:pt x="143510" y="267969"/>
                  </a:lnTo>
                  <a:lnTo>
                    <a:pt x="138429" y="271780"/>
                  </a:lnTo>
                  <a:lnTo>
                    <a:pt x="134619" y="276860"/>
                  </a:lnTo>
                  <a:lnTo>
                    <a:pt x="132079" y="278130"/>
                  </a:lnTo>
                  <a:lnTo>
                    <a:pt x="130810" y="280669"/>
                  </a:lnTo>
                  <a:lnTo>
                    <a:pt x="127000" y="287019"/>
                  </a:lnTo>
                  <a:lnTo>
                    <a:pt x="125729" y="289560"/>
                  </a:lnTo>
                  <a:lnTo>
                    <a:pt x="124460" y="292100"/>
                  </a:lnTo>
                  <a:lnTo>
                    <a:pt x="123189" y="294639"/>
                  </a:lnTo>
                  <a:lnTo>
                    <a:pt x="121919" y="298450"/>
                  </a:lnTo>
                  <a:lnTo>
                    <a:pt x="120650" y="300989"/>
                  </a:lnTo>
                  <a:lnTo>
                    <a:pt x="119379" y="304800"/>
                  </a:lnTo>
                  <a:lnTo>
                    <a:pt x="118110" y="307339"/>
                  </a:lnTo>
                  <a:lnTo>
                    <a:pt x="116839" y="311150"/>
                  </a:lnTo>
                  <a:lnTo>
                    <a:pt x="116839" y="313689"/>
                  </a:lnTo>
                  <a:lnTo>
                    <a:pt x="115569" y="317500"/>
                  </a:lnTo>
                  <a:lnTo>
                    <a:pt x="114300" y="320039"/>
                  </a:lnTo>
                  <a:lnTo>
                    <a:pt x="114300" y="323850"/>
                  </a:lnTo>
                  <a:lnTo>
                    <a:pt x="113029" y="327660"/>
                  </a:lnTo>
                  <a:lnTo>
                    <a:pt x="113029" y="331469"/>
                  </a:lnTo>
                  <a:lnTo>
                    <a:pt x="113029" y="340360"/>
                  </a:lnTo>
                  <a:lnTo>
                    <a:pt x="111760" y="351789"/>
                  </a:lnTo>
                  <a:lnTo>
                    <a:pt x="110489" y="381000"/>
                  </a:lnTo>
                  <a:lnTo>
                    <a:pt x="110489" y="419100"/>
                  </a:lnTo>
                  <a:lnTo>
                    <a:pt x="110489" y="467360"/>
                  </a:lnTo>
                  <a:lnTo>
                    <a:pt x="110489" y="753110"/>
                  </a:lnTo>
                  <a:lnTo>
                    <a:pt x="0" y="783589"/>
                  </a:lnTo>
                  <a:lnTo>
                    <a:pt x="0" y="58420"/>
                  </a:lnTo>
                  <a:lnTo>
                    <a:pt x="110489" y="27939"/>
                  </a:lnTo>
                  <a:close/>
                </a:path>
              </a:pathLst>
            </a:custGeom>
            <a:ln w="9344">
              <a:solidFill>
                <a:srgbClr val="98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6223000" y="3426459"/>
              <a:ext cx="90170" cy="25400"/>
            </a:xfrm>
            <a:custGeom>
              <a:avLst/>
              <a:gdLst/>
              <a:ahLst/>
              <a:cxnLst/>
              <a:rect l="l" t="t" r="r" b="b"/>
              <a:pathLst>
                <a:path w="90170" h="25400">
                  <a:moveTo>
                    <a:pt x="90170" y="0"/>
                  </a:moveTo>
                  <a:lnTo>
                    <a:pt x="41910" y="12700"/>
                  </a:lnTo>
                  <a:lnTo>
                    <a:pt x="41910" y="13970"/>
                  </a:lnTo>
                  <a:lnTo>
                    <a:pt x="36830" y="13970"/>
                  </a:lnTo>
                  <a:lnTo>
                    <a:pt x="36830" y="15240"/>
                  </a:lnTo>
                  <a:lnTo>
                    <a:pt x="31750" y="15240"/>
                  </a:lnTo>
                  <a:lnTo>
                    <a:pt x="31750" y="16510"/>
                  </a:lnTo>
                  <a:lnTo>
                    <a:pt x="27940" y="16510"/>
                  </a:lnTo>
                  <a:lnTo>
                    <a:pt x="27940" y="17780"/>
                  </a:lnTo>
                  <a:lnTo>
                    <a:pt x="22860" y="17780"/>
                  </a:lnTo>
                  <a:lnTo>
                    <a:pt x="22860" y="19050"/>
                  </a:lnTo>
                  <a:lnTo>
                    <a:pt x="17780" y="19050"/>
                  </a:lnTo>
                  <a:lnTo>
                    <a:pt x="17780" y="20320"/>
                  </a:lnTo>
                  <a:lnTo>
                    <a:pt x="13970" y="20320"/>
                  </a:lnTo>
                  <a:lnTo>
                    <a:pt x="13970" y="21590"/>
                  </a:lnTo>
                  <a:lnTo>
                    <a:pt x="8890" y="21590"/>
                  </a:lnTo>
                  <a:lnTo>
                    <a:pt x="8890" y="22860"/>
                  </a:lnTo>
                  <a:lnTo>
                    <a:pt x="3810" y="22860"/>
                  </a:lnTo>
                  <a:lnTo>
                    <a:pt x="3810" y="24130"/>
                  </a:lnTo>
                  <a:lnTo>
                    <a:pt x="0" y="24130"/>
                  </a:lnTo>
                  <a:lnTo>
                    <a:pt x="0" y="25400"/>
                  </a:lnTo>
                  <a:lnTo>
                    <a:pt x="90170" y="25400"/>
                  </a:lnTo>
                  <a:lnTo>
                    <a:pt x="90170" y="12700"/>
                  </a:lnTo>
                  <a:lnTo>
                    <a:pt x="90170" y="0"/>
                  </a:lnTo>
                  <a:close/>
                </a:path>
              </a:pathLst>
            </a:custGeom>
            <a:solidFill>
              <a:srgbClr val="007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6135370" y="3451859"/>
              <a:ext cx="177800" cy="12700"/>
            </a:xfrm>
            <a:custGeom>
              <a:avLst/>
              <a:gdLst/>
              <a:ahLst/>
              <a:cxnLst/>
              <a:rect l="l" t="t" r="r" b="b"/>
              <a:pathLst>
                <a:path w="177800" h="12700">
                  <a:moveTo>
                    <a:pt x="26670" y="11430"/>
                  </a:moveTo>
                  <a:lnTo>
                    <a:pt x="20320" y="11430"/>
                  </a:lnTo>
                  <a:lnTo>
                    <a:pt x="20320" y="10160"/>
                  </a:lnTo>
                  <a:lnTo>
                    <a:pt x="16510" y="10160"/>
                  </a:lnTo>
                  <a:lnTo>
                    <a:pt x="16510" y="8890"/>
                  </a:lnTo>
                  <a:lnTo>
                    <a:pt x="10160" y="8890"/>
                  </a:lnTo>
                  <a:lnTo>
                    <a:pt x="10160" y="10160"/>
                  </a:lnTo>
                  <a:lnTo>
                    <a:pt x="5080" y="10160"/>
                  </a:lnTo>
                  <a:lnTo>
                    <a:pt x="5080" y="11430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26670" y="12700"/>
                  </a:lnTo>
                  <a:lnTo>
                    <a:pt x="26670" y="11430"/>
                  </a:lnTo>
                  <a:close/>
                </a:path>
                <a:path w="177800" h="12700">
                  <a:moveTo>
                    <a:pt x="177800" y="0"/>
                  </a:moveTo>
                  <a:lnTo>
                    <a:pt x="82550" y="0"/>
                  </a:lnTo>
                  <a:lnTo>
                    <a:pt x="82550" y="1270"/>
                  </a:lnTo>
                  <a:lnTo>
                    <a:pt x="77470" y="1270"/>
                  </a:lnTo>
                  <a:lnTo>
                    <a:pt x="77470" y="2540"/>
                  </a:lnTo>
                  <a:lnTo>
                    <a:pt x="74930" y="2540"/>
                  </a:lnTo>
                  <a:lnTo>
                    <a:pt x="74930" y="7620"/>
                  </a:lnTo>
                  <a:lnTo>
                    <a:pt x="73660" y="7620"/>
                  </a:lnTo>
                  <a:lnTo>
                    <a:pt x="73660" y="12700"/>
                  </a:lnTo>
                  <a:lnTo>
                    <a:pt x="177800" y="12700"/>
                  </a:lnTo>
                  <a:lnTo>
                    <a:pt x="177800" y="7620"/>
                  </a:lnTo>
                  <a:lnTo>
                    <a:pt x="177800" y="2540"/>
                  </a:lnTo>
                  <a:lnTo>
                    <a:pt x="177800" y="1270"/>
                  </a:lnTo>
                  <a:lnTo>
                    <a:pt x="177800" y="0"/>
                  </a:lnTo>
                  <a:close/>
                </a:path>
              </a:pathLst>
            </a:custGeom>
            <a:solidFill>
              <a:srgbClr val="00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6108700" y="3464560"/>
              <a:ext cx="204470" cy="13970"/>
            </a:xfrm>
            <a:custGeom>
              <a:avLst/>
              <a:gdLst/>
              <a:ahLst/>
              <a:cxnLst/>
              <a:rect l="l" t="t" r="r" b="b"/>
              <a:pathLst>
                <a:path w="204470" h="13970">
                  <a:moveTo>
                    <a:pt x="204470" y="0"/>
                  </a:moveTo>
                  <a:lnTo>
                    <a:pt x="100329" y="0"/>
                  </a:lnTo>
                  <a:lnTo>
                    <a:pt x="100329" y="5079"/>
                  </a:lnTo>
                  <a:lnTo>
                    <a:pt x="99060" y="5079"/>
                  </a:lnTo>
                  <a:lnTo>
                    <a:pt x="99060" y="13969"/>
                  </a:lnTo>
                  <a:lnTo>
                    <a:pt x="204470" y="13969"/>
                  </a:lnTo>
                  <a:lnTo>
                    <a:pt x="204470" y="0"/>
                  </a:lnTo>
                  <a:close/>
                </a:path>
                <a:path w="204470" h="13970">
                  <a:moveTo>
                    <a:pt x="74929" y="12700"/>
                  </a:moveTo>
                  <a:lnTo>
                    <a:pt x="0" y="12700"/>
                  </a:lnTo>
                  <a:lnTo>
                    <a:pt x="0" y="13969"/>
                  </a:lnTo>
                  <a:lnTo>
                    <a:pt x="74929" y="13969"/>
                  </a:lnTo>
                  <a:lnTo>
                    <a:pt x="74929" y="12700"/>
                  </a:lnTo>
                  <a:close/>
                </a:path>
                <a:path w="204470" h="13970">
                  <a:moveTo>
                    <a:pt x="73660" y="11429"/>
                  </a:moveTo>
                  <a:lnTo>
                    <a:pt x="1270" y="11429"/>
                  </a:lnTo>
                  <a:lnTo>
                    <a:pt x="1270" y="12700"/>
                  </a:lnTo>
                  <a:lnTo>
                    <a:pt x="73660" y="12700"/>
                  </a:lnTo>
                  <a:lnTo>
                    <a:pt x="73660" y="11429"/>
                  </a:lnTo>
                  <a:close/>
                </a:path>
                <a:path w="204470" h="13970">
                  <a:moveTo>
                    <a:pt x="72389" y="10160"/>
                  </a:moveTo>
                  <a:lnTo>
                    <a:pt x="2539" y="10160"/>
                  </a:lnTo>
                  <a:lnTo>
                    <a:pt x="2539" y="11429"/>
                  </a:lnTo>
                  <a:lnTo>
                    <a:pt x="72389" y="11429"/>
                  </a:lnTo>
                  <a:lnTo>
                    <a:pt x="72389" y="10160"/>
                  </a:lnTo>
                  <a:close/>
                </a:path>
                <a:path w="204470" h="13970">
                  <a:moveTo>
                    <a:pt x="71119" y="8889"/>
                  </a:moveTo>
                  <a:lnTo>
                    <a:pt x="5079" y="8889"/>
                  </a:lnTo>
                  <a:lnTo>
                    <a:pt x="5079" y="10160"/>
                  </a:lnTo>
                  <a:lnTo>
                    <a:pt x="71119" y="10160"/>
                  </a:lnTo>
                  <a:lnTo>
                    <a:pt x="71119" y="8889"/>
                  </a:lnTo>
                  <a:close/>
                </a:path>
                <a:path w="204470" h="13970">
                  <a:moveTo>
                    <a:pt x="69850" y="7619"/>
                  </a:moveTo>
                  <a:lnTo>
                    <a:pt x="6350" y="7619"/>
                  </a:lnTo>
                  <a:lnTo>
                    <a:pt x="6350" y="8889"/>
                  </a:lnTo>
                  <a:lnTo>
                    <a:pt x="69850" y="8889"/>
                  </a:lnTo>
                  <a:lnTo>
                    <a:pt x="69850" y="7619"/>
                  </a:lnTo>
                  <a:close/>
                </a:path>
                <a:path w="204470" h="13970">
                  <a:moveTo>
                    <a:pt x="68579" y="6350"/>
                  </a:moveTo>
                  <a:lnTo>
                    <a:pt x="8889" y="6350"/>
                  </a:lnTo>
                  <a:lnTo>
                    <a:pt x="8889" y="7619"/>
                  </a:lnTo>
                  <a:lnTo>
                    <a:pt x="68579" y="7619"/>
                  </a:lnTo>
                  <a:lnTo>
                    <a:pt x="68579" y="6350"/>
                  </a:lnTo>
                  <a:close/>
                </a:path>
                <a:path w="204470" h="13970">
                  <a:moveTo>
                    <a:pt x="67310" y="5079"/>
                  </a:moveTo>
                  <a:lnTo>
                    <a:pt x="10160" y="5079"/>
                  </a:lnTo>
                  <a:lnTo>
                    <a:pt x="10160" y="6350"/>
                  </a:lnTo>
                  <a:lnTo>
                    <a:pt x="67310" y="6350"/>
                  </a:lnTo>
                  <a:lnTo>
                    <a:pt x="67310" y="5079"/>
                  </a:lnTo>
                  <a:close/>
                </a:path>
                <a:path w="204470" h="13970">
                  <a:moveTo>
                    <a:pt x="66039" y="3810"/>
                  </a:moveTo>
                  <a:lnTo>
                    <a:pt x="12700" y="3810"/>
                  </a:lnTo>
                  <a:lnTo>
                    <a:pt x="12700" y="5079"/>
                  </a:lnTo>
                  <a:lnTo>
                    <a:pt x="66039" y="5079"/>
                  </a:lnTo>
                  <a:lnTo>
                    <a:pt x="66039" y="3810"/>
                  </a:lnTo>
                  <a:close/>
                </a:path>
                <a:path w="204470" h="13970">
                  <a:moveTo>
                    <a:pt x="62229" y="2539"/>
                  </a:moveTo>
                  <a:lnTo>
                    <a:pt x="15239" y="2539"/>
                  </a:lnTo>
                  <a:lnTo>
                    <a:pt x="15239" y="3810"/>
                  </a:lnTo>
                  <a:lnTo>
                    <a:pt x="62229" y="3810"/>
                  </a:lnTo>
                  <a:lnTo>
                    <a:pt x="62229" y="2539"/>
                  </a:lnTo>
                  <a:close/>
                </a:path>
                <a:path w="204470" h="13970">
                  <a:moveTo>
                    <a:pt x="60959" y="1269"/>
                  </a:moveTo>
                  <a:lnTo>
                    <a:pt x="17779" y="1269"/>
                  </a:lnTo>
                  <a:lnTo>
                    <a:pt x="17779" y="2539"/>
                  </a:lnTo>
                  <a:lnTo>
                    <a:pt x="60959" y="2539"/>
                  </a:lnTo>
                  <a:lnTo>
                    <a:pt x="60959" y="1269"/>
                  </a:lnTo>
                  <a:close/>
                </a:path>
                <a:path w="204470" h="13970">
                  <a:moveTo>
                    <a:pt x="55880" y="0"/>
                  </a:moveTo>
                  <a:lnTo>
                    <a:pt x="20320" y="0"/>
                  </a:lnTo>
                  <a:lnTo>
                    <a:pt x="20320" y="1269"/>
                  </a:lnTo>
                  <a:lnTo>
                    <a:pt x="55880" y="1269"/>
                  </a:lnTo>
                  <a:lnTo>
                    <a:pt x="55880" y="0"/>
                  </a:lnTo>
                  <a:close/>
                </a:path>
              </a:pathLst>
            </a:custGeom>
            <a:solidFill>
              <a:srgbClr val="007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6097270" y="3478529"/>
              <a:ext cx="215900" cy="12700"/>
            </a:xfrm>
            <a:custGeom>
              <a:avLst/>
              <a:gdLst/>
              <a:ahLst/>
              <a:cxnLst/>
              <a:rect l="l" t="t" r="r" b="b"/>
              <a:pathLst>
                <a:path w="215900" h="12700">
                  <a:moveTo>
                    <a:pt x="95250" y="10160"/>
                  </a:moveTo>
                  <a:lnTo>
                    <a:pt x="93980" y="10160"/>
                  </a:lnTo>
                  <a:lnTo>
                    <a:pt x="93980" y="8890"/>
                  </a:lnTo>
                  <a:lnTo>
                    <a:pt x="92710" y="8890"/>
                  </a:lnTo>
                  <a:lnTo>
                    <a:pt x="92710" y="7620"/>
                  </a:lnTo>
                  <a:lnTo>
                    <a:pt x="91427" y="7620"/>
                  </a:lnTo>
                  <a:lnTo>
                    <a:pt x="91427" y="5080"/>
                  </a:lnTo>
                  <a:lnTo>
                    <a:pt x="90170" y="5080"/>
                  </a:lnTo>
                  <a:lnTo>
                    <a:pt x="90170" y="3810"/>
                  </a:lnTo>
                  <a:lnTo>
                    <a:pt x="88900" y="3810"/>
                  </a:lnTo>
                  <a:lnTo>
                    <a:pt x="88900" y="2540"/>
                  </a:lnTo>
                  <a:lnTo>
                    <a:pt x="87630" y="2540"/>
                  </a:lnTo>
                  <a:lnTo>
                    <a:pt x="87630" y="1270"/>
                  </a:lnTo>
                  <a:lnTo>
                    <a:pt x="87630" y="0"/>
                  </a:lnTo>
                  <a:lnTo>
                    <a:pt x="10160" y="0"/>
                  </a:lnTo>
                  <a:lnTo>
                    <a:pt x="10160" y="1270"/>
                  </a:lnTo>
                  <a:lnTo>
                    <a:pt x="8890" y="1270"/>
                  </a:lnTo>
                  <a:lnTo>
                    <a:pt x="8890" y="2540"/>
                  </a:lnTo>
                  <a:lnTo>
                    <a:pt x="6350" y="2540"/>
                  </a:lnTo>
                  <a:lnTo>
                    <a:pt x="6350" y="3810"/>
                  </a:lnTo>
                  <a:lnTo>
                    <a:pt x="5080" y="3810"/>
                  </a:lnTo>
                  <a:lnTo>
                    <a:pt x="5080" y="5080"/>
                  </a:lnTo>
                  <a:lnTo>
                    <a:pt x="3810" y="5080"/>
                  </a:lnTo>
                  <a:lnTo>
                    <a:pt x="3810" y="7620"/>
                  </a:lnTo>
                  <a:lnTo>
                    <a:pt x="2540" y="7620"/>
                  </a:lnTo>
                  <a:lnTo>
                    <a:pt x="2540" y="8890"/>
                  </a:lnTo>
                  <a:lnTo>
                    <a:pt x="1270" y="8890"/>
                  </a:lnTo>
                  <a:lnTo>
                    <a:pt x="1270" y="10160"/>
                  </a:lnTo>
                  <a:lnTo>
                    <a:pt x="0" y="10160"/>
                  </a:lnTo>
                  <a:lnTo>
                    <a:pt x="0" y="12700"/>
                  </a:lnTo>
                  <a:lnTo>
                    <a:pt x="95250" y="12700"/>
                  </a:lnTo>
                  <a:lnTo>
                    <a:pt x="95250" y="10160"/>
                  </a:lnTo>
                  <a:close/>
                </a:path>
                <a:path w="215900" h="12700">
                  <a:moveTo>
                    <a:pt x="215900" y="0"/>
                  </a:moveTo>
                  <a:lnTo>
                    <a:pt x="109220" y="0"/>
                  </a:lnTo>
                  <a:lnTo>
                    <a:pt x="109220" y="10160"/>
                  </a:lnTo>
                  <a:lnTo>
                    <a:pt x="107950" y="10160"/>
                  </a:lnTo>
                  <a:lnTo>
                    <a:pt x="107950" y="12700"/>
                  </a:lnTo>
                  <a:lnTo>
                    <a:pt x="215900" y="12700"/>
                  </a:lnTo>
                  <a:lnTo>
                    <a:pt x="215900" y="10160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007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6088380" y="3491229"/>
              <a:ext cx="224790" cy="12700"/>
            </a:xfrm>
            <a:custGeom>
              <a:avLst/>
              <a:gdLst/>
              <a:ahLst/>
              <a:cxnLst/>
              <a:rect l="l" t="t" r="r" b="b"/>
              <a:pathLst>
                <a:path w="224789" h="12700">
                  <a:moveTo>
                    <a:pt x="107950" y="3810"/>
                  </a:moveTo>
                  <a:lnTo>
                    <a:pt x="106680" y="3810"/>
                  </a:lnTo>
                  <a:lnTo>
                    <a:pt x="106680" y="2540"/>
                  </a:lnTo>
                  <a:lnTo>
                    <a:pt x="106667" y="1270"/>
                  </a:lnTo>
                  <a:lnTo>
                    <a:pt x="105410" y="1270"/>
                  </a:lnTo>
                  <a:lnTo>
                    <a:pt x="105410" y="0"/>
                  </a:lnTo>
                  <a:lnTo>
                    <a:pt x="7620" y="0"/>
                  </a:lnTo>
                  <a:lnTo>
                    <a:pt x="7620" y="1270"/>
                  </a:lnTo>
                  <a:lnTo>
                    <a:pt x="6350" y="1270"/>
                  </a:lnTo>
                  <a:lnTo>
                    <a:pt x="6350" y="2540"/>
                  </a:lnTo>
                  <a:lnTo>
                    <a:pt x="5080" y="2540"/>
                  </a:lnTo>
                  <a:lnTo>
                    <a:pt x="5080" y="3810"/>
                  </a:lnTo>
                  <a:lnTo>
                    <a:pt x="3810" y="3810"/>
                  </a:lnTo>
                  <a:lnTo>
                    <a:pt x="3810" y="6350"/>
                  </a:lnTo>
                  <a:lnTo>
                    <a:pt x="107950" y="6350"/>
                  </a:lnTo>
                  <a:lnTo>
                    <a:pt x="107950" y="3810"/>
                  </a:lnTo>
                  <a:close/>
                </a:path>
                <a:path w="224789" h="12700">
                  <a:moveTo>
                    <a:pt x="111760" y="11430"/>
                  </a:moveTo>
                  <a:lnTo>
                    <a:pt x="110490" y="11430"/>
                  </a:lnTo>
                  <a:lnTo>
                    <a:pt x="110490" y="8890"/>
                  </a:lnTo>
                  <a:lnTo>
                    <a:pt x="109220" y="8890"/>
                  </a:lnTo>
                  <a:lnTo>
                    <a:pt x="109220" y="6362"/>
                  </a:lnTo>
                  <a:lnTo>
                    <a:pt x="2540" y="6362"/>
                  </a:lnTo>
                  <a:lnTo>
                    <a:pt x="2540" y="8890"/>
                  </a:lnTo>
                  <a:lnTo>
                    <a:pt x="1270" y="8890"/>
                  </a:lnTo>
                  <a:lnTo>
                    <a:pt x="1270" y="11430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111760" y="12700"/>
                  </a:lnTo>
                  <a:lnTo>
                    <a:pt x="111760" y="11430"/>
                  </a:lnTo>
                  <a:close/>
                </a:path>
                <a:path w="224789" h="12700">
                  <a:moveTo>
                    <a:pt x="224790" y="6362"/>
                  </a:moveTo>
                  <a:lnTo>
                    <a:pt x="115570" y="6362"/>
                  </a:lnTo>
                  <a:lnTo>
                    <a:pt x="115570" y="12700"/>
                  </a:lnTo>
                  <a:lnTo>
                    <a:pt x="224790" y="12700"/>
                  </a:lnTo>
                  <a:lnTo>
                    <a:pt x="224790" y="6362"/>
                  </a:lnTo>
                  <a:close/>
                </a:path>
                <a:path w="224789" h="12700">
                  <a:moveTo>
                    <a:pt x="224790" y="0"/>
                  </a:moveTo>
                  <a:lnTo>
                    <a:pt x="116840" y="0"/>
                  </a:lnTo>
                  <a:lnTo>
                    <a:pt x="116840" y="6350"/>
                  </a:lnTo>
                  <a:lnTo>
                    <a:pt x="224790" y="6350"/>
                  </a:lnTo>
                  <a:lnTo>
                    <a:pt x="224790" y="0"/>
                  </a:lnTo>
                  <a:close/>
                </a:path>
              </a:pathLst>
            </a:custGeom>
            <a:solidFill>
              <a:srgbClr val="007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6083300" y="3503929"/>
              <a:ext cx="229870" cy="12700"/>
            </a:xfrm>
            <a:custGeom>
              <a:avLst/>
              <a:gdLst/>
              <a:ahLst/>
              <a:cxnLst/>
              <a:rect l="l" t="t" r="r" b="b"/>
              <a:pathLst>
                <a:path w="229870" h="12700">
                  <a:moveTo>
                    <a:pt x="229870" y="0"/>
                  </a:moveTo>
                  <a:lnTo>
                    <a:pt x="120650" y="0"/>
                  </a:lnTo>
                  <a:lnTo>
                    <a:pt x="120650" y="3810"/>
                  </a:lnTo>
                  <a:lnTo>
                    <a:pt x="118110" y="3810"/>
                  </a:lnTo>
                  <a:lnTo>
                    <a:pt x="118110" y="1270"/>
                  </a:lnTo>
                  <a:lnTo>
                    <a:pt x="116840" y="1270"/>
                  </a:lnTo>
                  <a:lnTo>
                    <a:pt x="116840" y="0"/>
                  </a:lnTo>
                  <a:lnTo>
                    <a:pt x="5080" y="0"/>
                  </a:lnTo>
                  <a:lnTo>
                    <a:pt x="5080" y="1270"/>
                  </a:lnTo>
                  <a:lnTo>
                    <a:pt x="3810" y="1270"/>
                  </a:lnTo>
                  <a:lnTo>
                    <a:pt x="3810" y="3810"/>
                  </a:lnTo>
                  <a:lnTo>
                    <a:pt x="2540" y="3810"/>
                  </a:lnTo>
                  <a:lnTo>
                    <a:pt x="2540" y="6350"/>
                  </a:lnTo>
                  <a:lnTo>
                    <a:pt x="1270" y="6350"/>
                  </a:lnTo>
                  <a:lnTo>
                    <a:pt x="1270" y="10160"/>
                  </a:lnTo>
                  <a:lnTo>
                    <a:pt x="0" y="10160"/>
                  </a:lnTo>
                  <a:lnTo>
                    <a:pt x="0" y="12700"/>
                  </a:lnTo>
                  <a:lnTo>
                    <a:pt x="229870" y="12700"/>
                  </a:lnTo>
                  <a:lnTo>
                    <a:pt x="229870" y="10160"/>
                  </a:lnTo>
                  <a:lnTo>
                    <a:pt x="229870" y="6350"/>
                  </a:lnTo>
                  <a:lnTo>
                    <a:pt x="229870" y="3810"/>
                  </a:lnTo>
                  <a:lnTo>
                    <a:pt x="229870" y="0"/>
                  </a:lnTo>
                  <a:close/>
                </a:path>
              </a:pathLst>
            </a:custGeom>
            <a:solidFill>
              <a:srgbClr val="007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6076950" y="3516629"/>
              <a:ext cx="236220" cy="12700"/>
            </a:xfrm>
            <a:custGeom>
              <a:avLst/>
              <a:gdLst/>
              <a:ahLst/>
              <a:cxnLst/>
              <a:rect l="l" t="t" r="r" b="b"/>
              <a:pathLst>
                <a:path w="236220" h="12700">
                  <a:moveTo>
                    <a:pt x="236220" y="0"/>
                  </a:moveTo>
                  <a:lnTo>
                    <a:pt x="5080" y="0"/>
                  </a:lnTo>
                  <a:lnTo>
                    <a:pt x="5080" y="2540"/>
                  </a:lnTo>
                  <a:lnTo>
                    <a:pt x="3810" y="2540"/>
                  </a:lnTo>
                  <a:lnTo>
                    <a:pt x="3810" y="5080"/>
                  </a:lnTo>
                  <a:lnTo>
                    <a:pt x="2540" y="5080"/>
                  </a:lnTo>
                  <a:lnTo>
                    <a:pt x="2540" y="8890"/>
                  </a:lnTo>
                  <a:lnTo>
                    <a:pt x="1270" y="8890"/>
                  </a:lnTo>
                  <a:lnTo>
                    <a:pt x="1270" y="11430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236220" y="12700"/>
                  </a:lnTo>
                  <a:lnTo>
                    <a:pt x="236220" y="11430"/>
                  </a:lnTo>
                  <a:lnTo>
                    <a:pt x="236220" y="8890"/>
                  </a:lnTo>
                  <a:lnTo>
                    <a:pt x="236220" y="5080"/>
                  </a:lnTo>
                  <a:lnTo>
                    <a:pt x="236220" y="2540"/>
                  </a:lnTo>
                  <a:lnTo>
                    <a:pt x="236220" y="0"/>
                  </a:lnTo>
                  <a:close/>
                </a:path>
              </a:pathLst>
            </a:custGeom>
            <a:solidFill>
              <a:srgbClr val="007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6073140" y="3529329"/>
              <a:ext cx="240029" cy="13970"/>
            </a:xfrm>
            <a:custGeom>
              <a:avLst/>
              <a:gdLst/>
              <a:ahLst/>
              <a:cxnLst/>
              <a:rect l="l" t="t" r="r" b="b"/>
              <a:pathLst>
                <a:path w="240029" h="13970">
                  <a:moveTo>
                    <a:pt x="240030" y="12712"/>
                  </a:moveTo>
                  <a:lnTo>
                    <a:pt x="0" y="12712"/>
                  </a:lnTo>
                  <a:lnTo>
                    <a:pt x="0" y="13970"/>
                  </a:lnTo>
                  <a:lnTo>
                    <a:pt x="240030" y="13970"/>
                  </a:lnTo>
                  <a:lnTo>
                    <a:pt x="240030" y="12712"/>
                  </a:lnTo>
                  <a:close/>
                </a:path>
                <a:path w="240029" h="13970">
                  <a:moveTo>
                    <a:pt x="240030" y="0"/>
                  </a:moveTo>
                  <a:lnTo>
                    <a:pt x="3810" y="0"/>
                  </a:lnTo>
                  <a:lnTo>
                    <a:pt x="3810" y="2540"/>
                  </a:lnTo>
                  <a:lnTo>
                    <a:pt x="2540" y="2540"/>
                  </a:lnTo>
                  <a:lnTo>
                    <a:pt x="2540" y="6350"/>
                  </a:lnTo>
                  <a:lnTo>
                    <a:pt x="1270" y="6350"/>
                  </a:lnTo>
                  <a:lnTo>
                    <a:pt x="1270" y="12700"/>
                  </a:lnTo>
                  <a:lnTo>
                    <a:pt x="240030" y="12700"/>
                  </a:lnTo>
                  <a:lnTo>
                    <a:pt x="240030" y="6350"/>
                  </a:lnTo>
                  <a:lnTo>
                    <a:pt x="240030" y="2540"/>
                  </a:lnTo>
                  <a:lnTo>
                    <a:pt x="240030" y="0"/>
                  </a:lnTo>
                  <a:close/>
                </a:path>
              </a:pathLst>
            </a:custGeom>
            <a:solidFill>
              <a:srgbClr val="007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6070600" y="3543299"/>
              <a:ext cx="242570" cy="12700"/>
            </a:xfrm>
            <a:custGeom>
              <a:avLst/>
              <a:gdLst/>
              <a:ahLst/>
              <a:cxnLst/>
              <a:rect l="l" t="t" r="r" b="b"/>
              <a:pathLst>
                <a:path w="242570" h="12700">
                  <a:moveTo>
                    <a:pt x="242570" y="0"/>
                  </a:moveTo>
                  <a:lnTo>
                    <a:pt x="2540" y="0"/>
                  </a:lnTo>
                  <a:lnTo>
                    <a:pt x="2540" y="3810"/>
                  </a:lnTo>
                  <a:lnTo>
                    <a:pt x="1270" y="3810"/>
                  </a:lnTo>
                  <a:lnTo>
                    <a:pt x="1270" y="7620"/>
                  </a:lnTo>
                  <a:lnTo>
                    <a:pt x="0" y="7620"/>
                  </a:lnTo>
                  <a:lnTo>
                    <a:pt x="0" y="12700"/>
                  </a:lnTo>
                  <a:lnTo>
                    <a:pt x="242570" y="12700"/>
                  </a:lnTo>
                  <a:lnTo>
                    <a:pt x="242570" y="7620"/>
                  </a:lnTo>
                  <a:lnTo>
                    <a:pt x="242570" y="3810"/>
                  </a:lnTo>
                  <a:lnTo>
                    <a:pt x="242570" y="0"/>
                  </a:lnTo>
                  <a:close/>
                </a:path>
              </a:pathLst>
            </a:custGeom>
            <a:solidFill>
              <a:srgbClr val="00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6068060" y="3555999"/>
              <a:ext cx="245110" cy="12700"/>
            </a:xfrm>
            <a:custGeom>
              <a:avLst/>
              <a:gdLst/>
              <a:ahLst/>
              <a:cxnLst/>
              <a:rect l="l" t="t" r="r" b="b"/>
              <a:pathLst>
                <a:path w="245110" h="12700">
                  <a:moveTo>
                    <a:pt x="245110" y="0"/>
                  </a:moveTo>
                  <a:lnTo>
                    <a:pt x="2540" y="0"/>
                  </a:lnTo>
                  <a:lnTo>
                    <a:pt x="2540" y="1270"/>
                  </a:lnTo>
                  <a:lnTo>
                    <a:pt x="1270" y="1270"/>
                  </a:lnTo>
                  <a:lnTo>
                    <a:pt x="1270" y="8890"/>
                  </a:lnTo>
                  <a:lnTo>
                    <a:pt x="0" y="8890"/>
                  </a:lnTo>
                  <a:lnTo>
                    <a:pt x="0" y="12700"/>
                  </a:lnTo>
                  <a:lnTo>
                    <a:pt x="245110" y="12700"/>
                  </a:lnTo>
                  <a:lnTo>
                    <a:pt x="245110" y="8890"/>
                  </a:lnTo>
                  <a:lnTo>
                    <a:pt x="245110" y="1270"/>
                  </a:lnTo>
                  <a:lnTo>
                    <a:pt x="245110" y="0"/>
                  </a:lnTo>
                  <a:close/>
                </a:path>
              </a:pathLst>
            </a:custGeom>
            <a:solidFill>
              <a:srgbClr val="007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6066790" y="3568699"/>
              <a:ext cx="246379" cy="12700"/>
            </a:xfrm>
            <a:custGeom>
              <a:avLst/>
              <a:gdLst/>
              <a:ahLst/>
              <a:cxnLst/>
              <a:rect l="l" t="t" r="r" b="b"/>
              <a:pathLst>
                <a:path w="246379" h="12700">
                  <a:moveTo>
                    <a:pt x="246380" y="0"/>
                  </a:moveTo>
                  <a:lnTo>
                    <a:pt x="1270" y="0"/>
                  </a:lnTo>
                  <a:lnTo>
                    <a:pt x="1270" y="5080"/>
                  </a:lnTo>
                  <a:lnTo>
                    <a:pt x="0" y="5080"/>
                  </a:lnTo>
                  <a:lnTo>
                    <a:pt x="0" y="12700"/>
                  </a:lnTo>
                  <a:lnTo>
                    <a:pt x="116840" y="12700"/>
                  </a:lnTo>
                  <a:lnTo>
                    <a:pt x="116840" y="11430"/>
                  </a:lnTo>
                  <a:lnTo>
                    <a:pt x="118110" y="11430"/>
                  </a:lnTo>
                  <a:lnTo>
                    <a:pt x="118110" y="10160"/>
                  </a:lnTo>
                  <a:lnTo>
                    <a:pt x="119367" y="10160"/>
                  </a:lnTo>
                  <a:lnTo>
                    <a:pt x="119367" y="8890"/>
                  </a:lnTo>
                  <a:lnTo>
                    <a:pt x="124460" y="8890"/>
                  </a:lnTo>
                  <a:lnTo>
                    <a:pt x="124460" y="7620"/>
                  </a:lnTo>
                  <a:lnTo>
                    <a:pt x="125730" y="7620"/>
                  </a:lnTo>
                  <a:lnTo>
                    <a:pt x="125730" y="10160"/>
                  </a:lnTo>
                  <a:lnTo>
                    <a:pt x="128270" y="10160"/>
                  </a:lnTo>
                  <a:lnTo>
                    <a:pt x="128270" y="11430"/>
                  </a:lnTo>
                  <a:lnTo>
                    <a:pt x="130810" y="11430"/>
                  </a:lnTo>
                  <a:lnTo>
                    <a:pt x="130810" y="12700"/>
                  </a:lnTo>
                  <a:lnTo>
                    <a:pt x="246380" y="12700"/>
                  </a:lnTo>
                  <a:lnTo>
                    <a:pt x="246380" y="11430"/>
                  </a:lnTo>
                  <a:lnTo>
                    <a:pt x="246380" y="10160"/>
                  </a:lnTo>
                  <a:lnTo>
                    <a:pt x="246380" y="7620"/>
                  </a:lnTo>
                  <a:lnTo>
                    <a:pt x="246380" y="5080"/>
                  </a:lnTo>
                  <a:lnTo>
                    <a:pt x="246380" y="0"/>
                  </a:lnTo>
                  <a:close/>
                </a:path>
              </a:pathLst>
            </a:custGeom>
            <a:solidFill>
              <a:srgbClr val="007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6064250" y="3581399"/>
              <a:ext cx="248920" cy="12700"/>
            </a:xfrm>
            <a:custGeom>
              <a:avLst/>
              <a:gdLst/>
              <a:ahLst/>
              <a:cxnLst/>
              <a:rect l="l" t="t" r="r" b="b"/>
              <a:pathLst>
                <a:path w="248920" h="12700">
                  <a:moveTo>
                    <a:pt x="116840" y="0"/>
                  </a:moveTo>
                  <a:lnTo>
                    <a:pt x="2540" y="0"/>
                  </a:lnTo>
                  <a:lnTo>
                    <a:pt x="254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1270" y="5080"/>
                  </a:lnTo>
                  <a:lnTo>
                    <a:pt x="1270" y="6350"/>
                  </a:lnTo>
                  <a:lnTo>
                    <a:pt x="1270" y="11430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113030" y="12700"/>
                  </a:lnTo>
                  <a:lnTo>
                    <a:pt x="113030" y="11430"/>
                  </a:lnTo>
                  <a:lnTo>
                    <a:pt x="113030" y="6350"/>
                  </a:lnTo>
                  <a:lnTo>
                    <a:pt x="114300" y="6350"/>
                  </a:lnTo>
                  <a:lnTo>
                    <a:pt x="114300" y="5080"/>
                  </a:lnTo>
                  <a:lnTo>
                    <a:pt x="115570" y="5080"/>
                  </a:lnTo>
                  <a:lnTo>
                    <a:pt x="115570" y="2540"/>
                  </a:lnTo>
                  <a:lnTo>
                    <a:pt x="116840" y="2540"/>
                  </a:lnTo>
                  <a:lnTo>
                    <a:pt x="116840" y="1270"/>
                  </a:lnTo>
                  <a:lnTo>
                    <a:pt x="116840" y="0"/>
                  </a:lnTo>
                  <a:close/>
                </a:path>
                <a:path w="248920" h="12700">
                  <a:moveTo>
                    <a:pt x="248920" y="0"/>
                  </a:moveTo>
                  <a:lnTo>
                    <a:pt x="133350" y="0"/>
                  </a:lnTo>
                  <a:lnTo>
                    <a:pt x="133350" y="1270"/>
                  </a:lnTo>
                  <a:lnTo>
                    <a:pt x="134620" y="1270"/>
                  </a:lnTo>
                  <a:lnTo>
                    <a:pt x="134620" y="3810"/>
                  </a:lnTo>
                  <a:lnTo>
                    <a:pt x="135890" y="3810"/>
                  </a:lnTo>
                  <a:lnTo>
                    <a:pt x="135890" y="12700"/>
                  </a:lnTo>
                  <a:lnTo>
                    <a:pt x="248920" y="12700"/>
                  </a:lnTo>
                  <a:lnTo>
                    <a:pt x="248920" y="3810"/>
                  </a:lnTo>
                  <a:lnTo>
                    <a:pt x="248920" y="1270"/>
                  </a:lnTo>
                  <a:lnTo>
                    <a:pt x="248920" y="0"/>
                  </a:lnTo>
                  <a:close/>
                </a:path>
              </a:pathLst>
            </a:custGeom>
            <a:solidFill>
              <a:srgbClr val="007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6062980" y="3594099"/>
              <a:ext cx="250190" cy="13970"/>
            </a:xfrm>
            <a:custGeom>
              <a:avLst/>
              <a:gdLst/>
              <a:ahLst/>
              <a:cxnLst/>
              <a:rect l="l" t="t" r="r" b="b"/>
              <a:pathLst>
                <a:path w="250189" h="13970">
                  <a:moveTo>
                    <a:pt x="113030" y="0"/>
                  </a:moveTo>
                  <a:lnTo>
                    <a:pt x="1270" y="0"/>
                  </a:lnTo>
                  <a:lnTo>
                    <a:pt x="1270" y="3810"/>
                  </a:lnTo>
                  <a:lnTo>
                    <a:pt x="1270" y="889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0" y="13970"/>
                  </a:lnTo>
                  <a:lnTo>
                    <a:pt x="110477" y="13970"/>
                  </a:lnTo>
                  <a:lnTo>
                    <a:pt x="110477" y="10160"/>
                  </a:lnTo>
                  <a:lnTo>
                    <a:pt x="111760" y="10160"/>
                  </a:lnTo>
                  <a:lnTo>
                    <a:pt x="111760" y="8890"/>
                  </a:lnTo>
                  <a:lnTo>
                    <a:pt x="111760" y="3810"/>
                  </a:lnTo>
                  <a:lnTo>
                    <a:pt x="113030" y="3810"/>
                  </a:lnTo>
                  <a:lnTo>
                    <a:pt x="113030" y="0"/>
                  </a:lnTo>
                  <a:close/>
                </a:path>
                <a:path w="250189" h="13970">
                  <a:moveTo>
                    <a:pt x="250190" y="0"/>
                  </a:moveTo>
                  <a:lnTo>
                    <a:pt x="137160" y="0"/>
                  </a:lnTo>
                  <a:lnTo>
                    <a:pt x="137160" y="1270"/>
                  </a:lnTo>
                  <a:lnTo>
                    <a:pt x="138430" y="1270"/>
                  </a:lnTo>
                  <a:lnTo>
                    <a:pt x="138430" y="12700"/>
                  </a:lnTo>
                  <a:lnTo>
                    <a:pt x="139700" y="12700"/>
                  </a:lnTo>
                  <a:lnTo>
                    <a:pt x="139700" y="13970"/>
                  </a:lnTo>
                  <a:lnTo>
                    <a:pt x="250190" y="13970"/>
                  </a:lnTo>
                  <a:lnTo>
                    <a:pt x="250190" y="12700"/>
                  </a:lnTo>
                  <a:lnTo>
                    <a:pt x="250190" y="1270"/>
                  </a:lnTo>
                  <a:lnTo>
                    <a:pt x="250190" y="0"/>
                  </a:lnTo>
                  <a:close/>
                </a:path>
              </a:pathLst>
            </a:custGeom>
            <a:solidFill>
              <a:srgbClr val="007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6061710" y="3608069"/>
              <a:ext cx="251460" cy="12700"/>
            </a:xfrm>
            <a:custGeom>
              <a:avLst/>
              <a:gdLst/>
              <a:ahLst/>
              <a:cxnLst/>
              <a:rect l="l" t="t" r="r" b="b"/>
              <a:pathLst>
                <a:path w="251460" h="12700">
                  <a:moveTo>
                    <a:pt x="111747" y="0"/>
                  </a:moveTo>
                  <a:lnTo>
                    <a:pt x="1270" y="0"/>
                  </a:lnTo>
                  <a:lnTo>
                    <a:pt x="1270" y="8890"/>
                  </a:lnTo>
                  <a:lnTo>
                    <a:pt x="1270" y="11430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110490" y="12700"/>
                  </a:lnTo>
                  <a:lnTo>
                    <a:pt x="110490" y="11430"/>
                  </a:lnTo>
                  <a:lnTo>
                    <a:pt x="110490" y="8890"/>
                  </a:lnTo>
                  <a:lnTo>
                    <a:pt x="111747" y="8890"/>
                  </a:lnTo>
                  <a:lnTo>
                    <a:pt x="111747" y="0"/>
                  </a:lnTo>
                  <a:close/>
                </a:path>
                <a:path w="251460" h="12700">
                  <a:moveTo>
                    <a:pt x="251460" y="0"/>
                  </a:moveTo>
                  <a:lnTo>
                    <a:pt x="140970" y="0"/>
                  </a:lnTo>
                  <a:lnTo>
                    <a:pt x="140970" y="12700"/>
                  </a:lnTo>
                  <a:lnTo>
                    <a:pt x="251460" y="12700"/>
                  </a:lnTo>
                  <a:lnTo>
                    <a:pt x="251460" y="0"/>
                  </a:lnTo>
                  <a:close/>
                </a:path>
              </a:pathLst>
            </a:custGeom>
            <a:solidFill>
              <a:srgbClr val="007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6061710" y="3620769"/>
              <a:ext cx="251460" cy="12700"/>
            </a:xfrm>
            <a:custGeom>
              <a:avLst/>
              <a:gdLst/>
              <a:ahLst/>
              <a:cxnLst/>
              <a:rect l="l" t="t" r="r" b="b"/>
              <a:pathLst>
                <a:path w="251460" h="12700">
                  <a:moveTo>
                    <a:pt x="11049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10490" y="12700"/>
                  </a:lnTo>
                  <a:lnTo>
                    <a:pt x="110490" y="0"/>
                  </a:lnTo>
                  <a:close/>
                </a:path>
                <a:path w="251460" h="12700">
                  <a:moveTo>
                    <a:pt x="251460" y="0"/>
                  </a:moveTo>
                  <a:lnTo>
                    <a:pt x="140970" y="0"/>
                  </a:lnTo>
                  <a:lnTo>
                    <a:pt x="140970" y="12700"/>
                  </a:lnTo>
                  <a:lnTo>
                    <a:pt x="251460" y="12700"/>
                  </a:lnTo>
                  <a:lnTo>
                    <a:pt x="251460" y="0"/>
                  </a:lnTo>
                  <a:close/>
                </a:path>
              </a:pathLst>
            </a:custGeom>
            <a:solidFill>
              <a:srgbClr val="007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6061710" y="3633469"/>
              <a:ext cx="251460" cy="12700"/>
            </a:xfrm>
            <a:custGeom>
              <a:avLst/>
              <a:gdLst/>
              <a:ahLst/>
              <a:cxnLst/>
              <a:rect l="l" t="t" r="r" b="b"/>
              <a:pathLst>
                <a:path w="251460" h="12700">
                  <a:moveTo>
                    <a:pt x="11049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10490" y="12700"/>
                  </a:lnTo>
                  <a:lnTo>
                    <a:pt x="110490" y="0"/>
                  </a:lnTo>
                  <a:close/>
                </a:path>
                <a:path w="251460" h="12700">
                  <a:moveTo>
                    <a:pt x="251460" y="0"/>
                  </a:moveTo>
                  <a:lnTo>
                    <a:pt x="140970" y="0"/>
                  </a:lnTo>
                  <a:lnTo>
                    <a:pt x="140970" y="12700"/>
                  </a:lnTo>
                  <a:lnTo>
                    <a:pt x="251460" y="12700"/>
                  </a:lnTo>
                  <a:lnTo>
                    <a:pt x="251460" y="0"/>
                  </a:lnTo>
                  <a:close/>
                </a:path>
              </a:pathLst>
            </a:custGeom>
            <a:solidFill>
              <a:srgbClr val="007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6061710" y="3646169"/>
              <a:ext cx="251460" cy="12700"/>
            </a:xfrm>
            <a:custGeom>
              <a:avLst/>
              <a:gdLst/>
              <a:ahLst/>
              <a:cxnLst/>
              <a:rect l="l" t="t" r="r" b="b"/>
              <a:pathLst>
                <a:path w="251460" h="12700">
                  <a:moveTo>
                    <a:pt x="11049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12700"/>
                  </a:lnTo>
                  <a:lnTo>
                    <a:pt x="109220" y="12700"/>
                  </a:lnTo>
                  <a:lnTo>
                    <a:pt x="109220" y="2540"/>
                  </a:lnTo>
                  <a:lnTo>
                    <a:pt x="110490" y="2540"/>
                  </a:lnTo>
                  <a:lnTo>
                    <a:pt x="110490" y="0"/>
                  </a:lnTo>
                  <a:close/>
                </a:path>
                <a:path w="251460" h="12700">
                  <a:moveTo>
                    <a:pt x="251460" y="0"/>
                  </a:moveTo>
                  <a:lnTo>
                    <a:pt x="140970" y="0"/>
                  </a:lnTo>
                  <a:lnTo>
                    <a:pt x="140970" y="12700"/>
                  </a:lnTo>
                  <a:lnTo>
                    <a:pt x="251460" y="12700"/>
                  </a:lnTo>
                  <a:lnTo>
                    <a:pt x="251460" y="0"/>
                  </a:lnTo>
                  <a:close/>
                </a:path>
              </a:pathLst>
            </a:custGeom>
            <a:solidFill>
              <a:srgbClr val="006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6060440" y="3658869"/>
              <a:ext cx="252729" cy="13970"/>
            </a:xfrm>
            <a:custGeom>
              <a:avLst/>
              <a:gdLst/>
              <a:ahLst/>
              <a:cxnLst/>
              <a:rect l="l" t="t" r="r" b="b"/>
              <a:pathLst>
                <a:path w="252729" h="13970">
                  <a:moveTo>
                    <a:pt x="110490" y="0"/>
                  </a:moveTo>
                  <a:lnTo>
                    <a:pt x="1270" y="0"/>
                  </a:lnTo>
                  <a:lnTo>
                    <a:pt x="1270" y="7620"/>
                  </a:lnTo>
                  <a:lnTo>
                    <a:pt x="0" y="7620"/>
                  </a:lnTo>
                  <a:lnTo>
                    <a:pt x="0" y="13970"/>
                  </a:lnTo>
                  <a:lnTo>
                    <a:pt x="110490" y="13970"/>
                  </a:lnTo>
                  <a:lnTo>
                    <a:pt x="110490" y="7620"/>
                  </a:lnTo>
                  <a:lnTo>
                    <a:pt x="110490" y="0"/>
                  </a:lnTo>
                  <a:close/>
                </a:path>
                <a:path w="252729" h="13970">
                  <a:moveTo>
                    <a:pt x="252730" y="0"/>
                  </a:moveTo>
                  <a:lnTo>
                    <a:pt x="142240" y="0"/>
                  </a:lnTo>
                  <a:lnTo>
                    <a:pt x="142240" y="13970"/>
                  </a:lnTo>
                  <a:lnTo>
                    <a:pt x="252730" y="13970"/>
                  </a:lnTo>
                  <a:lnTo>
                    <a:pt x="252730" y="0"/>
                  </a:lnTo>
                  <a:close/>
                </a:path>
              </a:pathLst>
            </a:custGeom>
            <a:solidFill>
              <a:srgbClr val="006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6060440" y="3672839"/>
              <a:ext cx="252729" cy="12700"/>
            </a:xfrm>
            <a:custGeom>
              <a:avLst/>
              <a:gdLst/>
              <a:ahLst/>
              <a:cxnLst/>
              <a:rect l="l" t="t" r="r" b="b"/>
              <a:pathLst>
                <a:path w="252729" h="12700">
                  <a:moveTo>
                    <a:pt x="11049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10490" y="12700"/>
                  </a:lnTo>
                  <a:lnTo>
                    <a:pt x="110490" y="0"/>
                  </a:lnTo>
                  <a:close/>
                </a:path>
                <a:path w="252729" h="12700">
                  <a:moveTo>
                    <a:pt x="252730" y="0"/>
                  </a:moveTo>
                  <a:lnTo>
                    <a:pt x="142240" y="0"/>
                  </a:lnTo>
                  <a:lnTo>
                    <a:pt x="142240" y="12700"/>
                  </a:lnTo>
                  <a:lnTo>
                    <a:pt x="252730" y="12700"/>
                  </a:lnTo>
                  <a:lnTo>
                    <a:pt x="252730" y="0"/>
                  </a:lnTo>
                  <a:close/>
                </a:path>
              </a:pathLst>
            </a:custGeom>
            <a:solidFill>
              <a:srgbClr val="006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6060440" y="3685539"/>
              <a:ext cx="252729" cy="12700"/>
            </a:xfrm>
            <a:custGeom>
              <a:avLst/>
              <a:gdLst/>
              <a:ahLst/>
              <a:cxnLst/>
              <a:rect l="l" t="t" r="r" b="b"/>
              <a:pathLst>
                <a:path w="252729" h="12700">
                  <a:moveTo>
                    <a:pt x="11049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10490" y="12700"/>
                  </a:lnTo>
                  <a:lnTo>
                    <a:pt x="110490" y="0"/>
                  </a:lnTo>
                  <a:close/>
                </a:path>
                <a:path w="252729" h="12700">
                  <a:moveTo>
                    <a:pt x="252730" y="0"/>
                  </a:moveTo>
                  <a:lnTo>
                    <a:pt x="142240" y="0"/>
                  </a:lnTo>
                  <a:lnTo>
                    <a:pt x="142240" y="12700"/>
                  </a:lnTo>
                  <a:lnTo>
                    <a:pt x="252730" y="12700"/>
                  </a:lnTo>
                  <a:lnTo>
                    <a:pt x="252730" y="0"/>
                  </a:lnTo>
                  <a:close/>
                </a:path>
              </a:pathLst>
            </a:custGeom>
            <a:solidFill>
              <a:srgbClr val="006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6060440" y="3698239"/>
              <a:ext cx="252729" cy="12700"/>
            </a:xfrm>
            <a:custGeom>
              <a:avLst/>
              <a:gdLst/>
              <a:ahLst/>
              <a:cxnLst/>
              <a:rect l="l" t="t" r="r" b="b"/>
              <a:pathLst>
                <a:path w="252729" h="12700">
                  <a:moveTo>
                    <a:pt x="11049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10490" y="12700"/>
                  </a:lnTo>
                  <a:lnTo>
                    <a:pt x="110490" y="0"/>
                  </a:lnTo>
                  <a:close/>
                </a:path>
                <a:path w="252729" h="12700">
                  <a:moveTo>
                    <a:pt x="252730" y="0"/>
                  </a:moveTo>
                  <a:lnTo>
                    <a:pt x="142240" y="0"/>
                  </a:lnTo>
                  <a:lnTo>
                    <a:pt x="142240" y="12700"/>
                  </a:lnTo>
                  <a:lnTo>
                    <a:pt x="252730" y="12700"/>
                  </a:lnTo>
                  <a:lnTo>
                    <a:pt x="252730" y="0"/>
                  </a:lnTo>
                  <a:close/>
                </a:path>
              </a:pathLst>
            </a:custGeom>
            <a:solidFill>
              <a:srgbClr val="006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6060440" y="3710939"/>
              <a:ext cx="252729" cy="12700"/>
            </a:xfrm>
            <a:custGeom>
              <a:avLst/>
              <a:gdLst/>
              <a:ahLst/>
              <a:cxnLst/>
              <a:rect l="l" t="t" r="r" b="b"/>
              <a:pathLst>
                <a:path w="252729" h="12700">
                  <a:moveTo>
                    <a:pt x="11049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10490" y="12700"/>
                  </a:lnTo>
                  <a:lnTo>
                    <a:pt x="110490" y="0"/>
                  </a:lnTo>
                  <a:close/>
                </a:path>
                <a:path w="252729" h="12700">
                  <a:moveTo>
                    <a:pt x="252730" y="0"/>
                  </a:moveTo>
                  <a:lnTo>
                    <a:pt x="142240" y="0"/>
                  </a:lnTo>
                  <a:lnTo>
                    <a:pt x="142240" y="12700"/>
                  </a:lnTo>
                  <a:lnTo>
                    <a:pt x="252730" y="12700"/>
                  </a:lnTo>
                  <a:lnTo>
                    <a:pt x="252730" y="0"/>
                  </a:lnTo>
                  <a:close/>
                </a:path>
              </a:pathLst>
            </a:custGeom>
            <a:solidFill>
              <a:srgbClr val="006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6060440" y="3723639"/>
              <a:ext cx="252729" cy="13970"/>
            </a:xfrm>
            <a:custGeom>
              <a:avLst/>
              <a:gdLst/>
              <a:ahLst/>
              <a:cxnLst/>
              <a:rect l="l" t="t" r="r" b="b"/>
              <a:pathLst>
                <a:path w="252729" h="13970">
                  <a:moveTo>
                    <a:pt x="11049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110490" y="13970"/>
                  </a:lnTo>
                  <a:lnTo>
                    <a:pt x="110490" y="0"/>
                  </a:lnTo>
                  <a:close/>
                </a:path>
                <a:path w="252729" h="13970">
                  <a:moveTo>
                    <a:pt x="252730" y="0"/>
                  </a:moveTo>
                  <a:lnTo>
                    <a:pt x="142240" y="0"/>
                  </a:lnTo>
                  <a:lnTo>
                    <a:pt x="142240" y="13970"/>
                  </a:lnTo>
                  <a:lnTo>
                    <a:pt x="252730" y="13970"/>
                  </a:lnTo>
                  <a:lnTo>
                    <a:pt x="252730" y="0"/>
                  </a:lnTo>
                  <a:close/>
                </a:path>
              </a:pathLst>
            </a:custGeom>
            <a:solidFill>
              <a:srgbClr val="006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6060440" y="3737609"/>
              <a:ext cx="252729" cy="12700"/>
            </a:xfrm>
            <a:custGeom>
              <a:avLst/>
              <a:gdLst/>
              <a:ahLst/>
              <a:cxnLst/>
              <a:rect l="l" t="t" r="r" b="b"/>
              <a:pathLst>
                <a:path w="252729" h="12700">
                  <a:moveTo>
                    <a:pt x="11049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10490" y="12700"/>
                  </a:lnTo>
                  <a:lnTo>
                    <a:pt x="110490" y="0"/>
                  </a:lnTo>
                  <a:close/>
                </a:path>
                <a:path w="252729" h="12700">
                  <a:moveTo>
                    <a:pt x="252730" y="0"/>
                  </a:moveTo>
                  <a:lnTo>
                    <a:pt x="142240" y="0"/>
                  </a:lnTo>
                  <a:lnTo>
                    <a:pt x="142240" y="12700"/>
                  </a:lnTo>
                  <a:lnTo>
                    <a:pt x="252730" y="12700"/>
                  </a:lnTo>
                  <a:lnTo>
                    <a:pt x="252730" y="0"/>
                  </a:lnTo>
                  <a:close/>
                </a:path>
              </a:pathLst>
            </a:custGeom>
            <a:solidFill>
              <a:srgbClr val="006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6060440" y="3750309"/>
              <a:ext cx="252729" cy="12700"/>
            </a:xfrm>
            <a:custGeom>
              <a:avLst/>
              <a:gdLst/>
              <a:ahLst/>
              <a:cxnLst/>
              <a:rect l="l" t="t" r="r" b="b"/>
              <a:pathLst>
                <a:path w="252729" h="12700">
                  <a:moveTo>
                    <a:pt x="11049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10490" y="12700"/>
                  </a:lnTo>
                  <a:lnTo>
                    <a:pt x="110490" y="0"/>
                  </a:lnTo>
                  <a:close/>
                </a:path>
                <a:path w="252729" h="12700">
                  <a:moveTo>
                    <a:pt x="252730" y="0"/>
                  </a:moveTo>
                  <a:lnTo>
                    <a:pt x="142240" y="0"/>
                  </a:lnTo>
                  <a:lnTo>
                    <a:pt x="142240" y="12700"/>
                  </a:lnTo>
                  <a:lnTo>
                    <a:pt x="252730" y="12700"/>
                  </a:lnTo>
                  <a:lnTo>
                    <a:pt x="252730" y="0"/>
                  </a:lnTo>
                  <a:close/>
                </a:path>
              </a:pathLst>
            </a:custGeom>
            <a:solidFill>
              <a:srgbClr val="006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6060440" y="3763009"/>
              <a:ext cx="252729" cy="25400"/>
            </a:xfrm>
            <a:custGeom>
              <a:avLst/>
              <a:gdLst/>
              <a:ahLst/>
              <a:cxnLst/>
              <a:rect l="l" t="t" r="r" b="b"/>
              <a:pathLst>
                <a:path w="252729" h="25400">
                  <a:moveTo>
                    <a:pt x="11049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0" y="25400"/>
                  </a:lnTo>
                  <a:lnTo>
                    <a:pt x="110490" y="25400"/>
                  </a:lnTo>
                  <a:lnTo>
                    <a:pt x="110490" y="12700"/>
                  </a:lnTo>
                  <a:lnTo>
                    <a:pt x="110490" y="0"/>
                  </a:lnTo>
                  <a:close/>
                </a:path>
                <a:path w="252729" h="25400">
                  <a:moveTo>
                    <a:pt x="252730" y="0"/>
                  </a:moveTo>
                  <a:lnTo>
                    <a:pt x="142240" y="0"/>
                  </a:lnTo>
                  <a:lnTo>
                    <a:pt x="142240" y="12700"/>
                  </a:lnTo>
                  <a:lnTo>
                    <a:pt x="142240" y="25400"/>
                  </a:lnTo>
                  <a:lnTo>
                    <a:pt x="252730" y="25400"/>
                  </a:lnTo>
                  <a:lnTo>
                    <a:pt x="252730" y="12700"/>
                  </a:lnTo>
                  <a:lnTo>
                    <a:pt x="252730" y="0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6060440" y="3788409"/>
              <a:ext cx="252729" cy="13970"/>
            </a:xfrm>
            <a:custGeom>
              <a:avLst/>
              <a:gdLst/>
              <a:ahLst/>
              <a:cxnLst/>
              <a:rect l="l" t="t" r="r" b="b"/>
              <a:pathLst>
                <a:path w="252729" h="13970">
                  <a:moveTo>
                    <a:pt x="11049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110490" y="13970"/>
                  </a:lnTo>
                  <a:lnTo>
                    <a:pt x="110490" y="0"/>
                  </a:lnTo>
                  <a:close/>
                </a:path>
                <a:path w="252729" h="13970">
                  <a:moveTo>
                    <a:pt x="252730" y="0"/>
                  </a:moveTo>
                  <a:lnTo>
                    <a:pt x="142240" y="0"/>
                  </a:lnTo>
                  <a:lnTo>
                    <a:pt x="142240" y="13970"/>
                  </a:lnTo>
                  <a:lnTo>
                    <a:pt x="252730" y="13970"/>
                  </a:lnTo>
                  <a:lnTo>
                    <a:pt x="252730" y="0"/>
                  </a:lnTo>
                  <a:close/>
                </a:path>
              </a:pathLst>
            </a:custGeom>
            <a:solidFill>
              <a:srgbClr val="006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6060440" y="3802379"/>
              <a:ext cx="252729" cy="12700"/>
            </a:xfrm>
            <a:custGeom>
              <a:avLst/>
              <a:gdLst/>
              <a:ahLst/>
              <a:cxnLst/>
              <a:rect l="l" t="t" r="r" b="b"/>
              <a:pathLst>
                <a:path w="252729" h="12700">
                  <a:moveTo>
                    <a:pt x="11049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10490" y="12700"/>
                  </a:lnTo>
                  <a:lnTo>
                    <a:pt x="110490" y="0"/>
                  </a:lnTo>
                  <a:close/>
                </a:path>
                <a:path w="252729" h="12700">
                  <a:moveTo>
                    <a:pt x="252730" y="0"/>
                  </a:moveTo>
                  <a:lnTo>
                    <a:pt x="142240" y="0"/>
                  </a:lnTo>
                  <a:lnTo>
                    <a:pt x="142240" y="12700"/>
                  </a:lnTo>
                  <a:lnTo>
                    <a:pt x="252730" y="12700"/>
                  </a:lnTo>
                  <a:lnTo>
                    <a:pt x="252730" y="0"/>
                  </a:lnTo>
                  <a:close/>
                </a:path>
              </a:pathLst>
            </a:custGeom>
            <a:solidFill>
              <a:srgbClr val="006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6060440" y="3815079"/>
              <a:ext cx="252729" cy="12700"/>
            </a:xfrm>
            <a:custGeom>
              <a:avLst/>
              <a:gdLst/>
              <a:ahLst/>
              <a:cxnLst/>
              <a:rect l="l" t="t" r="r" b="b"/>
              <a:pathLst>
                <a:path w="252729" h="12700">
                  <a:moveTo>
                    <a:pt x="11049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10490" y="12700"/>
                  </a:lnTo>
                  <a:lnTo>
                    <a:pt x="110490" y="0"/>
                  </a:lnTo>
                  <a:close/>
                </a:path>
                <a:path w="252729" h="12700">
                  <a:moveTo>
                    <a:pt x="252730" y="0"/>
                  </a:moveTo>
                  <a:lnTo>
                    <a:pt x="142240" y="0"/>
                  </a:lnTo>
                  <a:lnTo>
                    <a:pt x="142240" y="12700"/>
                  </a:lnTo>
                  <a:lnTo>
                    <a:pt x="252730" y="12700"/>
                  </a:lnTo>
                  <a:lnTo>
                    <a:pt x="252730" y="0"/>
                  </a:lnTo>
                  <a:close/>
                </a:path>
              </a:pathLst>
            </a:custGeom>
            <a:solidFill>
              <a:srgbClr val="006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6060440" y="3827779"/>
              <a:ext cx="252729" cy="12700"/>
            </a:xfrm>
            <a:custGeom>
              <a:avLst/>
              <a:gdLst/>
              <a:ahLst/>
              <a:cxnLst/>
              <a:rect l="l" t="t" r="r" b="b"/>
              <a:pathLst>
                <a:path w="252729" h="12700">
                  <a:moveTo>
                    <a:pt x="11049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10490" y="12700"/>
                  </a:lnTo>
                  <a:lnTo>
                    <a:pt x="110490" y="0"/>
                  </a:lnTo>
                  <a:close/>
                </a:path>
                <a:path w="252729" h="12700">
                  <a:moveTo>
                    <a:pt x="252730" y="0"/>
                  </a:moveTo>
                  <a:lnTo>
                    <a:pt x="142240" y="0"/>
                  </a:lnTo>
                  <a:lnTo>
                    <a:pt x="142240" y="12700"/>
                  </a:lnTo>
                  <a:lnTo>
                    <a:pt x="252730" y="12700"/>
                  </a:lnTo>
                  <a:lnTo>
                    <a:pt x="252730" y="0"/>
                  </a:lnTo>
                  <a:close/>
                </a:path>
              </a:pathLst>
            </a:custGeom>
            <a:solidFill>
              <a:srgbClr val="006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6060440" y="3840479"/>
              <a:ext cx="252729" cy="12700"/>
            </a:xfrm>
            <a:custGeom>
              <a:avLst/>
              <a:gdLst/>
              <a:ahLst/>
              <a:cxnLst/>
              <a:rect l="l" t="t" r="r" b="b"/>
              <a:pathLst>
                <a:path w="252729" h="12700">
                  <a:moveTo>
                    <a:pt x="11049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10490" y="12700"/>
                  </a:lnTo>
                  <a:lnTo>
                    <a:pt x="110490" y="0"/>
                  </a:lnTo>
                  <a:close/>
                </a:path>
                <a:path w="252729" h="12700">
                  <a:moveTo>
                    <a:pt x="252730" y="0"/>
                  </a:moveTo>
                  <a:lnTo>
                    <a:pt x="142240" y="0"/>
                  </a:lnTo>
                  <a:lnTo>
                    <a:pt x="142240" y="12700"/>
                  </a:lnTo>
                  <a:lnTo>
                    <a:pt x="252730" y="12700"/>
                  </a:lnTo>
                  <a:lnTo>
                    <a:pt x="252730" y="0"/>
                  </a:lnTo>
                  <a:close/>
                </a:path>
              </a:pathLst>
            </a:custGeom>
            <a:solidFill>
              <a:srgbClr val="006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6060440" y="3853179"/>
              <a:ext cx="252729" cy="13970"/>
            </a:xfrm>
            <a:custGeom>
              <a:avLst/>
              <a:gdLst/>
              <a:ahLst/>
              <a:cxnLst/>
              <a:rect l="l" t="t" r="r" b="b"/>
              <a:pathLst>
                <a:path w="252729" h="13970">
                  <a:moveTo>
                    <a:pt x="11049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110490" y="13970"/>
                  </a:lnTo>
                  <a:lnTo>
                    <a:pt x="110490" y="0"/>
                  </a:lnTo>
                  <a:close/>
                </a:path>
                <a:path w="252729" h="13970">
                  <a:moveTo>
                    <a:pt x="252730" y="0"/>
                  </a:moveTo>
                  <a:lnTo>
                    <a:pt x="142240" y="0"/>
                  </a:lnTo>
                  <a:lnTo>
                    <a:pt x="142240" y="13970"/>
                  </a:lnTo>
                  <a:lnTo>
                    <a:pt x="252730" y="13970"/>
                  </a:lnTo>
                  <a:lnTo>
                    <a:pt x="252730" y="0"/>
                  </a:lnTo>
                  <a:close/>
                </a:path>
              </a:pathLst>
            </a:custGeom>
            <a:solidFill>
              <a:srgbClr val="005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6060440" y="3867149"/>
              <a:ext cx="252729" cy="12700"/>
            </a:xfrm>
            <a:custGeom>
              <a:avLst/>
              <a:gdLst/>
              <a:ahLst/>
              <a:cxnLst/>
              <a:rect l="l" t="t" r="r" b="b"/>
              <a:pathLst>
                <a:path w="252729" h="12700">
                  <a:moveTo>
                    <a:pt x="11049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10490" y="12700"/>
                  </a:lnTo>
                  <a:lnTo>
                    <a:pt x="110490" y="0"/>
                  </a:lnTo>
                  <a:close/>
                </a:path>
                <a:path w="252729" h="12700">
                  <a:moveTo>
                    <a:pt x="252730" y="0"/>
                  </a:moveTo>
                  <a:lnTo>
                    <a:pt x="142240" y="0"/>
                  </a:lnTo>
                  <a:lnTo>
                    <a:pt x="142240" y="12700"/>
                  </a:lnTo>
                  <a:lnTo>
                    <a:pt x="252730" y="12700"/>
                  </a:lnTo>
                  <a:lnTo>
                    <a:pt x="252730" y="0"/>
                  </a:lnTo>
                  <a:close/>
                </a:path>
              </a:pathLst>
            </a:custGeom>
            <a:solidFill>
              <a:srgbClr val="005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6060440" y="3879849"/>
              <a:ext cx="252729" cy="12700"/>
            </a:xfrm>
            <a:custGeom>
              <a:avLst/>
              <a:gdLst/>
              <a:ahLst/>
              <a:cxnLst/>
              <a:rect l="l" t="t" r="r" b="b"/>
              <a:pathLst>
                <a:path w="252729" h="12700">
                  <a:moveTo>
                    <a:pt x="11049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10490" y="12700"/>
                  </a:lnTo>
                  <a:lnTo>
                    <a:pt x="110490" y="0"/>
                  </a:lnTo>
                  <a:close/>
                </a:path>
                <a:path w="252729" h="12700">
                  <a:moveTo>
                    <a:pt x="252730" y="0"/>
                  </a:moveTo>
                  <a:lnTo>
                    <a:pt x="142240" y="0"/>
                  </a:lnTo>
                  <a:lnTo>
                    <a:pt x="142240" y="12700"/>
                  </a:lnTo>
                  <a:lnTo>
                    <a:pt x="252730" y="12700"/>
                  </a:lnTo>
                  <a:lnTo>
                    <a:pt x="252730" y="0"/>
                  </a:lnTo>
                  <a:close/>
                </a:path>
              </a:pathLst>
            </a:custGeom>
            <a:solidFill>
              <a:srgbClr val="005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6060440" y="3892549"/>
              <a:ext cx="252729" cy="13970"/>
            </a:xfrm>
            <a:custGeom>
              <a:avLst/>
              <a:gdLst/>
              <a:ahLst/>
              <a:cxnLst/>
              <a:rect l="l" t="t" r="r" b="b"/>
              <a:pathLst>
                <a:path w="252729" h="13970">
                  <a:moveTo>
                    <a:pt x="110490" y="0"/>
                  </a:moveTo>
                  <a:lnTo>
                    <a:pt x="0" y="0"/>
                  </a:lnTo>
                  <a:lnTo>
                    <a:pt x="0" y="13970"/>
                  </a:lnTo>
                  <a:lnTo>
                    <a:pt x="110490" y="13970"/>
                  </a:lnTo>
                  <a:lnTo>
                    <a:pt x="110490" y="0"/>
                  </a:lnTo>
                  <a:close/>
                </a:path>
                <a:path w="252729" h="13970">
                  <a:moveTo>
                    <a:pt x="252730" y="0"/>
                  </a:moveTo>
                  <a:lnTo>
                    <a:pt x="142240" y="0"/>
                  </a:lnTo>
                  <a:lnTo>
                    <a:pt x="142240" y="13970"/>
                  </a:lnTo>
                  <a:lnTo>
                    <a:pt x="252730" y="13970"/>
                  </a:lnTo>
                  <a:lnTo>
                    <a:pt x="252730" y="0"/>
                  </a:lnTo>
                  <a:close/>
                </a:path>
              </a:pathLst>
            </a:custGeom>
            <a:solidFill>
              <a:srgbClr val="005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6060440" y="3906519"/>
              <a:ext cx="252729" cy="12700"/>
            </a:xfrm>
            <a:custGeom>
              <a:avLst/>
              <a:gdLst/>
              <a:ahLst/>
              <a:cxnLst/>
              <a:rect l="l" t="t" r="r" b="b"/>
              <a:pathLst>
                <a:path w="252729" h="12700">
                  <a:moveTo>
                    <a:pt x="111760" y="7620"/>
                  </a:moveTo>
                  <a:lnTo>
                    <a:pt x="110490" y="7620"/>
                  </a:lnTo>
                  <a:lnTo>
                    <a:pt x="110490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0" y="12700"/>
                  </a:lnTo>
                  <a:lnTo>
                    <a:pt x="111760" y="12700"/>
                  </a:lnTo>
                  <a:lnTo>
                    <a:pt x="111760" y="7620"/>
                  </a:lnTo>
                  <a:close/>
                </a:path>
                <a:path w="252729" h="12700">
                  <a:moveTo>
                    <a:pt x="252730" y="0"/>
                  </a:moveTo>
                  <a:lnTo>
                    <a:pt x="142240" y="0"/>
                  </a:lnTo>
                  <a:lnTo>
                    <a:pt x="142240" y="12700"/>
                  </a:lnTo>
                  <a:lnTo>
                    <a:pt x="252730" y="12700"/>
                  </a:lnTo>
                  <a:lnTo>
                    <a:pt x="252730" y="0"/>
                  </a:lnTo>
                  <a:close/>
                </a:path>
              </a:pathLst>
            </a:custGeom>
            <a:solidFill>
              <a:srgbClr val="005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6060440" y="3919219"/>
              <a:ext cx="252729" cy="12700"/>
            </a:xfrm>
            <a:custGeom>
              <a:avLst/>
              <a:gdLst/>
              <a:ahLst/>
              <a:cxnLst/>
              <a:rect l="l" t="t" r="r" b="b"/>
              <a:pathLst>
                <a:path w="252729" h="12700">
                  <a:moveTo>
                    <a:pt x="11176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11760" y="12700"/>
                  </a:lnTo>
                  <a:lnTo>
                    <a:pt x="111760" y="0"/>
                  </a:lnTo>
                  <a:close/>
                </a:path>
                <a:path w="252729" h="12700">
                  <a:moveTo>
                    <a:pt x="252730" y="0"/>
                  </a:moveTo>
                  <a:lnTo>
                    <a:pt x="142240" y="0"/>
                  </a:lnTo>
                  <a:lnTo>
                    <a:pt x="142240" y="12700"/>
                  </a:lnTo>
                  <a:lnTo>
                    <a:pt x="252730" y="12700"/>
                  </a:lnTo>
                  <a:lnTo>
                    <a:pt x="252730" y="0"/>
                  </a:lnTo>
                  <a:close/>
                </a:path>
              </a:pathLst>
            </a:custGeom>
            <a:solidFill>
              <a:srgbClr val="005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6060440" y="3931919"/>
              <a:ext cx="252729" cy="12700"/>
            </a:xfrm>
            <a:custGeom>
              <a:avLst/>
              <a:gdLst/>
              <a:ahLst/>
              <a:cxnLst/>
              <a:rect l="l" t="t" r="r" b="b"/>
              <a:pathLst>
                <a:path w="252729" h="12700">
                  <a:moveTo>
                    <a:pt x="11176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11760" y="12700"/>
                  </a:lnTo>
                  <a:lnTo>
                    <a:pt x="111760" y="0"/>
                  </a:lnTo>
                  <a:close/>
                </a:path>
                <a:path w="252729" h="12700">
                  <a:moveTo>
                    <a:pt x="252730" y="0"/>
                  </a:moveTo>
                  <a:lnTo>
                    <a:pt x="140970" y="0"/>
                  </a:lnTo>
                  <a:lnTo>
                    <a:pt x="140970" y="12700"/>
                  </a:lnTo>
                  <a:lnTo>
                    <a:pt x="252730" y="12700"/>
                  </a:lnTo>
                  <a:lnTo>
                    <a:pt x="252730" y="0"/>
                  </a:lnTo>
                  <a:close/>
                </a:path>
              </a:pathLst>
            </a:custGeom>
            <a:solidFill>
              <a:srgbClr val="005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6060440" y="3944619"/>
              <a:ext cx="252729" cy="12700"/>
            </a:xfrm>
            <a:custGeom>
              <a:avLst/>
              <a:gdLst/>
              <a:ahLst/>
              <a:cxnLst/>
              <a:rect l="l" t="t" r="r" b="b"/>
              <a:pathLst>
                <a:path w="252729" h="12700">
                  <a:moveTo>
                    <a:pt x="113017" y="8890"/>
                  </a:moveTo>
                  <a:lnTo>
                    <a:pt x="111760" y="8890"/>
                  </a:lnTo>
                  <a:lnTo>
                    <a:pt x="111760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12700"/>
                  </a:lnTo>
                  <a:lnTo>
                    <a:pt x="113017" y="12700"/>
                  </a:lnTo>
                  <a:lnTo>
                    <a:pt x="113017" y="8890"/>
                  </a:lnTo>
                  <a:close/>
                </a:path>
                <a:path w="252729" h="12700">
                  <a:moveTo>
                    <a:pt x="252730" y="0"/>
                  </a:moveTo>
                  <a:lnTo>
                    <a:pt x="140970" y="0"/>
                  </a:lnTo>
                  <a:lnTo>
                    <a:pt x="140970" y="2540"/>
                  </a:lnTo>
                  <a:lnTo>
                    <a:pt x="139700" y="2540"/>
                  </a:lnTo>
                  <a:lnTo>
                    <a:pt x="139700" y="12700"/>
                  </a:lnTo>
                  <a:lnTo>
                    <a:pt x="252730" y="12700"/>
                  </a:lnTo>
                  <a:lnTo>
                    <a:pt x="252730" y="2540"/>
                  </a:lnTo>
                  <a:lnTo>
                    <a:pt x="252730" y="0"/>
                  </a:lnTo>
                  <a:close/>
                </a:path>
              </a:pathLst>
            </a:custGeom>
            <a:solidFill>
              <a:srgbClr val="005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6060440" y="3957319"/>
              <a:ext cx="252729" cy="13970"/>
            </a:xfrm>
            <a:custGeom>
              <a:avLst/>
              <a:gdLst/>
              <a:ahLst/>
              <a:cxnLst/>
              <a:rect l="l" t="t" r="r" b="b"/>
              <a:pathLst>
                <a:path w="252729" h="13970">
                  <a:moveTo>
                    <a:pt x="115570" y="12700"/>
                  </a:moveTo>
                  <a:lnTo>
                    <a:pt x="114300" y="12700"/>
                  </a:lnTo>
                  <a:lnTo>
                    <a:pt x="114300" y="5080"/>
                  </a:lnTo>
                  <a:lnTo>
                    <a:pt x="113030" y="5080"/>
                  </a:lnTo>
                  <a:lnTo>
                    <a:pt x="113030" y="1270"/>
                  </a:lnTo>
                  <a:lnTo>
                    <a:pt x="113017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5080"/>
                  </a:lnTo>
                  <a:lnTo>
                    <a:pt x="1270" y="12700"/>
                  </a:lnTo>
                  <a:lnTo>
                    <a:pt x="1270" y="13970"/>
                  </a:lnTo>
                  <a:lnTo>
                    <a:pt x="115570" y="13970"/>
                  </a:lnTo>
                  <a:lnTo>
                    <a:pt x="115570" y="12700"/>
                  </a:lnTo>
                  <a:close/>
                </a:path>
                <a:path w="252729" h="13970">
                  <a:moveTo>
                    <a:pt x="252730" y="0"/>
                  </a:moveTo>
                  <a:lnTo>
                    <a:pt x="138430" y="0"/>
                  </a:lnTo>
                  <a:lnTo>
                    <a:pt x="138430" y="1270"/>
                  </a:lnTo>
                  <a:lnTo>
                    <a:pt x="138430" y="3810"/>
                  </a:lnTo>
                  <a:lnTo>
                    <a:pt x="137160" y="3810"/>
                  </a:lnTo>
                  <a:lnTo>
                    <a:pt x="137160" y="8890"/>
                  </a:lnTo>
                  <a:lnTo>
                    <a:pt x="135890" y="8890"/>
                  </a:lnTo>
                  <a:lnTo>
                    <a:pt x="135890" y="10160"/>
                  </a:lnTo>
                  <a:lnTo>
                    <a:pt x="134620" y="10160"/>
                  </a:lnTo>
                  <a:lnTo>
                    <a:pt x="134620" y="12700"/>
                  </a:lnTo>
                  <a:lnTo>
                    <a:pt x="133350" y="12700"/>
                  </a:lnTo>
                  <a:lnTo>
                    <a:pt x="133350" y="13970"/>
                  </a:lnTo>
                  <a:lnTo>
                    <a:pt x="252730" y="13970"/>
                  </a:lnTo>
                  <a:lnTo>
                    <a:pt x="252730" y="12700"/>
                  </a:lnTo>
                  <a:lnTo>
                    <a:pt x="252730" y="10160"/>
                  </a:lnTo>
                  <a:lnTo>
                    <a:pt x="252730" y="8890"/>
                  </a:lnTo>
                  <a:lnTo>
                    <a:pt x="252730" y="3810"/>
                  </a:lnTo>
                  <a:lnTo>
                    <a:pt x="252730" y="1270"/>
                  </a:lnTo>
                  <a:lnTo>
                    <a:pt x="252730" y="0"/>
                  </a:lnTo>
                  <a:close/>
                </a:path>
              </a:pathLst>
            </a:custGeom>
            <a:solidFill>
              <a:srgbClr val="005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6061710" y="3971289"/>
              <a:ext cx="251460" cy="12700"/>
            </a:xfrm>
            <a:custGeom>
              <a:avLst/>
              <a:gdLst/>
              <a:ahLst/>
              <a:cxnLst/>
              <a:rect l="l" t="t" r="r" b="b"/>
              <a:pathLst>
                <a:path w="251460" h="12700">
                  <a:moveTo>
                    <a:pt x="119380" y="5080"/>
                  </a:moveTo>
                  <a:lnTo>
                    <a:pt x="118110" y="5080"/>
                  </a:lnTo>
                  <a:lnTo>
                    <a:pt x="118110" y="3810"/>
                  </a:lnTo>
                  <a:lnTo>
                    <a:pt x="116840" y="3810"/>
                  </a:lnTo>
                  <a:lnTo>
                    <a:pt x="116840" y="2540"/>
                  </a:lnTo>
                  <a:lnTo>
                    <a:pt x="115570" y="2540"/>
                  </a:lnTo>
                  <a:lnTo>
                    <a:pt x="115570" y="1270"/>
                  </a:lnTo>
                  <a:lnTo>
                    <a:pt x="114300" y="1270"/>
                  </a:lnTo>
                  <a:lnTo>
                    <a:pt x="114300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119380" y="6350"/>
                  </a:lnTo>
                  <a:lnTo>
                    <a:pt x="119380" y="5080"/>
                  </a:lnTo>
                  <a:close/>
                </a:path>
                <a:path w="251460" h="12700">
                  <a:moveTo>
                    <a:pt x="251460" y="6362"/>
                  </a:moveTo>
                  <a:lnTo>
                    <a:pt x="0" y="6362"/>
                  </a:lnTo>
                  <a:lnTo>
                    <a:pt x="0" y="12700"/>
                  </a:lnTo>
                  <a:lnTo>
                    <a:pt x="251460" y="12700"/>
                  </a:lnTo>
                  <a:lnTo>
                    <a:pt x="251460" y="6362"/>
                  </a:lnTo>
                  <a:close/>
                </a:path>
                <a:path w="251460" h="12700">
                  <a:moveTo>
                    <a:pt x="251460" y="0"/>
                  </a:moveTo>
                  <a:lnTo>
                    <a:pt x="130810" y="0"/>
                  </a:lnTo>
                  <a:lnTo>
                    <a:pt x="130810" y="1270"/>
                  </a:lnTo>
                  <a:lnTo>
                    <a:pt x="129540" y="1270"/>
                  </a:lnTo>
                  <a:lnTo>
                    <a:pt x="129540" y="2540"/>
                  </a:lnTo>
                  <a:lnTo>
                    <a:pt x="128270" y="2540"/>
                  </a:lnTo>
                  <a:lnTo>
                    <a:pt x="128270" y="3810"/>
                  </a:lnTo>
                  <a:lnTo>
                    <a:pt x="125730" y="3810"/>
                  </a:lnTo>
                  <a:lnTo>
                    <a:pt x="125730" y="5080"/>
                  </a:lnTo>
                  <a:lnTo>
                    <a:pt x="123190" y="5080"/>
                  </a:lnTo>
                  <a:lnTo>
                    <a:pt x="123190" y="6350"/>
                  </a:lnTo>
                  <a:lnTo>
                    <a:pt x="251460" y="6350"/>
                  </a:lnTo>
                  <a:lnTo>
                    <a:pt x="251460" y="5080"/>
                  </a:lnTo>
                  <a:lnTo>
                    <a:pt x="251460" y="3810"/>
                  </a:lnTo>
                  <a:lnTo>
                    <a:pt x="251460" y="2540"/>
                  </a:lnTo>
                  <a:lnTo>
                    <a:pt x="251460" y="1270"/>
                  </a:lnTo>
                  <a:lnTo>
                    <a:pt x="251460" y="0"/>
                  </a:lnTo>
                  <a:close/>
                </a:path>
              </a:pathLst>
            </a:custGeom>
            <a:solidFill>
              <a:srgbClr val="005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6061710" y="3983990"/>
              <a:ext cx="251460" cy="12700"/>
            </a:xfrm>
            <a:custGeom>
              <a:avLst/>
              <a:gdLst/>
              <a:ahLst/>
              <a:cxnLst/>
              <a:rect l="l" t="t" r="r" b="b"/>
              <a:pathLst>
                <a:path w="251460" h="12700">
                  <a:moveTo>
                    <a:pt x="0" y="12700"/>
                  </a:moveTo>
                  <a:lnTo>
                    <a:pt x="0" y="0"/>
                  </a:lnTo>
                  <a:lnTo>
                    <a:pt x="251460" y="0"/>
                  </a:lnTo>
                  <a:lnTo>
                    <a:pt x="25146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05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6061710" y="3996689"/>
              <a:ext cx="251460" cy="12700"/>
            </a:xfrm>
            <a:custGeom>
              <a:avLst/>
              <a:gdLst/>
              <a:ahLst/>
              <a:cxnLst/>
              <a:rect l="l" t="t" r="r" b="b"/>
              <a:pathLst>
                <a:path w="251460" h="12700">
                  <a:moveTo>
                    <a:pt x="25146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1270" y="2540"/>
                  </a:lnTo>
                  <a:lnTo>
                    <a:pt x="1270" y="12700"/>
                  </a:lnTo>
                  <a:lnTo>
                    <a:pt x="251460" y="12700"/>
                  </a:lnTo>
                  <a:lnTo>
                    <a:pt x="251460" y="2540"/>
                  </a:lnTo>
                  <a:lnTo>
                    <a:pt x="251460" y="0"/>
                  </a:lnTo>
                  <a:close/>
                </a:path>
              </a:pathLst>
            </a:custGeom>
            <a:solidFill>
              <a:srgbClr val="005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6062980" y="4009390"/>
              <a:ext cx="250190" cy="12700"/>
            </a:xfrm>
            <a:custGeom>
              <a:avLst/>
              <a:gdLst/>
              <a:ahLst/>
              <a:cxnLst/>
              <a:rect l="l" t="t" r="r" b="b"/>
              <a:pathLst>
                <a:path w="250189" h="12700">
                  <a:moveTo>
                    <a:pt x="0" y="12700"/>
                  </a:moveTo>
                  <a:lnTo>
                    <a:pt x="0" y="0"/>
                  </a:lnTo>
                  <a:lnTo>
                    <a:pt x="250190" y="0"/>
                  </a:lnTo>
                  <a:lnTo>
                    <a:pt x="25019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05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6062980" y="4022089"/>
              <a:ext cx="250190" cy="13970"/>
            </a:xfrm>
            <a:custGeom>
              <a:avLst/>
              <a:gdLst/>
              <a:ahLst/>
              <a:cxnLst/>
              <a:rect l="l" t="t" r="r" b="b"/>
              <a:pathLst>
                <a:path w="250189" h="13970">
                  <a:moveTo>
                    <a:pt x="25019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1270" y="2540"/>
                  </a:lnTo>
                  <a:lnTo>
                    <a:pt x="1270" y="13970"/>
                  </a:lnTo>
                  <a:lnTo>
                    <a:pt x="250190" y="13970"/>
                  </a:lnTo>
                  <a:lnTo>
                    <a:pt x="250190" y="2540"/>
                  </a:lnTo>
                  <a:lnTo>
                    <a:pt x="250190" y="0"/>
                  </a:lnTo>
                  <a:close/>
                </a:path>
              </a:pathLst>
            </a:custGeom>
            <a:solidFill>
              <a:srgbClr val="005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6065520" y="4036059"/>
              <a:ext cx="247650" cy="12700"/>
            </a:xfrm>
            <a:custGeom>
              <a:avLst/>
              <a:gdLst/>
              <a:ahLst/>
              <a:cxnLst/>
              <a:rect l="l" t="t" r="r" b="b"/>
              <a:pathLst>
                <a:path w="247650" h="12700">
                  <a:moveTo>
                    <a:pt x="24765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270" y="8890"/>
                  </a:lnTo>
                  <a:lnTo>
                    <a:pt x="1270" y="12700"/>
                  </a:lnTo>
                  <a:lnTo>
                    <a:pt x="247650" y="12700"/>
                  </a:lnTo>
                  <a:lnTo>
                    <a:pt x="247650" y="8890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005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6066790" y="4048759"/>
              <a:ext cx="246379" cy="12700"/>
            </a:xfrm>
            <a:custGeom>
              <a:avLst/>
              <a:gdLst/>
              <a:ahLst/>
              <a:cxnLst/>
              <a:rect l="l" t="t" r="r" b="b"/>
              <a:pathLst>
                <a:path w="246379" h="12700">
                  <a:moveTo>
                    <a:pt x="133350" y="10172"/>
                  </a:moveTo>
                  <a:lnTo>
                    <a:pt x="2540" y="10172"/>
                  </a:lnTo>
                  <a:lnTo>
                    <a:pt x="2540" y="12700"/>
                  </a:lnTo>
                  <a:lnTo>
                    <a:pt x="133350" y="12700"/>
                  </a:lnTo>
                  <a:lnTo>
                    <a:pt x="133350" y="10172"/>
                  </a:lnTo>
                  <a:close/>
                </a:path>
                <a:path w="246379" h="12700">
                  <a:moveTo>
                    <a:pt x="135890" y="5092"/>
                  </a:moveTo>
                  <a:lnTo>
                    <a:pt x="1270" y="5092"/>
                  </a:lnTo>
                  <a:lnTo>
                    <a:pt x="1270" y="7620"/>
                  </a:lnTo>
                  <a:lnTo>
                    <a:pt x="2540" y="7620"/>
                  </a:lnTo>
                  <a:lnTo>
                    <a:pt x="2540" y="10160"/>
                  </a:lnTo>
                  <a:lnTo>
                    <a:pt x="134607" y="10160"/>
                  </a:lnTo>
                  <a:lnTo>
                    <a:pt x="134607" y="7620"/>
                  </a:lnTo>
                  <a:lnTo>
                    <a:pt x="135890" y="7620"/>
                  </a:lnTo>
                  <a:lnTo>
                    <a:pt x="135890" y="5092"/>
                  </a:lnTo>
                  <a:close/>
                </a:path>
                <a:path w="246379" h="12700">
                  <a:moveTo>
                    <a:pt x="246380" y="10172"/>
                  </a:moveTo>
                  <a:lnTo>
                    <a:pt x="138430" y="10172"/>
                  </a:lnTo>
                  <a:lnTo>
                    <a:pt x="138430" y="12700"/>
                  </a:lnTo>
                  <a:lnTo>
                    <a:pt x="246380" y="12700"/>
                  </a:lnTo>
                  <a:lnTo>
                    <a:pt x="246380" y="10172"/>
                  </a:lnTo>
                  <a:close/>
                </a:path>
                <a:path w="246379" h="12700">
                  <a:moveTo>
                    <a:pt x="246380" y="5092"/>
                  </a:moveTo>
                  <a:lnTo>
                    <a:pt x="138430" y="5092"/>
                  </a:lnTo>
                  <a:lnTo>
                    <a:pt x="138430" y="10160"/>
                  </a:lnTo>
                  <a:lnTo>
                    <a:pt x="246380" y="10160"/>
                  </a:lnTo>
                  <a:lnTo>
                    <a:pt x="246380" y="5092"/>
                  </a:lnTo>
                  <a:close/>
                </a:path>
                <a:path w="246379" h="12700">
                  <a:moveTo>
                    <a:pt x="2463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1270" y="5080"/>
                  </a:lnTo>
                  <a:lnTo>
                    <a:pt x="137160" y="5080"/>
                  </a:lnTo>
                  <a:lnTo>
                    <a:pt x="137160" y="2540"/>
                  </a:lnTo>
                  <a:lnTo>
                    <a:pt x="138430" y="2540"/>
                  </a:lnTo>
                  <a:lnTo>
                    <a:pt x="138430" y="5080"/>
                  </a:lnTo>
                  <a:lnTo>
                    <a:pt x="246380" y="5080"/>
                  </a:lnTo>
                  <a:lnTo>
                    <a:pt x="246380" y="2540"/>
                  </a:lnTo>
                  <a:lnTo>
                    <a:pt x="246380" y="1270"/>
                  </a:lnTo>
                  <a:lnTo>
                    <a:pt x="246380" y="0"/>
                  </a:lnTo>
                  <a:close/>
                </a:path>
              </a:pathLst>
            </a:custGeom>
            <a:solidFill>
              <a:srgbClr val="005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6070600" y="4061459"/>
              <a:ext cx="242570" cy="12700"/>
            </a:xfrm>
            <a:custGeom>
              <a:avLst/>
              <a:gdLst/>
              <a:ahLst/>
              <a:cxnLst/>
              <a:rect l="l" t="t" r="r" b="b"/>
              <a:pathLst>
                <a:path w="242570" h="12700">
                  <a:moveTo>
                    <a:pt x="121907" y="10172"/>
                  </a:moveTo>
                  <a:lnTo>
                    <a:pt x="2540" y="10172"/>
                  </a:lnTo>
                  <a:lnTo>
                    <a:pt x="2540" y="12700"/>
                  </a:lnTo>
                  <a:lnTo>
                    <a:pt x="121907" y="12700"/>
                  </a:lnTo>
                  <a:lnTo>
                    <a:pt x="121907" y="10172"/>
                  </a:lnTo>
                  <a:close/>
                </a:path>
                <a:path w="242570" h="12700">
                  <a:moveTo>
                    <a:pt x="12827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1270" y="5080"/>
                  </a:lnTo>
                  <a:lnTo>
                    <a:pt x="1270" y="6350"/>
                  </a:lnTo>
                  <a:lnTo>
                    <a:pt x="1270" y="7620"/>
                  </a:lnTo>
                  <a:lnTo>
                    <a:pt x="1270" y="8890"/>
                  </a:lnTo>
                  <a:lnTo>
                    <a:pt x="2540" y="8890"/>
                  </a:lnTo>
                  <a:lnTo>
                    <a:pt x="2540" y="10160"/>
                  </a:lnTo>
                  <a:lnTo>
                    <a:pt x="123190" y="10160"/>
                  </a:lnTo>
                  <a:lnTo>
                    <a:pt x="123190" y="8890"/>
                  </a:lnTo>
                  <a:lnTo>
                    <a:pt x="123190" y="7620"/>
                  </a:lnTo>
                  <a:lnTo>
                    <a:pt x="124460" y="7620"/>
                  </a:lnTo>
                  <a:lnTo>
                    <a:pt x="124460" y="6350"/>
                  </a:lnTo>
                  <a:lnTo>
                    <a:pt x="125730" y="6350"/>
                  </a:lnTo>
                  <a:lnTo>
                    <a:pt x="125730" y="5080"/>
                  </a:lnTo>
                  <a:lnTo>
                    <a:pt x="125730" y="3810"/>
                  </a:lnTo>
                  <a:lnTo>
                    <a:pt x="127000" y="3810"/>
                  </a:lnTo>
                  <a:lnTo>
                    <a:pt x="127000" y="1270"/>
                  </a:lnTo>
                  <a:lnTo>
                    <a:pt x="128270" y="1270"/>
                  </a:lnTo>
                  <a:lnTo>
                    <a:pt x="128270" y="0"/>
                  </a:lnTo>
                  <a:close/>
                </a:path>
                <a:path w="242570" h="12700">
                  <a:moveTo>
                    <a:pt x="242570" y="10172"/>
                  </a:moveTo>
                  <a:lnTo>
                    <a:pt x="134620" y="10172"/>
                  </a:lnTo>
                  <a:lnTo>
                    <a:pt x="134620" y="12700"/>
                  </a:lnTo>
                  <a:lnTo>
                    <a:pt x="242570" y="12700"/>
                  </a:lnTo>
                  <a:lnTo>
                    <a:pt x="242570" y="10172"/>
                  </a:lnTo>
                  <a:close/>
                </a:path>
                <a:path w="242570" h="12700">
                  <a:moveTo>
                    <a:pt x="242570" y="5092"/>
                  </a:moveTo>
                  <a:lnTo>
                    <a:pt x="134620" y="5092"/>
                  </a:lnTo>
                  <a:lnTo>
                    <a:pt x="134620" y="10160"/>
                  </a:lnTo>
                  <a:lnTo>
                    <a:pt x="242570" y="10160"/>
                  </a:lnTo>
                  <a:lnTo>
                    <a:pt x="242570" y="5092"/>
                  </a:lnTo>
                  <a:close/>
                </a:path>
                <a:path w="242570" h="12700">
                  <a:moveTo>
                    <a:pt x="242570" y="0"/>
                  </a:moveTo>
                  <a:lnTo>
                    <a:pt x="134620" y="0"/>
                  </a:lnTo>
                  <a:lnTo>
                    <a:pt x="134620" y="5080"/>
                  </a:lnTo>
                  <a:lnTo>
                    <a:pt x="242570" y="5080"/>
                  </a:lnTo>
                  <a:lnTo>
                    <a:pt x="242570" y="0"/>
                  </a:lnTo>
                  <a:close/>
                </a:path>
              </a:pathLst>
            </a:custGeom>
            <a:solidFill>
              <a:srgbClr val="004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6074410" y="4074159"/>
              <a:ext cx="238760" cy="12700"/>
            </a:xfrm>
            <a:custGeom>
              <a:avLst/>
              <a:gdLst/>
              <a:ahLst/>
              <a:cxnLst/>
              <a:rect l="l" t="t" r="r" b="b"/>
              <a:pathLst>
                <a:path w="238760" h="12700">
                  <a:moveTo>
                    <a:pt x="109220" y="11442"/>
                  </a:moveTo>
                  <a:lnTo>
                    <a:pt x="5080" y="11442"/>
                  </a:lnTo>
                  <a:lnTo>
                    <a:pt x="5080" y="12700"/>
                  </a:lnTo>
                  <a:lnTo>
                    <a:pt x="109220" y="12700"/>
                  </a:lnTo>
                  <a:lnTo>
                    <a:pt x="109220" y="11442"/>
                  </a:lnTo>
                  <a:close/>
                </a:path>
                <a:path w="238760" h="12700">
                  <a:moveTo>
                    <a:pt x="114287" y="3822"/>
                  </a:moveTo>
                  <a:lnTo>
                    <a:pt x="1270" y="3822"/>
                  </a:lnTo>
                  <a:lnTo>
                    <a:pt x="1270" y="6350"/>
                  </a:lnTo>
                  <a:lnTo>
                    <a:pt x="2540" y="6350"/>
                  </a:lnTo>
                  <a:lnTo>
                    <a:pt x="2540" y="7620"/>
                  </a:lnTo>
                  <a:lnTo>
                    <a:pt x="2540" y="8890"/>
                  </a:lnTo>
                  <a:lnTo>
                    <a:pt x="3810" y="8890"/>
                  </a:lnTo>
                  <a:lnTo>
                    <a:pt x="3810" y="10160"/>
                  </a:lnTo>
                  <a:lnTo>
                    <a:pt x="5080" y="10160"/>
                  </a:lnTo>
                  <a:lnTo>
                    <a:pt x="5080" y="11430"/>
                  </a:lnTo>
                  <a:lnTo>
                    <a:pt x="110490" y="11430"/>
                  </a:lnTo>
                  <a:lnTo>
                    <a:pt x="110490" y="10160"/>
                  </a:lnTo>
                  <a:lnTo>
                    <a:pt x="111760" y="10160"/>
                  </a:lnTo>
                  <a:lnTo>
                    <a:pt x="111760" y="8890"/>
                  </a:lnTo>
                  <a:lnTo>
                    <a:pt x="111760" y="7620"/>
                  </a:lnTo>
                  <a:lnTo>
                    <a:pt x="113030" y="7620"/>
                  </a:lnTo>
                  <a:lnTo>
                    <a:pt x="113030" y="6350"/>
                  </a:lnTo>
                  <a:lnTo>
                    <a:pt x="114287" y="6350"/>
                  </a:lnTo>
                  <a:lnTo>
                    <a:pt x="114287" y="3822"/>
                  </a:lnTo>
                  <a:close/>
                </a:path>
                <a:path w="238760" h="12700">
                  <a:moveTo>
                    <a:pt x="11684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15570" y="3810"/>
                  </a:lnTo>
                  <a:lnTo>
                    <a:pt x="115570" y="1270"/>
                  </a:lnTo>
                  <a:lnTo>
                    <a:pt x="116840" y="1270"/>
                  </a:lnTo>
                  <a:lnTo>
                    <a:pt x="116840" y="0"/>
                  </a:lnTo>
                  <a:close/>
                </a:path>
                <a:path w="238760" h="12700">
                  <a:moveTo>
                    <a:pt x="238760" y="11442"/>
                  </a:moveTo>
                  <a:lnTo>
                    <a:pt x="130810" y="11442"/>
                  </a:lnTo>
                  <a:lnTo>
                    <a:pt x="130810" y="12700"/>
                  </a:lnTo>
                  <a:lnTo>
                    <a:pt x="238760" y="12700"/>
                  </a:lnTo>
                  <a:lnTo>
                    <a:pt x="238760" y="11442"/>
                  </a:lnTo>
                  <a:close/>
                </a:path>
                <a:path w="238760" h="12700">
                  <a:moveTo>
                    <a:pt x="238760" y="3822"/>
                  </a:moveTo>
                  <a:lnTo>
                    <a:pt x="130810" y="3822"/>
                  </a:lnTo>
                  <a:lnTo>
                    <a:pt x="130810" y="11430"/>
                  </a:lnTo>
                  <a:lnTo>
                    <a:pt x="238760" y="11430"/>
                  </a:lnTo>
                  <a:lnTo>
                    <a:pt x="238760" y="3822"/>
                  </a:lnTo>
                  <a:close/>
                </a:path>
                <a:path w="238760" h="12700">
                  <a:moveTo>
                    <a:pt x="238760" y="0"/>
                  </a:moveTo>
                  <a:lnTo>
                    <a:pt x="130810" y="0"/>
                  </a:lnTo>
                  <a:lnTo>
                    <a:pt x="130810" y="3810"/>
                  </a:lnTo>
                  <a:lnTo>
                    <a:pt x="238760" y="3810"/>
                  </a:lnTo>
                  <a:lnTo>
                    <a:pt x="238760" y="0"/>
                  </a:lnTo>
                  <a:close/>
                </a:path>
              </a:pathLst>
            </a:custGeom>
            <a:solidFill>
              <a:srgbClr val="004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6080760" y="4086859"/>
              <a:ext cx="232410" cy="13970"/>
            </a:xfrm>
            <a:custGeom>
              <a:avLst/>
              <a:gdLst/>
              <a:ahLst/>
              <a:cxnLst/>
              <a:rect l="l" t="t" r="r" b="b"/>
              <a:pathLst>
                <a:path w="232410" h="13970">
                  <a:moveTo>
                    <a:pt x="92710" y="11442"/>
                  </a:moveTo>
                  <a:lnTo>
                    <a:pt x="6350" y="11442"/>
                  </a:lnTo>
                  <a:lnTo>
                    <a:pt x="6350" y="12700"/>
                  </a:lnTo>
                  <a:lnTo>
                    <a:pt x="7620" y="12700"/>
                  </a:lnTo>
                  <a:lnTo>
                    <a:pt x="7620" y="13970"/>
                  </a:lnTo>
                  <a:lnTo>
                    <a:pt x="91440" y="13970"/>
                  </a:lnTo>
                  <a:lnTo>
                    <a:pt x="91440" y="12700"/>
                  </a:lnTo>
                  <a:lnTo>
                    <a:pt x="92710" y="12700"/>
                  </a:lnTo>
                  <a:lnTo>
                    <a:pt x="92710" y="11442"/>
                  </a:lnTo>
                  <a:close/>
                </a:path>
                <a:path w="232410" h="13970">
                  <a:moveTo>
                    <a:pt x="97790" y="5092"/>
                  </a:moveTo>
                  <a:lnTo>
                    <a:pt x="2540" y="5092"/>
                  </a:lnTo>
                  <a:lnTo>
                    <a:pt x="2540" y="7620"/>
                  </a:lnTo>
                  <a:lnTo>
                    <a:pt x="3810" y="7620"/>
                  </a:lnTo>
                  <a:lnTo>
                    <a:pt x="3810" y="8890"/>
                  </a:lnTo>
                  <a:lnTo>
                    <a:pt x="3810" y="10160"/>
                  </a:lnTo>
                  <a:lnTo>
                    <a:pt x="5080" y="10160"/>
                  </a:lnTo>
                  <a:lnTo>
                    <a:pt x="5080" y="11430"/>
                  </a:lnTo>
                  <a:lnTo>
                    <a:pt x="93980" y="11430"/>
                  </a:lnTo>
                  <a:lnTo>
                    <a:pt x="93980" y="10160"/>
                  </a:lnTo>
                  <a:lnTo>
                    <a:pt x="95250" y="10160"/>
                  </a:lnTo>
                  <a:lnTo>
                    <a:pt x="95250" y="8890"/>
                  </a:lnTo>
                  <a:lnTo>
                    <a:pt x="96520" y="8890"/>
                  </a:lnTo>
                  <a:lnTo>
                    <a:pt x="96520" y="7620"/>
                  </a:lnTo>
                  <a:lnTo>
                    <a:pt x="97790" y="7620"/>
                  </a:lnTo>
                  <a:lnTo>
                    <a:pt x="97790" y="5092"/>
                  </a:lnTo>
                  <a:close/>
                </a:path>
                <a:path w="232410" h="13970">
                  <a:moveTo>
                    <a:pt x="10160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1270" y="2540"/>
                  </a:lnTo>
                  <a:lnTo>
                    <a:pt x="1270" y="3810"/>
                  </a:lnTo>
                  <a:lnTo>
                    <a:pt x="1270" y="5080"/>
                  </a:lnTo>
                  <a:lnTo>
                    <a:pt x="99047" y="5080"/>
                  </a:lnTo>
                  <a:lnTo>
                    <a:pt x="99047" y="3810"/>
                  </a:lnTo>
                  <a:lnTo>
                    <a:pt x="100330" y="3810"/>
                  </a:lnTo>
                  <a:lnTo>
                    <a:pt x="100330" y="2540"/>
                  </a:lnTo>
                  <a:lnTo>
                    <a:pt x="101600" y="2540"/>
                  </a:lnTo>
                  <a:lnTo>
                    <a:pt x="101600" y="0"/>
                  </a:lnTo>
                  <a:close/>
                </a:path>
                <a:path w="232410" h="13970">
                  <a:moveTo>
                    <a:pt x="231140" y="11442"/>
                  </a:moveTo>
                  <a:lnTo>
                    <a:pt x="124460" y="11442"/>
                  </a:lnTo>
                  <a:lnTo>
                    <a:pt x="124460" y="13970"/>
                  </a:lnTo>
                  <a:lnTo>
                    <a:pt x="231140" y="13970"/>
                  </a:lnTo>
                  <a:lnTo>
                    <a:pt x="231140" y="11442"/>
                  </a:lnTo>
                  <a:close/>
                </a:path>
                <a:path w="232410" h="13970">
                  <a:moveTo>
                    <a:pt x="232410" y="0"/>
                  </a:moveTo>
                  <a:lnTo>
                    <a:pt x="124460" y="0"/>
                  </a:lnTo>
                  <a:lnTo>
                    <a:pt x="124460" y="5080"/>
                  </a:lnTo>
                  <a:lnTo>
                    <a:pt x="124460" y="8890"/>
                  </a:lnTo>
                  <a:lnTo>
                    <a:pt x="124460" y="11430"/>
                  </a:lnTo>
                  <a:lnTo>
                    <a:pt x="231140" y="11430"/>
                  </a:lnTo>
                  <a:lnTo>
                    <a:pt x="231140" y="8890"/>
                  </a:lnTo>
                  <a:lnTo>
                    <a:pt x="232410" y="8890"/>
                  </a:lnTo>
                  <a:lnTo>
                    <a:pt x="232410" y="5080"/>
                  </a:lnTo>
                  <a:lnTo>
                    <a:pt x="232410" y="0"/>
                  </a:lnTo>
                  <a:close/>
                </a:path>
              </a:pathLst>
            </a:custGeom>
            <a:solidFill>
              <a:srgbClr val="004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6089650" y="4100829"/>
              <a:ext cx="222250" cy="12700"/>
            </a:xfrm>
            <a:custGeom>
              <a:avLst/>
              <a:gdLst/>
              <a:ahLst/>
              <a:cxnLst/>
              <a:rect l="l" t="t" r="r" b="b"/>
              <a:pathLst>
                <a:path w="222250" h="12700">
                  <a:moveTo>
                    <a:pt x="67310" y="10172"/>
                  </a:moveTo>
                  <a:lnTo>
                    <a:pt x="8890" y="10172"/>
                  </a:lnTo>
                  <a:lnTo>
                    <a:pt x="8890" y="11430"/>
                  </a:lnTo>
                  <a:lnTo>
                    <a:pt x="12700" y="11430"/>
                  </a:lnTo>
                  <a:lnTo>
                    <a:pt x="12700" y="12700"/>
                  </a:lnTo>
                  <a:lnTo>
                    <a:pt x="66040" y="12700"/>
                  </a:lnTo>
                  <a:lnTo>
                    <a:pt x="66040" y="11430"/>
                  </a:lnTo>
                  <a:lnTo>
                    <a:pt x="67310" y="11430"/>
                  </a:lnTo>
                  <a:lnTo>
                    <a:pt x="67310" y="10172"/>
                  </a:lnTo>
                  <a:close/>
                </a:path>
                <a:path w="222250" h="12700">
                  <a:moveTo>
                    <a:pt x="77457" y="3822"/>
                  </a:moveTo>
                  <a:lnTo>
                    <a:pt x="2540" y="3822"/>
                  </a:lnTo>
                  <a:lnTo>
                    <a:pt x="2540" y="5080"/>
                  </a:lnTo>
                  <a:lnTo>
                    <a:pt x="3810" y="5080"/>
                  </a:lnTo>
                  <a:lnTo>
                    <a:pt x="3810" y="6350"/>
                  </a:lnTo>
                  <a:lnTo>
                    <a:pt x="5080" y="6350"/>
                  </a:lnTo>
                  <a:lnTo>
                    <a:pt x="5080" y="7620"/>
                  </a:lnTo>
                  <a:lnTo>
                    <a:pt x="6350" y="7620"/>
                  </a:lnTo>
                  <a:lnTo>
                    <a:pt x="6350" y="8890"/>
                  </a:lnTo>
                  <a:lnTo>
                    <a:pt x="7620" y="8890"/>
                  </a:lnTo>
                  <a:lnTo>
                    <a:pt x="7620" y="10160"/>
                  </a:lnTo>
                  <a:lnTo>
                    <a:pt x="71120" y="10160"/>
                  </a:lnTo>
                  <a:lnTo>
                    <a:pt x="71120" y="8890"/>
                  </a:lnTo>
                  <a:lnTo>
                    <a:pt x="72390" y="8890"/>
                  </a:lnTo>
                  <a:lnTo>
                    <a:pt x="72390" y="7620"/>
                  </a:lnTo>
                  <a:lnTo>
                    <a:pt x="73647" y="7620"/>
                  </a:lnTo>
                  <a:lnTo>
                    <a:pt x="73647" y="6350"/>
                  </a:lnTo>
                  <a:lnTo>
                    <a:pt x="74930" y="6350"/>
                  </a:lnTo>
                  <a:lnTo>
                    <a:pt x="74930" y="5080"/>
                  </a:lnTo>
                  <a:lnTo>
                    <a:pt x="77457" y="5080"/>
                  </a:lnTo>
                  <a:lnTo>
                    <a:pt x="77457" y="3822"/>
                  </a:lnTo>
                  <a:close/>
                </a:path>
                <a:path w="222250" h="12700">
                  <a:moveTo>
                    <a:pt x="812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1270" y="3810"/>
                  </a:lnTo>
                  <a:lnTo>
                    <a:pt x="78740" y="3810"/>
                  </a:lnTo>
                  <a:lnTo>
                    <a:pt x="78740" y="2540"/>
                  </a:lnTo>
                  <a:lnTo>
                    <a:pt x="80010" y="2540"/>
                  </a:lnTo>
                  <a:lnTo>
                    <a:pt x="80010" y="1270"/>
                  </a:lnTo>
                  <a:lnTo>
                    <a:pt x="81280" y="1270"/>
                  </a:lnTo>
                  <a:lnTo>
                    <a:pt x="81280" y="0"/>
                  </a:lnTo>
                  <a:close/>
                </a:path>
                <a:path w="222250" h="12700">
                  <a:moveTo>
                    <a:pt x="222250" y="10172"/>
                  </a:moveTo>
                  <a:lnTo>
                    <a:pt x="115570" y="10172"/>
                  </a:lnTo>
                  <a:lnTo>
                    <a:pt x="115570" y="12700"/>
                  </a:lnTo>
                  <a:lnTo>
                    <a:pt x="222250" y="12700"/>
                  </a:lnTo>
                  <a:lnTo>
                    <a:pt x="222250" y="10172"/>
                  </a:lnTo>
                  <a:close/>
                </a:path>
                <a:path w="222250" h="12700">
                  <a:moveTo>
                    <a:pt x="222250" y="3822"/>
                  </a:moveTo>
                  <a:lnTo>
                    <a:pt x="115570" y="3822"/>
                  </a:lnTo>
                  <a:lnTo>
                    <a:pt x="115570" y="10160"/>
                  </a:lnTo>
                  <a:lnTo>
                    <a:pt x="222250" y="10160"/>
                  </a:lnTo>
                  <a:lnTo>
                    <a:pt x="222250" y="3822"/>
                  </a:lnTo>
                  <a:close/>
                </a:path>
                <a:path w="222250" h="12700">
                  <a:moveTo>
                    <a:pt x="222250" y="0"/>
                  </a:moveTo>
                  <a:lnTo>
                    <a:pt x="115570" y="0"/>
                  </a:lnTo>
                  <a:lnTo>
                    <a:pt x="115570" y="3810"/>
                  </a:lnTo>
                  <a:lnTo>
                    <a:pt x="222250" y="3810"/>
                  </a:lnTo>
                  <a:lnTo>
                    <a:pt x="222250" y="0"/>
                  </a:lnTo>
                  <a:close/>
                </a:path>
              </a:pathLst>
            </a:custGeom>
            <a:solidFill>
              <a:srgbClr val="004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6103620" y="4113529"/>
              <a:ext cx="208279" cy="12700"/>
            </a:xfrm>
            <a:custGeom>
              <a:avLst/>
              <a:gdLst/>
              <a:ahLst/>
              <a:cxnLst/>
              <a:rect l="l" t="t" r="r" b="b"/>
              <a:pathLst>
                <a:path w="208279" h="12700">
                  <a:moveTo>
                    <a:pt x="39370" y="3822"/>
                  </a:moveTo>
                  <a:lnTo>
                    <a:pt x="10160" y="3822"/>
                  </a:lnTo>
                  <a:lnTo>
                    <a:pt x="10160" y="5080"/>
                  </a:lnTo>
                  <a:lnTo>
                    <a:pt x="11430" y="5080"/>
                  </a:lnTo>
                  <a:lnTo>
                    <a:pt x="11430" y="6350"/>
                  </a:lnTo>
                  <a:lnTo>
                    <a:pt x="24130" y="6350"/>
                  </a:lnTo>
                  <a:lnTo>
                    <a:pt x="24130" y="7620"/>
                  </a:lnTo>
                  <a:lnTo>
                    <a:pt x="25400" y="7620"/>
                  </a:lnTo>
                  <a:lnTo>
                    <a:pt x="25400" y="6350"/>
                  </a:lnTo>
                  <a:lnTo>
                    <a:pt x="33020" y="6350"/>
                  </a:lnTo>
                  <a:lnTo>
                    <a:pt x="33020" y="5080"/>
                  </a:lnTo>
                  <a:lnTo>
                    <a:pt x="39370" y="5080"/>
                  </a:lnTo>
                  <a:lnTo>
                    <a:pt x="39370" y="3822"/>
                  </a:lnTo>
                  <a:close/>
                </a:path>
                <a:path w="208279" h="12700">
                  <a:moveTo>
                    <a:pt x="4826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810" y="1270"/>
                  </a:lnTo>
                  <a:lnTo>
                    <a:pt x="3810" y="2540"/>
                  </a:lnTo>
                  <a:lnTo>
                    <a:pt x="6350" y="2540"/>
                  </a:lnTo>
                  <a:lnTo>
                    <a:pt x="6350" y="3810"/>
                  </a:lnTo>
                  <a:lnTo>
                    <a:pt x="44450" y="3810"/>
                  </a:lnTo>
                  <a:lnTo>
                    <a:pt x="44450" y="2540"/>
                  </a:lnTo>
                  <a:lnTo>
                    <a:pt x="46977" y="2540"/>
                  </a:lnTo>
                  <a:lnTo>
                    <a:pt x="46977" y="1270"/>
                  </a:lnTo>
                  <a:lnTo>
                    <a:pt x="48260" y="1270"/>
                  </a:lnTo>
                  <a:lnTo>
                    <a:pt x="48260" y="0"/>
                  </a:lnTo>
                  <a:close/>
                </a:path>
                <a:path w="208279" h="12700">
                  <a:moveTo>
                    <a:pt x="208280" y="3822"/>
                  </a:moveTo>
                  <a:lnTo>
                    <a:pt x="101600" y="3822"/>
                  </a:lnTo>
                  <a:lnTo>
                    <a:pt x="101600" y="12700"/>
                  </a:lnTo>
                  <a:lnTo>
                    <a:pt x="208280" y="12700"/>
                  </a:lnTo>
                  <a:lnTo>
                    <a:pt x="208280" y="3822"/>
                  </a:lnTo>
                  <a:close/>
                </a:path>
                <a:path w="208279" h="12700">
                  <a:moveTo>
                    <a:pt x="208280" y="0"/>
                  </a:moveTo>
                  <a:lnTo>
                    <a:pt x="101600" y="0"/>
                  </a:lnTo>
                  <a:lnTo>
                    <a:pt x="101600" y="3810"/>
                  </a:lnTo>
                  <a:lnTo>
                    <a:pt x="208280" y="3810"/>
                  </a:lnTo>
                  <a:lnTo>
                    <a:pt x="208280" y="0"/>
                  </a:lnTo>
                  <a:close/>
                </a:path>
              </a:pathLst>
            </a:custGeom>
            <a:solidFill>
              <a:srgbClr val="004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6203950" y="4126229"/>
              <a:ext cx="107950" cy="12700"/>
            </a:xfrm>
            <a:custGeom>
              <a:avLst/>
              <a:gdLst/>
              <a:ahLst/>
              <a:cxnLst/>
              <a:rect l="l" t="t" r="r" b="b"/>
              <a:pathLst>
                <a:path w="107950" h="12700">
                  <a:moveTo>
                    <a:pt x="107950" y="0"/>
                  </a:moveTo>
                  <a:lnTo>
                    <a:pt x="1270" y="0"/>
                  </a:lnTo>
                  <a:lnTo>
                    <a:pt x="1270" y="3810"/>
                  </a:lnTo>
                  <a:lnTo>
                    <a:pt x="0" y="3810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106680" y="12700"/>
                  </a:lnTo>
                  <a:lnTo>
                    <a:pt x="106680" y="11430"/>
                  </a:lnTo>
                  <a:lnTo>
                    <a:pt x="107950" y="11430"/>
                  </a:lnTo>
                  <a:lnTo>
                    <a:pt x="107950" y="381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004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6132830" y="4138929"/>
              <a:ext cx="177800" cy="12700"/>
            </a:xfrm>
            <a:custGeom>
              <a:avLst/>
              <a:gdLst/>
              <a:ahLst/>
              <a:cxnLst/>
              <a:rect l="l" t="t" r="r" b="b"/>
              <a:pathLst>
                <a:path w="177800" h="12700">
                  <a:moveTo>
                    <a:pt x="35560" y="2540"/>
                  </a:moveTo>
                  <a:lnTo>
                    <a:pt x="34290" y="2540"/>
                  </a:lnTo>
                  <a:lnTo>
                    <a:pt x="34290" y="3810"/>
                  </a:lnTo>
                  <a:lnTo>
                    <a:pt x="27940" y="3810"/>
                  </a:lnTo>
                  <a:lnTo>
                    <a:pt x="27940" y="5080"/>
                  </a:lnTo>
                  <a:lnTo>
                    <a:pt x="22860" y="5080"/>
                  </a:lnTo>
                  <a:lnTo>
                    <a:pt x="22860" y="6350"/>
                  </a:lnTo>
                  <a:lnTo>
                    <a:pt x="19050" y="6350"/>
                  </a:lnTo>
                  <a:lnTo>
                    <a:pt x="19050" y="7620"/>
                  </a:lnTo>
                  <a:lnTo>
                    <a:pt x="13970" y="7620"/>
                  </a:lnTo>
                  <a:lnTo>
                    <a:pt x="13970" y="8890"/>
                  </a:lnTo>
                  <a:lnTo>
                    <a:pt x="8890" y="8890"/>
                  </a:lnTo>
                  <a:lnTo>
                    <a:pt x="8890" y="10160"/>
                  </a:lnTo>
                  <a:lnTo>
                    <a:pt x="5080" y="10160"/>
                  </a:lnTo>
                  <a:lnTo>
                    <a:pt x="5080" y="11430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35560" y="12700"/>
                  </a:lnTo>
                  <a:lnTo>
                    <a:pt x="35560" y="11430"/>
                  </a:lnTo>
                  <a:lnTo>
                    <a:pt x="35560" y="10160"/>
                  </a:lnTo>
                  <a:lnTo>
                    <a:pt x="35560" y="3810"/>
                  </a:lnTo>
                  <a:lnTo>
                    <a:pt x="35560" y="2540"/>
                  </a:lnTo>
                  <a:close/>
                </a:path>
                <a:path w="177800" h="12700">
                  <a:moveTo>
                    <a:pt x="176517" y="10172"/>
                  </a:moveTo>
                  <a:lnTo>
                    <a:pt x="69850" y="10172"/>
                  </a:lnTo>
                  <a:lnTo>
                    <a:pt x="69850" y="12700"/>
                  </a:lnTo>
                  <a:lnTo>
                    <a:pt x="176517" y="12700"/>
                  </a:lnTo>
                  <a:lnTo>
                    <a:pt x="176517" y="10172"/>
                  </a:lnTo>
                  <a:close/>
                </a:path>
                <a:path w="177800" h="12700">
                  <a:moveTo>
                    <a:pt x="177800" y="0"/>
                  </a:moveTo>
                  <a:lnTo>
                    <a:pt x="71120" y="0"/>
                  </a:lnTo>
                  <a:lnTo>
                    <a:pt x="71120" y="3810"/>
                  </a:lnTo>
                  <a:lnTo>
                    <a:pt x="71120" y="6350"/>
                  </a:lnTo>
                  <a:lnTo>
                    <a:pt x="71120" y="7620"/>
                  </a:lnTo>
                  <a:lnTo>
                    <a:pt x="69850" y="7620"/>
                  </a:lnTo>
                  <a:lnTo>
                    <a:pt x="69850" y="10160"/>
                  </a:lnTo>
                  <a:lnTo>
                    <a:pt x="176517" y="10160"/>
                  </a:lnTo>
                  <a:lnTo>
                    <a:pt x="176517" y="7620"/>
                  </a:lnTo>
                  <a:lnTo>
                    <a:pt x="176530" y="6350"/>
                  </a:lnTo>
                  <a:lnTo>
                    <a:pt x="177800" y="6350"/>
                  </a:lnTo>
                  <a:lnTo>
                    <a:pt x="177800" y="3810"/>
                  </a:lnTo>
                  <a:lnTo>
                    <a:pt x="177800" y="0"/>
                  </a:lnTo>
                  <a:close/>
                </a:path>
              </a:pathLst>
            </a:custGeom>
            <a:solidFill>
              <a:srgbClr val="00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6082030" y="4151629"/>
              <a:ext cx="226060" cy="13970"/>
            </a:xfrm>
            <a:custGeom>
              <a:avLst/>
              <a:gdLst/>
              <a:ahLst/>
              <a:cxnLst/>
              <a:rect l="l" t="t" r="r" b="b"/>
              <a:pathLst>
                <a:path w="226060" h="13970">
                  <a:moveTo>
                    <a:pt x="87630" y="8890"/>
                  </a:moveTo>
                  <a:lnTo>
                    <a:pt x="86360" y="8890"/>
                  </a:lnTo>
                  <a:lnTo>
                    <a:pt x="86360" y="7620"/>
                  </a:lnTo>
                  <a:lnTo>
                    <a:pt x="86360" y="6350"/>
                  </a:lnTo>
                  <a:lnTo>
                    <a:pt x="86360" y="0"/>
                  </a:lnTo>
                  <a:lnTo>
                    <a:pt x="45720" y="0"/>
                  </a:lnTo>
                  <a:lnTo>
                    <a:pt x="45720" y="1270"/>
                  </a:lnTo>
                  <a:lnTo>
                    <a:pt x="41910" y="1270"/>
                  </a:lnTo>
                  <a:lnTo>
                    <a:pt x="41910" y="2540"/>
                  </a:lnTo>
                  <a:lnTo>
                    <a:pt x="36830" y="2540"/>
                  </a:lnTo>
                  <a:lnTo>
                    <a:pt x="36830" y="3810"/>
                  </a:lnTo>
                  <a:lnTo>
                    <a:pt x="31750" y="3810"/>
                  </a:lnTo>
                  <a:lnTo>
                    <a:pt x="31750" y="5080"/>
                  </a:lnTo>
                  <a:lnTo>
                    <a:pt x="27940" y="5080"/>
                  </a:lnTo>
                  <a:lnTo>
                    <a:pt x="27940" y="6350"/>
                  </a:lnTo>
                  <a:lnTo>
                    <a:pt x="22860" y="6350"/>
                  </a:lnTo>
                  <a:lnTo>
                    <a:pt x="22860" y="7620"/>
                  </a:lnTo>
                  <a:lnTo>
                    <a:pt x="19050" y="7620"/>
                  </a:lnTo>
                  <a:lnTo>
                    <a:pt x="19050" y="8890"/>
                  </a:lnTo>
                  <a:lnTo>
                    <a:pt x="13970" y="8890"/>
                  </a:lnTo>
                  <a:lnTo>
                    <a:pt x="13970" y="10160"/>
                  </a:lnTo>
                  <a:lnTo>
                    <a:pt x="8890" y="10160"/>
                  </a:lnTo>
                  <a:lnTo>
                    <a:pt x="8890" y="11430"/>
                  </a:lnTo>
                  <a:lnTo>
                    <a:pt x="5080" y="11430"/>
                  </a:lnTo>
                  <a:lnTo>
                    <a:pt x="5080" y="12700"/>
                  </a:lnTo>
                  <a:lnTo>
                    <a:pt x="0" y="12700"/>
                  </a:lnTo>
                  <a:lnTo>
                    <a:pt x="0" y="13970"/>
                  </a:lnTo>
                  <a:lnTo>
                    <a:pt x="87630" y="13970"/>
                  </a:lnTo>
                  <a:lnTo>
                    <a:pt x="87630" y="12700"/>
                  </a:lnTo>
                  <a:lnTo>
                    <a:pt x="87630" y="11430"/>
                  </a:lnTo>
                  <a:lnTo>
                    <a:pt x="87630" y="10160"/>
                  </a:lnTo>
                  <a:lnTo>
                    <a:pt x="87630" y="8890"/>
                  </a:lnTo>
                  <a:close/>
                </a:path>
                <a:path w="226060" h="13970">
                  <a:moveTo>
                    <a:pt x="226060" y="0"/>
                  </a:moveTo>
                  <a:lnTo>
                    <a:pt x="120650" y="0"/>
                  </a:lnTo>
                  <a:lnTo>
                    <a:pt x="120650" y="3810"/>
                  </a:lnTo>
                  <a:lnTo>
                    <a:pt x="120650" y="5080"/>
                  </a:lnTo>
                  <a:lnTo>
                    <a:pt x="120650" y="8890"/>
                  </a:lnTo>
                  <a:lnTo>
                    <a:pt x="119380" y="8890"/>
                  </a:lnTo>
                  <a:lnTo>
                    <a:pt x="119380" y="10160"/>
                  </a:lnTo>
                  <a:lnTo>
                    <a:pt x="119380" y="12700"/>
                  </a:lnTo>
                  <a:lnTo>
                    <a:pt x="119380" y="13970"/>
                  </a:lnTo>
                  <a:lnTo>
                    <a:pt x="223520" y="13970"/>
                  </a:lnTo>
                  <a:lnTo>
                    <a:pt x="223520" y="12700"/>
                  </a:lnTo>
                  <a:lnTo>
                    <a:pt x="224790" y="12700"/>
                  </a:lnTo>
                  <a:lnTo>
                    <a:pt x="224790" y="10160"/>
                  </a:lnTo>
                  <a:lnTo>
                    <a:pt x="224790" y="8890"/>
                  </a:lnTo>
                  <a:lnTo>
                    <a:pt x="224777" y="5080"/>
                  </a:lnTo>
                  <a:lnTo>
                    <a:pt x="226060" y="5080"/>
                  </a:lnTo>
                  <a:lnTo>
                    <a:pt x="226060" y="3810"/>
                  </a:lnTo>
                  <a:lnTo>
                    <a:pt x="226060" y="0"/>
                  </a:lnTo>
                  <a:close/>
                </a:path>
              </a:pathLst>
            </a:custGeom>
            <a:solidFill>
              <a:srgbClr val="004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6060440" y="4165599"/>
              <a:ext cx="245110" cy="12700"/>
            </a:xfrm>
            <a:custGeom>
              <a:avLst/>
              <a:gdLst/>
              <a:ahLst/>
              <a:cxnLst/>
              <a:rect l="l" t="t" r="r" b="b"/>
              <a:pathLst>
                <a:path w="245110" h="12700">
                  <a:moveTo>
                    <a:pt x="109220" y="0"/>
                  </a:moveTo>
                  <a:lnTo>
                    <a:pt x="16510" y="0"/>
                  </a:lnTo>
                  <a:lnTo>
                    <a:pt x="16510" y="1270"/>
                  </a:lnTo>
                  <a:lnTo>
                    <a:pt x="12700" y="1270"/>
                  </a:lnTo>
                  <a:lnTo>
                    <a:pt x="12700" y="2540"/>
                  </a:lnTo>
                  <a:lnTo>
                    <a:pt x="109220" y="2540"/>
                  </a:lnTo>
                  <a:lnTo>
                    <a:pt x="109220" y="1270"/>
                  </a:lnTo>
                  <a:lnTo>
                    <a:pt x="109220" y="0"/>
                  </a:lnTo>
                  <a:close/>
                </a:path>
                <a:path w="245110" h="12700">
                  <a:moveTo>
                    <a:pt x="113017" y="11430"/>
                  </a:moveTo>
                  <a:lnTo>
                    <a:pt x="111760" y="11430"/>
                  </a:lnTo>
                  <a:lnTo>
                    <a:pt x="111760" y="6350"/>
                  </a:lnTo>
                  <a:lnTo>
                    <a:pt x="110490" y="6350"/>
                  </a:lnTo>
                  <a:lnTo>
                    <a:pt x="110490" y="5080"/>
                  </a:lnTo>
                  <a:lnTo>
                    <a:pt x="110490" y="3810"/>
                  </a:lnTo>
                  <a:lnTo>
                    <a:pt x="109220" y="3810"/>
                  </a:lnTo>
                  <a:lnTo>
                    <a:pt x="109220" y="2552"/>
                  </a:lnTo>
                  <a:lnTo>
                    <a:pt x="7620" y="2552"/>
                  </a:lnTo>
                  <a:lnTo>
                    <a:pt x="7620" y="3810"/>
                  </a:lnTo>
                  <a:lnTo>
                    <a:pt x="2540" y="3810"/>
                  </a:lnTo>
                  <a:lnTo>
                    <a:pt x="2540" y="508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113017" y="12700"/>
                  </a:lnTo>
                  <a:lnTo>
                    <a:pt x="113017" y="11430"/>
                  </a:lnTo>
                  <a:close/>
                </a:path>
                <a:path w="245110" h="12700">
                  <a:moveTo>
                    <a:pt x="245110" y="0"/>
                  </a:moveTo>
                  <a:lnTo>
                    <a:pt x="139700" y="0"/>
                  </a:lnTo>
                  <a:lnTo>
                    <a:pt x="139700" y="2540"/>
                  </a:lnTo>
                  <a:lnTo>
                    <a:pt x="139700" y="5080"/>
                  </a:lnTo>
                  <a:lnTo>
                    <a:pt x="138430" y="5080"/>
                  </a:lnTo>
                  <a:lnTo>
                    <a:pt x="138430" y="6350"/>
                  </a:lnTo>
                  <a:lnTo>
                    <a:pt x="137160" y="6350"/>
                  </a:lnTo>
                  <a:lnTo>
                    <a:pt x="137160" y="10160"/>
                  </a:lnTo>
                  <a:lnTo>
                    <a:pt x="135890" y="10160"/>
                  </a:lnTo>
                  <a:lnTo>
                    <a:pt x="135890" y="11430"/>
                  </a:lnTo>
                  <a:lnTo>
                    <a:pt x="134620" y="11430"/>
                  </a:lnTo>
                  <a:lnTo>
                    <a:pt x="134620" y="12700"/>
                  </a:lnTo>
                  <a:lnTo>
                    <a:pt x="242570" y="12700"/>
                  </a:lnTo>
                  <a:lnTo>
                    <a:pt x="242570" y="11430"/>
                  </a:lnTo>
                  <a:lnTo>
                    <a:pt x="243840" y="11430"/>
                  </a:lnTo>
                  <a:lnTo>
                    <a:pt x="243840" y="10160"/>
                  </a:lnTo>
                  <a:lnTo>
                    <a:pt x="243840" y="6350"/>
                  </a:lnTo>
                  <a:lnTo>
                    <a:pt x="245110" y="6350"/>
                  </a:lnTo>
                  <a:lnTo>
                    <a:pt x="245110" y="5080"/>
                  </a:lnTo>
                  <a:lnTo>
                    <a:pt x="245110" y="2540"/>
                  </a:lnTo>
                  <a:lnTo>
                    <a:pt x="245110" y="0"/>
                  </a:lnTo>
                  <a:close/>
                </a:path>
              </a:pathLst>
            </a:custGeom>
            <a:solidFill>
              <a:srgbClr val="004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6060440" y="4178299"/>
              <a:ext cx="242570" cy="12700"/>
            </a:xfrm>
            <a:custGeom>
              <a:avLst/>
              <a:gdLst/>
              <a:ahLst/>
              <a:cxnLst/>
              <a:rect l="l" t="t" r="r" b="b"/>
              <a:pathLst>
                <a:path w="242570" h="12700">
                  <a:moveTo>
                    <a:pt x="242570" y="0"/>
                  </a:moveTo>
                  <a:lnTo>
                    <a:pt x="134620" y="0"/>
                  </a:lnTo>
                  <a:lnTo>
                    <a:pt x="134620" y="1270"/>
                  </a:lnTo>
                  <a:lnTo>
                    <a:pt x="133350" y="1270"/>
                  </a:lnTo>
                  <a:lnTo>
                    <a:pt x="133350" y="2540"/>
                  </a:lnTo>
                  <a:lnTo>
                    <a:pt x="130810" y="2540"/>
                  </a:lnTo>
                  <a:lnTo>
                    <a:pt x="130810" y="3810"/>
                  </a:lnTo>
                  <a:lnTo>
                    <a:pt x="129540" y="3810"/>
                  </a:lnTo>
                  <a:lnTo>
                    <a:pt x="129540" y="5080"/>
                  </a:lnTo>
                  <a:lnTo>
                    <a:pt x="127000" y="5080"/>
                  </a:lnTo>
                  <a:lnTo>
                    <a:pt x="127000" y="6350"/>
                  </a:lnTo>
                  <a:lnTo>
                    <a:pt x="123190" y="6350"/>
                  </a:lnTo>
                  <a:lnTo>
                    <a:pt x="123190" y="7620"/>
                  </a:lnTo>
                  <a:lnTo>
                    <a:pt x="119380" y="7620"/>
                  </a:lnTo>
                  <a:lnTo>
                    <a:pt x="119380" y="6350"/>
                  </a:lnTo>
                  <a:lnTo>
                    <a:pt x="115570" y="6350"/>
                  </a:lnTo>
                  <a:lnTo>
                    <a:pt x="115570" y="3810"/>
                  </a:lnTo>
                  <a:lnTo>
                    <a:pt x="114300" y="3810"/>
                  </a:lnTo>
                  <a:lnTo>
                    <a:pt x="114300" y="2540"/>
                  </a:lnTo>
                  <a:lnTo>
                    <a:pt x="114300" y="1270"/>
                  </a:lnTo>
                  <a:lnTo>
                    <a:pt x="113017" y="1270"/>
                  </a:lnTo>
                  <a:lnTo>
                    <a:pt x="113017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6350"/>
                  </a:lnTo>
                  <a:lnTo>
                    <a:pt x="1270" y="6350"/>
                  </a:lnTo>
                  <a:lnTo>
                    <a:pt x="1270" y="7620"/>
                  </a:lnTo>
                  <a:lnTo>
                    <a:pt x="1270" y="11430"/>
                  </a:lnTo>
                  <a:lnTo>
                    <a:pt x="1270" y="12700"/>
                  </a:lnTo>
                  <a:lnTo>
                    <a:pt x="237490" y="12700"/>
                  </a:lnTo>
                  <a:lnTo>
                    <a:pt x="237490" y="11430"/>
                  </a:lnTo>
                  <a:lnTo>
                    <a:pt x="238760" y="11430"/>
                  </a:lnTo>
                  <a:lnTo>
                    <a:pt x="238760" y="7620"/>
                  </a:lnTo>
                  <a:lnTo>
                    <a:pt x="240017" y="7620"/>
                  </a:lnTo>
                  <a:lnTo>
                    <a:pt x="240017" y="6350"/>
                  </a:lnTo>
                  <a:lnTo>
                    <a:pt x="240017" y="5080"/>
                  </a:lnTo>
                  <a:lnTo>
                    <a:pt x="241300" y="5080"/>
                  </a:lnTo>
                  <a:lnTo>
                    <a:pt x="241300" y="3810"/>
                  </a:lnTo>
                  <a:lnTo>
                    <a:pt x="241300" y="2540"/>
                  </a:lnTo>
                  <a:lnTo>
                    <a:pt x="242570" y="2540"/>
                  </a:lnTo>
                  <a:lnTo>
                    <a:pt x="242570" y="1270"/>
                  </a:lnTo>
                  <a:lnTo>
                    <a:pt x="242570" y="0"/>
                  </a:lnTo>
                  <a:close/>
                </a:path>
              </a:pathLst>
            </a:custGeom>
            <a:solidFill>
              <a:srgbClr val="004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6061710" y="4190999"/>
              <a:ext cx="236220" cy="12700"/>
            </a:xfrm>
            <a:custGeom>
              <a:avLst/>
              <a:gdLst/>
              <a:ahLst/>
              <a:cxnLst/>
              <a:rect l="l" t="t" r="r" b="b"/>
              <a:pathLst>
                <a:path w="236220" h="12700">
                  <a:moveTo>
                    <a:pt x="23622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8890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232410" y="12700"/>
                  </a:lnTo>
                  <a:lnTo>
                    <a:pt x="232410" y="11430"/>
                  </a:lnTo>
                  <a:lnTo>
                    <a:pt x="233680" y="11430"/>
                  </a:lnTo>
                  <a:lnTo>
                    <a:pt x="233680" y="8890"/>
                  </a:lnTo>
                  <a:lnTo>
                    <a:pt x="234950" y="8890"/>
                  </a:lnTo>
                  <a:lnTo>
                    <a:pt x="234950" y="3810"/>
                  </a:lnTo>
                  <a:lnTo>
                    <a:pt x="236220" y="3810"/>
                  </a:lnTo>
                  <a:lnTo>
                    <a:pt x="236220" y="0"/>
                  </a:lnTo>
                  <a:close/>
                </a:path>
              </a:pathLst>
            </a:custGeom>
            <a:solidFill>
              <a:srgbClr val="004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6061710" y="4203699"/>
              <a:ext cx="232410" cy="13970"/>
            </a:xfrm>
            <a:custGeom>
              <a:avLst/>
              <a:gdLst/>
              <a:ahLst/>
              <a:cxnLst/>
              <a:rect l="l" t="t" r="r" b="b"/>
              <a:pathLst>
                <a:path w="232410" h="13970">
                  <a:moveTo>
                    <a:pt x="23241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270" y="3810"/>
                  </a:lnTo>
                  <a:lnTo>
                    <a:pt x="1270" y="6350"/>
                  </a:lnTo>
                  <a:lnTo>
                    <a:pt x="1270" y="8890"/>
                  </a:lnTo>
                  <a:lnTo>
                    <a:pt x="1270" y="12700"/>
                  </a:lnTo>
                  <a:lnTo>
                    <a:pt x="1270" y="13970"/>
                  </a:lnTo>
                  <a:lnTo>
                    <a:pt x="227330" y="13970"/>
                  </a:lnTo>
                  <a:lnTo>
                    <a:pt x="227330" y="12700"/>
                  </a:lnTo>
                  <a:lnTo>
                    <a:pt x="228587" y="12700"/>
                  </a:lnTo>
                  <a:lnTo>
                    <a:pt x="228587" y="8890"/>
                  </a:lnTo>
                  <a:lnTo>
                    <a:pt x="229870" y="8890"/>
                  </a:lnTo>
                  <a:lnTo>
                    <a:pt x="229870" y="6350"/>
                  </a:lnTo>
                  <a:lnTo>
                    <a:pt x="231140" y="6350"/>
                  </a:lnTo>
                  <a:lnTo>
                    <a:pt x="231140" y="3810"/>
                  </a:lnTo>
                  <a:lnTo>
                    <a:pt x="231140" y="2540"/>
                  </a:lnTo>
                  <a:lnTo>
                    <a:pt x="232410" y="2540"/>
                  </a:lnTo>
                  <a:lnTo>
                    <a:pt x="232410" y="0"/>
                  </a:lnTo>
                  <a:close/>
                </a:path>
              </a:pathLst>
            </a:custGeom>
            <a:solidFill>
              <a:srgbClr val="004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6062980" y="4217669"/>
              <a:ext cx="226060" cy="12700"/>
            </a:xfrm>
            <a:custGeom>
              <a:avLst/>
              <a:gdLst/>
              <a:ahLst/>
              <a:cxnLst/>
              <a:rect l="l" t="t" r="r" b="b"/>
              <a:pathLst>
                <a:path w="226060" h="12700">
                  <a:moveTo>
                    <a:pt x="22606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6350"/>
                  </a:lnTo>
                  <a:lnTo>
                    <a:pt x="1270" y="6350"/>
                  </a:lnTo>
                  <a:lnTo>
                    <a:pt x="1270" y="8890"/>
                  </a:lnTo>
                  <a:lnTo>
                    <a:pt x="1270" y="10160"/>
                  </a:lnTo>
                  <a:lnTo>
                    <a:pt x="1270" y="12700"/>
                  </a:lnTo>
                  <a:lnTo>
                    <a:pt x="219710" y="12700"/>
                  </a:lnTo>
                  <a:lnTo>
                    <a:pt x="219710" y="10160"/>
                  </a:lnTo>
                  <a:lnTo>
                    <a:pt x="220980" y="10160"/>
                  </a:lnTo>
                  <a:lnTo>
                    <a:pt x="220980" y="8890"/>
                  </a:lnTo>
                  <a:lnTo>
                    <a:pt x="222250" y="8890"/>
                  </a:lnTo>
                  <a:lnTo>
                    <a:pt x="222250" y="6350"/>
                  </a:lnTo>
                  <a:lnTo>
                    <a:pt x="223520" y="6350"/>
                  </a:lnTo>
                  <a:lnTo>
                    <a:pt x="223520" y="3810"/>
                  </a:lnTo>
                  <a:lnTo>
                    <a:pt x="224777" y="3810"/>
                  </a:lnTo>
                  <a:lnTo>
                    <a:pt x="224777" y="1270"/>
                  </a:lnTo>
                  <a:lnTo>
                    <a:pt x="226060" y="1270"/>
                  </a:lnTo>
                  <a:lnTo>
                    <a:pt x="226060" y="0"/>
                  </a:lnTo>
                  <a:close/>
                </a:path>
              </a:pathLst>
            </a:custGeom>
            <a:solidFill>
              <a:srgbClr val="004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6064250" y="4230369"/>
              <a:ext cx="217170" cy="12700"/>
            </a:xfrm>
            <a:custGeom>
              <a:avLst/>
              <a:gdLst/>
              <a:ahLst/>
              <a:cxnLst/>
              <a:rect l="l" t="t" r="r" b="b"/>
              <a:pathLst>
                <a:path w="217170" h="12700">
                  <a:moveTo>
                    <a:pt x="21717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270" y="3810"/>
                  </a:lnTo>
                  <a:lnTo>
                    <a:pt x="1270" y="5080"/>
                  </a:lnTo>
                  <a:lnTo>
                    <a:pt x="1270" y="8890"/>
                  </a:lnTo>
                  <a:lnTo>
                    <a:pt x="1270" y="11430"/>
                  </a:lnTo>
                  <a:lnTo>
                    <a:pt x="2540" y="11430"/>
                  </a:lnTo>
                  <a:lnTo>
                    <a:pt x="2540" y="12700"/>
                  </a:lnTo>
                  <a:lnTo>
                    <a:pt x="212090" y="12700"/>
                  </a:lnTo>
                  <a:lnTo>
                    <a:pt x="212090" y="11430"/>
                  </a:lnTo>
                  <a:lnTo>
                    <a:pt x="213360" y="11430"/>
                  </a:lnTo>
                  <a:lnTo>
                    <a:pt x="213360" y="8890"/>
                  </a:lnTo>
                  <a:lnTo>
                    <a:pt x="214630" y="8890"/>
                  </a:lnTo>
                  <a:lnTo>
                    <a:pt x="214630" y="5080"/>
                  </a:lnTo>
                  <a:lnTo>
                    <a:pt x="215900" y="5080"/>
                  </a:lnTo>
                  <a:lnTo>
                    <a:pt x="215900" y="3810"/>
                  </a:lnTo>
                  <a:lnTo>
                    <a:pt x="215900" y="2540"/>
                  </a:lnTo>
                  <a:lnTo>
                    <a:pt x="217170" y="2540"/>
                  </a:lnTo>
                  <a:lnTo>
                    <a:pt x="217170" y="0"/>
                  </a:lnTo>
                  <a:close/>
                </a:path>
              </a:pathLst>
            </a:custGeom>
            <a:solidFill>
              <a:srgbClr val="004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6066790" y="4243069"/>
              <a:ext cx="209550" cy="12700"/>
            </a:xfrm>
            <a:custGeom>
              <a:avLst/>
              <a:gdLst/>
              <a:ahLst/>
              <a:cxnLst/>
              <a:rect l="l" t="t" r="r" b="b"/>
              <a:pathLst>
                <a:path w="209550" h="12700">
                  <a:moveTo>
                    <a:pt x="208267" y="1282"/>
                  </a:moveTo>
                  <a:lnTo>
                    <a:pt x="0" y="1282"/>
                  </a:lnTo>
                  <a:lnTo>
                    <a:pt x="0" y="3810"/>
                  </a:lnTo>
                  <a:lnTo>
                    <a:pt x="1270" y="3810"/>
                  </a:lnTo>
                  <a:lnTo>
                    <a:pt x="1270" y="5080"/>
                  </a:lnTo>
                  <a:lnTo>
                    <a:pt x="1270" y="6350"/>
                  </a:lnTo>
                  <a:lnTo>
                    <a:pt x="1270" y="8890"/>
                  </a:lnTo>
                  <a:lnTo>
                    <a:pt x="1270" y="10160"/>
                  </a:lnTo>
                  <a:lnTo>
                    <a:pt x="2540" y="10160"/>
                  </a:lnTo>
                  <a:lnTo>
                    <a:pt x="2540" y="11430"/>
                  </a:lnTo>
                  <a:lnTo>
                    <a:pt x="2540" y="12700"/>
                  </a:lnTo>
                  <a:lnTo>
                    <a:pt x="200660" y="12700"/>
                  </a:lnTo>
                  <a:lnTo>
                    <a:pt x="200660" y="11430"/>
                  </a:lnTo>
                  <a:lnTo>
                    <a:pt x="201917" y="11430"/>
                  </a:lnTo>
                  <a:lnTo>
                    <a:pt x="201917" y="10160"/>
                  </a:lnTo>
                  <a:lnTo>
                    <a:pt x="203200" y="10160"/>
                  </a:lnTo>
                  <a:lnTo>
                    <a:pt x="203200" y="8890"/>
                  </a:lnTo>
                  <a:lnTo>
                    <a:pt x="204470" y="8890"/>
                  </a:lnTo>
                  <a:lnTo>
                    <a:pt x="204470" y="6350"/>
                  </a:lnTo>
                  <a:lnTo>
                    <a:pt x="205740" y="6350"/>
                  </a:lnTo>
                  <a:lnTo>
                    <a:pt x="205740" y="5080"/>
                  </a:lnTo>
                  <a:lnTo>
                    <a:pt x="207010" y="5080"/>
                  </a:lnTo>
                  <a:lnTo>
                    <a:pt x="207010" y="3810"/>
                  </a:lnTo>
                  <a:lnTo>
                    <a:pt x="208267" y="3810"/>
                  </a:lnTo>
                  <a:lnTo>
                    <a:pt x="208267" y="1282"/>
                  </a:lnTo>
                  <a:close/>
                </a:path>
                <a:path w="209550" h="12700">
                  <a:moveTo>
                    <a:pt x="2095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09550" y="1270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004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6069330" y="4255769"/>
              <a:ext cx="198120" cy="12700"/>
            </a:xfrm>
            <a:custGeom>
              <a:avLst/>
              <a:gdLst/>
              <a:ahLst/>
              <a:cxnLst/>
              <a:rect l="l" t="t" r="r" b="b"/>
              <a:pathLst>
                <a:path w="198120" h="12700">
                  <a:moveTo>
                    <a:pt x="196850" y="1282"/>
                  </a:moveTo>
                  <a:lnTo>
                    <a:pt x="0" y="1282"/>
                  </a:lnTo>
                  <a:lnTo>
                    <a:pt x="0" y="2540"/>
                  </a:lnTo>
                  <a:lnTo>
                    <a:pt x="1270" y="2540"/>
                  </a:lnTo>
                  <a:lnTo>
                    <a:pt x="1270" y="3810"/>
                  </a:lnTo>
                  <a:lnTo>
                    <a:pt x="1270" y="6350"/>
                  </a:lnTo>
                  <a:lnTo>
                    <a:pt x="2540" y="6350"/>
                  </a:lnTo>
                  <a:lnTo>
                    <a:pt x="2540" y="7620"/>
                  </a:lnTo>
                  <a:lnTo>
                    <a:pt x="2540" y="8890"/>
                  </a:lnTo>
                  <a:lnTo>
                    <a:pt x="2540" y="10160"/>
                  </a:lnTo>
                  <a:lnTo>
                    <a:pt x="3810" y="10160"/>
                  </a:lnTo>
                  <a:lnTo>
                    <a:pt x="3810" y="12700"/>
                  </a:lnTo>
                  <a:lnTo>
                    <a:pt x="189230" y="12700"/>
                  </a:lnTo>
                  <a:lnTo>
                    <a:pt x="189230" y="10160"/>
                  </a:lnTo>
                  <a:lnTo>
                    <a:pt x="190500" y="10160"/>
                  </a:lnTo>
                  <a:lnTo>
                    <a:pt x="190500" y="8890"/>
                  </a:lnTo>
                  <a:lnTo>
                    <a:pt x="191770" y="8890"/>
                  </a:lnTo>
                  <a:lnTo>
                    <a:pt x="191770" y="7620"/>
                  </a:lnTo>
                  <a:lnTo>
                    <a:pt x="193040" y="7620"/>
                  </a:lnTo>
                  <a:lnTo>
                    <a:pt x="193040" y="6350"/>
                  </a:lnTo>
                  <a:lnTo>
                    <a:pt x="194310" y="6350"/>
                  </a:lnTo>
                  <a:lnTo>
                    <a:pt x="194310" y="3810"/>
                  </a:lnTo>
                  <a:lnTo>
                    <a:pt x="195580" y="3810"/>
                  </a:lnTo>
                  <a:lnTo>
                    <a:pt x="195580" y="2540"/>
                  </a:lnTo>
                  <a:lnTo>
                    <a:pt x="196850" y="2540"/>
                  </a:lnTo>
                  <a:lnTo>
                    <a:pt x="196850" y="1282"/>
                  </a:lnTo>
                  <a:close/>
                </a:path>
                <a:path w="198120" h="12700">
                  <a:moveTo>
                    <a:pt x="1981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98120" y="1270"/>
                  </a:lnTo>
                  <a:lnTo>
                    <a:pt x="198120" y="0"/>
                  </a:lnTo>
                  <a:close/>
                </a:path>
              </a:pathLst>
            </a:custGeom>
            <a:solidFill>
              <a:srgbClr val="004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6073140" y="4268469"/>
              <a:ext cx="184150" cy="13970"/>
            </a:xfrm>
            <a:custGeom>
              <a:avLst/>
              <a:gdLst/>
              <a:ahLst/>
              <a:cxnLst/>
              <a:rect l="l" t="t" r="r" b="b"/>
              <a:pathLst>
                <a:path w="184150" h="13970">
                  <a:moveTo>
                    <a:pt x="1841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1270" y="3810"/>
                  </a:lnTo>
                  <a:lnTo>
                    <a:pt x="1270" y="5080"/>
                  </a:lnTo>
                  <a:lnTo>
                    <a:pt x="2540" y="5080"/>
                  </a:lnTo>
                  <a:lnTo>
                    <a:pt x="2540" y="6350"/>
                  </a:lnTo>
                  <a:lnTo>
                    <a:pt x="2540" y="7620"/>
                  </a:lnTo>
                  <a:lnTo>
                    <a:pt x="3810" y="7620"/>
                  </a:lnTo>
                  <a:lnTo>
                    <a:pt x="3810" y="8890"/>
                  </a:lnTo>
                  <a:lnTo>
                    <a:pt x="3810" y="10160"/>
                  </a:lnTo>
                  <a:lnTo>
                    <a:pt x="3810" y="11430"/>
                  </a:lnTo>
                  <a:lnTo>
                    <a:pt x="5080" y="11430"/>
                  </a:lnTo>
                  <a:lnTo>
                    <a:pt x="5080" y="12700"/>
                  </a:lnTo>
                  <a:lnTo>
                    <a:pt x="5080" y="13970"/>
                  </a:lnTo>
                  <a:lnTo>
                    <a:pt x="170180" y="13970"/>
                  </a:lnTo>
                  <a:lnTo>
                    <a:pt x="170180" y="12700"/>
                  </a:lnTo>
                  <a:lnTo>
                    <a:pt x="172720" y="12700"/>
                  </a:lnTo>
                  <a:lnTo>
                    <a:pt x="172720" y="11430"/>
                  </a:lnTo>
                  <a:lnTo>
                    <a:pt x="173990" y="11430"/>
                  </a:lnTo>
                  <a:lnTo>
                    <a:pt x="173990" y="10160"/>
                  </a:lnTo>
                  <a:lnTo>
                    <a:pt x="175260" y="10160"/>
                  </a:lnTo>
                  <a:lnTo>
                    <a:pt x="175260" y="8890"/>
                  </a:lnTo>
                  <a:lnTo>
                    <a:pt x="176530" y="8890"/>
                  </a:lnTo>
                  <a:lnTo>
                    <a:pt x="176530" y="7620"/>
                  </a:lnTo>
                  <a:lnTo>
                    <a:pt x="177800" y="7620"/>
                  </a:lnTo>
                  <a:lnTo>
                    <a:pt x="177800" y="6350"/>
                  </a:lnTo>
                  <a:lnTo>
                    <a:pt x="179057" y="6350"/>
                  </a:lnTo>
                  <a:lnTo>
                    <a:pt x="179057" y="5080"/>
                  </a:lnTo>
                  <a:lnTo>
                    <a:pt x="180340" y="5080"/>
                  </a:lnTo>
                  <a:lnTo>
                    <a:pt x="180340" y="3810"/>
                  </a:lnTo>
                  <a:lnTo>
                    <a:pt x="181610" y="3810"/>
                  </a:lnTo>
                  <a:lnTo>
                    <a:pt x="181610" y="2540"/>
                  </a:lnTo>
                  <a:lnTo>
                    <a:pt x="182880" y="2540"/>
                  </a:lnTo>
                  <a:lnTo>
                    <a:pt x="182880" y="1270"/>
                  </a:lnTo>
                  <a:lnTo>
                    <a:pt x="184150" y="1270"/>
                  </a:lnTo>
                  <a:lnTo>
                    <a:pt x="184150" y="0"/>
                  </a:lnTo>
                  <a:close/>
                </a:path>
              </a:pathLst>
            </a:custGeom>
            <a:solidFill>
              <a:srgbClr val="003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6078220" y="4282452"/>
              <a:ext cx="163830" cy="12700"/>
            </a:xfrm>
            <a:custGeom>
              <a:avLst/>
              <a:gdLst/>
              <a:ahLst/>
              <a:cxnLst/>
              <a:rect l="l" t="t" r="r" b="b"/>
              <a:pathLst>
                <a:path w="163829" h="12700">
                  <a:moveTo>
                    <a:pt x="156210" y="6350"/>
                  </a:moveTo>
                  <a:lnTo>
                    <a:pt x="2540" y="6350"/>
                  </a:lnTo>
                  <a:lnTo>
                    <a:pt x="2540" y="7607"/>
                  </a:lnTo>
                  <a:lnTo>
                    <a:pt x="3810" y="7607"/>
                  </a:lnTo>
                  <a:lnTo>
                    <a:pt x="3810" y="8877"/>
                  </a:lnTo>
                  <a:lnTo>
                    <a:pt x="5080" y="8877"/>
                  </a:lnTo>
                  <a:lnTo>
                    <a:pt x="5080" y="10147"/>
                  </a:lnTo>
                  <a:lnTo>
                    <a:pt x="5080" y="11417"/>
                  </a:lnTo>
                  <a:lnTo>
                    <a:pt x="6350" y="11417"/>
                  </a:lnTo>
                  <a:lnTo>
                    <a:pt x="6350" y="12687"/>
                  </a:lnTo>
                  <a:lnTo>
                    <a:pt x="148590" y="12687"/>
                  </a:lnTo>
                  <a:lnTo>
                    <a:pt x="148590" y="11417"/>
                  </a:lnTo>
                  <a:lnTo>
                    <a:pt x="151130" y="11417"/>
                  </a:lnTo>
                  <a:lnTo>
                    <a:pt x="151130" y="10147"/>
                  </a:lnTo>
                  <a:lnTo>
                    <a:pt x="152400" y="10147"/>
                  </a:lnTo>
                  <a:lnTo>
                    <a:pt x="152400" y="8877"/>
                  </a:lnTo>
                  <a:lnTo>
                    <a:pt x="154927" y="8877"/>
                  </a:lnTo>
                  <a:lnTo>
                    <a:pt x="154927" y="7607"/>
                  </a:lnTo>
                  <a:lnTo>
                    <a:pt x="156210" y="7607"/>
                  </a:lnTo>
                  <a:lnTo>
                    <a:pt x="156210" y="6350"/>
                  </a:lnTo>
                  <a:close/>
                </a:path>
                <a:path w="163829" h="12700">
                  <a:moveTo>
                    <a:pt x="163830" y="0"/>
                  </a:moveTo>
                  <a:lnTo>
                    <a:pt x="0" y="0"/>
                  </a:lnTo>
                  <a:lnTo>
                    <a:pt x="0" y="1257"/>
                  </a:lnTo>
                  <a:lnTo>
                    <a:pt x="1270" y="1257"/>
                  </a:lnTo>
                  <a:lnTo>
                    <a:pt x="1270" y="2527"/>
                  </a:lnTo>
                  <a:lnTo>
                    <a:pt x="1270" y="3797"/>
                  </a:lnTo>
                  <a:lnTo>
                    <a:pt x="1270" y="5067"/>
                  </a:lnTo>
                  <a:lnTo>
                    <a:pt x="2540" y="5067"/>
                  </a:lnTo>
                  <a:lnTo>
                    <a:pt x="2540" y="6337"/>
                  </a:lnTo>
                  <a:lnTo>
                    <a:pt x="157480" y="6337"/>
                  </a:lnTo>
                  <a:lnTo>
                    <a:pt x="157480" y="5067"/>
                  </a:lnTo>
                  <a:lnTo>
                    <a:pt x="160020" y="5067"/>
                  </a:lnTo>
                  <a:lnTo>
                    <a:pt x="160020" y="3797"/>
                  </a:lnTo>
                  <a:lnTo>
                    <a:pt x="161290" y="3797"/>
                  </a:lnTo>
                  <a:lnTo>
                    <a:pt x="161290" y="2527"/>
                  </a:lnTo>
                  <a:lnTo>
                    <a:pt x="162560" y="2527"/>
                  </a:lnTo>
                  <a:lnTo>
                    <a:pt x="162560" y="1257"/>
                  </a:lnTo>
                  <a:lnTo>
                    <a:pt x="163830" y="1257"/>
                  </a:lnTo>
                  <a:lnTo>
                    <a:pt x="163830" y="0"/>
                  </a:lnTo>
                  <a:close/>
                </a:path>
              </a:pathLst>
            </a:custGeom>
            <a:solidFill>
              <a:srgbClr val="003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6085840" y="4295152"/>
              <a:ext cx="139700" cy="12700"/>
            </a:xfrm>
            <a:custGeom>
              <a:avLst/>
              <a:gdLst/>
              <a:ahLst/>
              <a:cxnLst/>
              <a:rect l="l" t="t" r="r" b="b"/>
              <a:pathLst>
                <a:path w="139700" h="12700">
                  <a:moveTo>
                    <a:pt x="128270" y="6350"/>
                  </a:moveTo>
                  <a:lnTo>
                    <a:pt x="6350" y="6350"/>
                  </a:lnTo>
                  <a:lnTo>
                    <a:pt x="6350" y="7607"/>
                  </a:lnTo>
                  <a:lnTo>
                    <a:pt x="7620" y="7607"/>
                  </a:lnTo>
                  <a:lnTo>
                    <a:pt x="7620" y="8877"/>
                  </a:lnTo>
                  <a:lnTo>
                    <a:pt x="10160" y="8877"/>
                  </a:lnTo>
                  <a:lnTo>
                    <a:pt x="10160" y="10147"/>
                  </a:lnTo>
                  <a:lnTo>
                    <a:pt x="11430" y="10147"/>
                  </a:lnTo>
                  <a:lnTo>
                    <a:pt x="11430" y="11417"/>
                  </a:lnTo>
                  <a:lnTo>
                    <a:pt x="12700" y="11417"/>
                  </a:lnTo>
                  <a:lnTo>
                    <a:pt x="12700" y="12687"/>
                  </a:lnTo>
                  <a:lnTo>
                    <a:pt x="116840" y="12687"/>
                  </a:lnTo>
                  <a:lnTo>
                    <a:pt x="116840" y="11417"/>
                  </a:lnTo>
                  <a:lnTo>
                    <a:pt x="119380" y="11417"/>
                  </a:lnTo>
                  <a:lnTo>
                    <a:pt x="119380" y="10147"/>
                  </a:lnTo>
                  <a:lnTo>
                    <a:pt x="121920" y="10147"/>
                  </a:lnTo>
                  <a:lnTo>
                    <a:pt x="121920" y="8877"/>
                  </a:lnTo>
                  <a:lnTo>
                    <a:pt x="125730" y="8877"/>
                  </a:lnTo>
                  <a:lnTo>
                    <a:pt x="125730" y="7607"/>
                  </a:lnTo>
                  <a:lnTo>
                    <a:pt x="128270" y="7607"/>
                  </a:lnTo>
                  <a:lnTo>
                    <a:pt x="128270" y="6350"/>
                  </a:lnTo>
                  <a:close/>
                </a:path>
                <a:path w="139700" h="12700">
                  <a:moveTo>
                    <a:pt x="139700" y="0"/>
                  </a:moveTo>
                  <a:lnTo>
                    <a:pt x="0" y="0"/>
                  </a:lnTo>
                  <a:lnTo>
                    <a:pt x="0" y="1257"/>
                  </a:lnTo>
                  <a:lnTo>
                    <a:pt x="1270" y="1257"/>
                  </a:lnTo>
                  <a:lnTo>
                    <a:pt x="1270" y="2527"/>
                  </a:lnTo>
                  <a:lnTo>
                    <a:pt x="2540" y="2527"/>
                  </a:lnTo>
                  <a:lnTo>
                    <a:pt x="2540" y="3797"/>
                  </a:lnTo>
                  <a:lnTo>
                    <a:pt x="3810" y="3797"/>
                  </a:lnTo>
                  <a:lnTo>
                    <a:pt x="3810" y="5067"/>
                  </a:lnTo>
                  <a:lnTo>
                    <a:pt x="5080" y="5067"/>
                  </a:lnTo>
                  <a:lnTo>
                    <a:pt x="5080" y="6337"/>
                  </a:lnTo>
                  <a:lnTo>
                    <a:pt x="130810" y="6337"/>
                  </a:lnTo>
                  <a:lnTo>
                    <a:pt x="130810" y="5067"/>
                  </a:lnTo>
                  <a:lnTo>
                    <a:pt x="132080" y="5067"/>
                  </a:lnTo>
                  <a:lnTo>
                    <a:pt x="132080" y="3797"/>
                  </a:lnTo>
                  <a:lnTo>
                    <a:pt x="134607" y="3797"/>
                  </a:lnTo>
                  <a:lnTo>
                    <a:pt x="134607" y="2527"/>
                  </a:lnTo>
                  <a:lnTo>
                    <a:pt x="137160" y="2527"/>
                  </a:lnTo>
                  <a:lnTo>
                    <a:pt x="137160" y="1257"/>
                  </a:lnTo>
                  <a:lnTo>
                    <a:pt x="139700" y="1257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003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6101080" y="4307852"/>
              <a:ext cx="97790" cy="12700"/>
            </a:xfrm>
            <a:custGeom>
              <a:avLst/>
              <a:gdLst/>
              <a:ahLst/>
              <a:cxnLst/>
              <a:rect l="l" t="t" r="r" b="b"/>
              <a:pathLst>
                <a:path w="97789" h="12700">
                  <a:moveTo>
                    <a:pt x="82550" y="6350"/>
                  </a:moveTo>
                  <a:lnTo>
                    <a:pt x="13970" y="6350"/>
                  </a:lnTo>
                  <a:lnTo>
                    <a:pt x="13970" y="7607"/>
                  </a:lnTo>
                  <a:lnTo>
                    <a:pt x="16510" y="7607"/>
                  </a:lnTo>
                  <a:lnTo>
                    <a:pt x="16510" y="8877"/>
                  </a:lnTo>
                  <a:lnTo>
                    <a:pt x="19050" y="8877"/>
                  </a:lnTo>
                  <a:lnTo>
                    <a:pt x="19050" y="10147"/>
                  </a:lnTo>
                  <a:lnTo>
                    <a:pt x="26670" y="10147"/>
                  </a:lnTo>
                  <a:lnTo>
                    <a:pt x="26670" y="11417"/>
                  </a:lnTo>
                  <a:lnTo>
                    <a:pt x="29210" y="11417"/>
                  </a:lnTo>
                  <a:lnTo>
                    <a:pt x="29210" y="12687"/>
                  </a:lnTo>
                  <a:lnTo>
                    <a:pt x="53327" y="12687"/>
                  </a:lnTo>
                  <a:lnTo>
                    <a:pt x="53327" y="11417"/>
                  </a:lnTo>
                  <a:lnTo>
                    <a:pt x="64770" y="11417"/>
                  </a:lnTo>
                  <a:lnTo>
                    <a:pt x="64770" y="10147"/>
                  </a:lnTo>
                  <a:lnTo>
                    <a:pt x="73660" y="10147"/>
                  </a:lnTo>
                  <a:lnTo>
                    <a:pt x="73660" y="8877"/>
                  </a:lnTo>
                  <a:lnTo>
                    <a:pt x="77470" y="8877"/>
                  </a:lnTo>
                  <a:lnTo>
                    <a:pt x="77470" y="7607"/>
                  </a:lnTo>
                  <a:lnTo>
                    <a:pt x="82550" y="7607"/>
                  </a:lnTo>
                  <a:lnTo>
                    <a:pt x="82550" y="6350"/>
                  </a:lnTo>
                  <a:close/>
                </a:path>
                <a:path w="97789" h="12700">
                  <a:moveTo>
                    <a:pt x="97777" y="0"/>
                  </a:moveTo>
                  <a:lnTo>
                    <a:pt x="0" y="0"/>
                  </a:lnTo>
                  <a:lnTo>
                    <a:pt x="0" y="1257"/>
                  </a:lnTo>
                  <a:lnTo>
                    <a:pt x="1270" y="1257"/>
                  </a:lnTo>
                  <a:lnTo>
                    <a:pt x="1270" y="2527"/>
                  </a:lnTo>
                  <a:lnTo>
                    <a:pt x="5080" y="2527"/>
                  </a:lnTo>
                  <a:lnTo>
                    <a:pt x="5080" y="3797"/>
                  </a:lnTo>
                  <a:lnTo>
                    <a:pt x="7620" y="3797"/>
                  </a:lnTo>
                  <a:lnTo>
                    <a:pt x="7620" y="5067"/>
                  </a:lnTo>
                  <a:lnTo>
                    <a:pt x="10160" y="5067"/>
                  </a:lnTo>
                  <a:lnTo>
                    <a:pt x="10160" y="6337"/>
                  </a:lnTo>
                  <a:lnTo>
                    <a:pt x="85077" y="6337"/>
                  </a:lnTo>
                  <a:lnTo>
                    <a:pt x="85077" y="5067"/>
                  </a:lnTo>
                  <a:lnTo>
                    <a:pt x="88900" y="5067"/>
                  </a:lnTo>
                  <a:lnTo>
                    <a:pt x="88900" y="3797"/>
                  </a:lnTo>
                  <a:lnTo>
                    <a:pt x="92710" y="3797"/>
                  </a:lnTo>
                  <a:lnTo>
                    <a:pt x="92710" y="2527"/>
                  </a:lnTo>
                  <a:lnTo>
                    <a:pt x="95250" y="2527"/>
                  </a:lnTo>
                  <a:lnTo>
                    <a:pt x="95250" y="1257"/>
                  </a:lnTo>
                  <a:lnTo>
                    <a:pt x="97777" y="1257"/>
                  </a:lnTo>
                  <a:lnTo>
                    <a:pt x="97777" y="0"/>
                  </a:lnTo>
                  <a:close/>
                </a:path>
              </a:pathLst>
            </a:custGeom>
            <a:solidFill>
              <a:srgbClr val="003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6308090" y="3426460"/>
              <a:ext cx="8890" cy="558800"/>
            </a:xfrm>
            <a:custGeom>
              <a:avLst/>
              <a:gdLst/>
              <a:ahLst/>
              <a:cxnLst/>
              <a:rect l="l" t="t" r="r" b="b"/>
              <a:pathLst>
                <a:path w="8889" h="558800">
                  <a:moveTo>
                    <a:pt x="8889" y="0"/>
                  </a:moveTo>
                  <a:lnTo>
                    <a:pt x="0" y="0"/>
                  </a:lnTo>
                  <a:lnTo>
                    <a:pt x="0" y="558800"/>
                  </a:lnTo>
                  <a:lnTo>
                    <a:pt x="8889" y="55880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98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6056630" y="3940810"/>
              <a:ext cx="260350" cy="3835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6056630" y="3455669"/>
              <a:ext cx="135890" cy="485140"/>
            </a:xfrm>
            <a:custGeom>
              <a:avLst/>
              <a:gdLst/>
              <a:ahLst/>
              <a:cxnLst/>
              <a:rect l="l" t="t" r="r" b="b"/>
              <a:pathLst>
                <a:path w="135889" h="485139">
                  <a:moveTo>
                    <a:pt x="135890" y="27940"/>
                  </a:moveTo>
                  <a:lnTo>
                    <a:pt x="132080" y="21590"/>
                  </a:lnTo>
                  <a:lnTo>
                    <a:pt x="128270" y="17780"/>
                  </a:lnTo>
                  <a:lnTo>
                    <a:pt x="128270" y="16510"/>
                  </a:lnTo>
                  <a:lnTo>
                    <a:pt x="124460" y="12700"/>
                  </a:lnTo>
                  <a:lnTo>
                    <a:pt x="123190" y="12700"/>
                  </a:lnTo>
                  <a:lnTo>
                    <a:pt x="119380" y="8890"/>
                  </a:lnTo>
                  <a:lnTo>
                    <a:pt x="114300" y="6350"/>
                  </a:lnTo>
                  <a:lnTo>
                    <a:pt x="109220" y="3810"/>
                  </a:lnTo>
                  <a:lnTo>
                    <a:pt x="104140" y="2540"/>
                  </a:lnTo>
                  <a:lnTo>
                    <a:pt x="99060" y="1270"/>
                  </a:lnTo>
                  <a:lnTo>
                    <a:pt x="93980" y="1270"/>
                  </a:lnTo>
                  <a:lnTo>
                    <a:pt x="88900" y="0"/>
                  </a:lnTo>
                  <a:lnTo>
                    <a:pt x="87630" y="0"/>
                  </a:lnTo>
                  <a:lnTo>
                    <a:pt x="82550" y="1270"/>
                  </a:lnTo>
                  <a:lnTo>
                    <a:pt x="77470" y="2540"/>
                  </a:lnTo>
                  <a:lnTo>
                    <a:pt x="68580" y="6350"/>
                  </a:lnTo>
                  <a:lnTo>
                    <a:pt x="67310" y="6350"/>
                  </a:lnTo>
                  <a:lnTo>
                    <a:pt x="58420" y="11430"/>
                  </a:lnTo>
                  <a:lnTo>
                    <a:pt x="50800" y="16510"/>
                  </a:lnTo>
                  <a:lnTo>
                    <a:pt x="46990" y="20320"/>
                  </a:lnTo>
                  <a:lnTo>
                    <a:pt x="45720" y="20320"/>
                  </a:lnTo>
                  <a:lnTo>
                    <a:pt x="41910" y="22860"/>
                  </a:lnTo>
                  <a:lnTo>
                    <a:pt x="41910" y="24130"/>
                  </a:lnTo>
                  <a:lnTo>
                    <a:pt x="38100" y="29210"/>
                  </a:lnTo>
                  <a:lnTo>
                    <a:pt x="35560" y="31750"/>
                  </a:lnTo>
                  <a:lnTo>
                    <a:pt x="33020" y="36830"/>
                  </a:lnTo>
                  <a:lnTo>
                    <a:pt x="31750" y="36830"/>
                  </a:lnTo>
                  <a:lnTo>
                    <a:pt x="29210" y="43180"/>
                  </a:lnTo>
                  <a:lnTo>
                    <a:pt x="26670" y="48260"/>
                  </a:lnTo>
                  <a:lnTo>
                    <a:pt x="25400" y="48260"/>
                  </a:lnTo>
                  <a:lnTo>
                    <a:pt x="22860" y="53340"/>
                  </a:lnTo>
                  <a:lnTo>
                    <a:pt x="20320" y="59690"/>
                  </a:lnTo>
                  <a:lnTo>
                    <a:pt x="17780" y="66040"/>
                  </a:lnTo>
                  <a:lnTo>
                    <a:pt x="16510" y="72390"/>
                  </a:lnTo>
                  <a:lnTo>
                    <a:pt x="13970" y="80010"/>
                  </a:lnTo>
                  <a:lnTo>
                    <a:pt x="11430" y="87630"/>
                  </a:lnTo>
                  <a:lnTo>
                    <a:pt x="10160" y="95262"/>
                  </a:lnTo>
                  <a:lnTo>
                    <a:pt x="7620" y="104140"/>
                  </a:lnTo>
                  <a:lnTo>
                    <a:pt x="6350" y="111760"/>
                  </a:lnTo>
                  <a:lnTo>
                    <a:pt x="3810" y="130810"/>
                  </a:lnTo>
                  <a:lnTo>
                    <a:pt x="2540" y="152400"/>
                  </a:lnTo>
                  <a:lnTo>
                    <a:pt x="1270" y="172720"/>
                  </a:lnTo>
                  <a:lnTo>
                    <a:pt x="0" y="196850"/>
                  </a:lnTo>
                  <a:lnTo>
                    <a:pt x="0" y="222250"/>
                  </a:lnTo>
                  <a:lnTo>
                    <a:pt x="0" y="485140"/>
                  </a:lnTo>
                  <a:lnTo>
                    <a:pt x="8890" y="485140"/>
                  </a:lnTo>
                  <a:lnTo>
                    <a:pt x="8890" y="196850"/>
                  </a:lnTo>
                  <a:lnTo>
                    <a:pt x="10083" y="173977"/>
                  </a:lnTo>
                  <a:lnTo>
                    <a:pt x="11430" y="152400"/>
                  </a:lnTo>
                  <a:lnTo>
                    <a:pt x="12700" y="132080"/>
                  </a:lnTo>
                  <a:lnTo>
                    <a:pt x="15240" y="114312"/>
                  </a:lnTo>
                  <a:lnTo>
                    <a:pt x="17780" y="105410"/>
                  </a:lnTo>
                  <a:lnTo>
                    <a:pt x="19050" y="97790"/>
                  </a:lnTo>
                  <a:lnTo>
                    <a:pt x="20320" y="90170"/>
                  </a:lnTo>
                  <a:lnTo>
                    <a:pt x="22860" y="82562"/>
                  </a:lnTo>
                  <a:lnTo>
                    <a:pt x="25400" y="76212"/>
                  </a:lnTo>
                  <a:lnTo>
                    <a:pt x="26479" y="69735"/>
                  </a:lnTo>
                  <a:lnTo>
                    <a:pt x="26670" y="69850"/>
                  </a:lnTo>
                  <a:lnTo>
                    <a:pt x="29210" y="63500"/>
                  </a:lnTo>
                  <a:lnTo>
                    <a:pt x="31343" y="58153"/>
                  </a:lnTo>
                  <a:lnTo>
                    <a:pt x="31750" y="58420"/>
                  </a:lnTo>
                  <a:lnTo>
                    <a:pt x="34290" y="52070"/>
                  </a:lnTo>
                  <a:lnTo>
                    <a:pt x="36830" y="46990"/>
                  </a:lnTo>
                  <a:lnTo>
                    <a:pt x="39370" y="41910"/>
                  </a:lnTo>
                  <a:lnTo>
                    <a:pt x="43180" y="38100"/>
                  </a:lnTo>
                  <a:lnTo>
                    <a:pt x="45720" y="34290"/>
                  </a:lnTo>
                  <a:lnTo>
                    <a:pt x="46990" y="34290"/>
                  </a:lnTo>
                  <a:lnTo>
                    <a:pt x="49098" y="30060"/>
                  </a:lnTo>
                  <a:lnTo>
                    <a:pt x="49530" y="30480"/>
                  </a:lnTo>
                  <a:lnTo>
                    <a:pt x="52070" y="27940"/>
                  </a:lnTo>
                  <a:lnTo>
                    <a:pt x="55880" y="24130"/>
                  </a:lnTo>
                  <a:lnTo>
                    <a:pt x="63500" y="19050"/>
                  </a:lnTo>
                  <a:lnTo>
                    <a:pt x="70840" y="14160"/>
                  </a:lnTo>
                  <a:lnTo>
                    <a:pt x="71120" y="15240"/>
                  </a:lnTo>
                  <a:lnTo>
                    <a:pt x="80010" y="11430"/>
                  </a:lnTo>
                  <a:lnTo>
                    <a:pt x="85090" y="10160"/>
                  </a:lnTo>
                  <a:lnTo>
                    <a:pt x="87630" y="10160"/>
                  </a:lnTo>
                  <a:lnTo>
                    <a:pt x="88900" y="10160"/>
                  </a:lnTo>
                  <a:lnTo>
                    <a:pt x="92710" y="10160"/>
                  </a:lnTo>
                  <a:lnTo>
                    <a:pt x="97790" y="10160"/>
                  </a:lnTo>
                  <a:lnTo>
                    <a:pt x="101663" y="11137"/>
                  </a:lnTo>
                  <a:lnTo>
                    <a:pt x="101600" y="11430"/>
                  </a:lnTo>
                  <a:lnTo>
                    <a:pt x="105410" y="12700"/>
                  </a:lnTo>
                  <a:lnTo>
                    <a:pt x="109474" y="14732"/>
                  </a:lnTo>
                  <a:lnTo>
                    <a:pt x="109220" y="15240"/>
                  </a:lnTo>
                  <a:lnTo>
                    <a:pt x="114300" y="17780"/>
                  </a:lnTo>
                  <a:lnTo>
                    <a:pt x="118110" y="20320"/>
                  </a:lnTo>
                  <a:lnTo>
                    <a:pt x="120650" y="22860"/>
                  </a:lnTo>
                  <a:lnTo>
                    <a:pt x="124460" y="27940"/>
                  </a:lnTo>
                  <a:lnTo>
                    <a:pt x="128270" y="33020"/>
                  </a:lnTo>
                  <a:lnTo>
                    <a:pt x="135890" y="27940"/>
                  </a:lnTo>
                  <a:close/>
                </a:path>
              </a:pathLst>
            </a:custGeom>
            <a:solidFill>
              <a:srgbClr val="98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6174740" y="3420109"/>
              <a:ext cx="142240" cy="229870"/>
            </a:xfrm>
            <a:custGeom>
              <a:avLst/>
              <a:gdLst/>
              <a:ahLst/>
              <a:cxnLst/>
              <a:rect l="l" t="t" r="r" b="b"/>
              <a:pathLst>
                <a:path w="142239" h="229870">
                  <a:moveTo>
                    <a:pt x="33020" y="229870"/>
                  </a:moveTo>
                  <a:lnTo>
                    <a:pt x="31750" y="207010"/>
                  </a:lnTo>
                  <a:lnTo>
                    <a:pt x="31750" y="189230"/>
                  </a:lnTo>
                  <a:lnTo>
                    <a:pt x="31750" y="180340"/>
                  </a:lnTo>
                  <a:lnTo>
                    <a:pt x="30480" y="175272"/>
                  </a:lnTo>
                  <a:lnTo>
                    <a:pt x="30480" y="170180"/>
                  </a:lnTo>
                  <a:lnTo>
                    <a:pt x="30480" y="168922"/>
                  </a:lnTo>
                  <a:lnTo>
                    <a:pt x="30480" y="167640"/>
                  </a:lnTo>
                  <a:lnTo>
                    <a:pt x="30480" y="166370"/>
                  </a:lnTo>
                  <a:lnTo>
                    <a:pt x="29210" y="163830"/>
                  </a:lnTo>
                  <a:lnTo>
                    <a:pt x="29210" y="162572"/>
                  </a:lnTo>
                  <a:lnTo>
                    <a:pt x="29210" y="161290"/>
                  </a:lnTo>
                  <a:lnTo>
                    <a:pt x="27940" y="160020"/>
                  </a:lnTo>
                  <a:lnTo>
                    <a:pt x="27940" y="158750"/>
                  </a:lnTo>
                  <a:lnTo>
                    <a:pt x="26670" y="157480"/>
                  </a:lnTo>
                  <a:lnTo>
                    <a:pt x="26670" y="156222"/>
                  </a:lnTo>
                  <a:lnTo>
                    <a:pt x="25400" y="154940"/>
                  </a:lnTo>
                  <a:lnTo>
                    <a:pt x="24130" y="154940"/>
                  </a:lnTo>
                  <a:lnTo>
                    <a:pt x="22860" y="154940"/>
                  </a:lnTo>
                  <a:lnTo>
                    <a:pt x="22860" y="153670"/>
                  </a:lnTo>
                  <a:lnTo>
                    <a:pt x="21590" y="152400"/>
                  </a:lnTo>
                  <a:lnTo>
                    <a:pt x="20320" y="152400"/>
                  </a:lnTo>
                  <a:lnTo>
                    <a:pt x="19050" y="152400"/>
                  </a:lnTo>
                  <a:lnTo>
                    <a:pt x="17780" y="152400"/>
                  </a:lnTo>
                  <a:lnTo>
                    <a:pt x="16510" y="152400"/>
                  </a:lnTo>
                  <a:lnTo>
                    <a:pt x="15240" y="151130"/>
                  </a:lnTo>
                  <a:lnTo>
                    <a:pt x="13970" y="152400"/>
                  </a:lnTo>
                  <a:lnTo>
                    <a:pt x="11430" y="152400"/>
                  </a:lnTo>
                  <a:lnTo>
                    <a:pt x="10160" y="152400"/>
                  </a:lnTo>
                  <a:lnTo>
                    <a:pt x="8890" y="152400"/>
                  </a:lnTo>
                  <a:lnTo>
                    <a:pt x="8890" y="153670"/>
                  </a:lnTo>
                  <a:lnTo>
                    <a:pt x="7620" y="153670"/>
                  </a:lnTo>
                  <a:lnTo>
                    <a:pt x="6350" y="154940"/>
                  </a:lnTo>
                  <a:lnTo>
                    <a:pt x="5080" y="154940"/>
                  </a:lnTo>
                  <a:lnTo>
                    <a:pt x="3810" y="156222"/>
                  </a:lnTo>
                  <a:lnTo>
                    <a:pt x="3810" y="157480"/>
                  </a:lnTo>
                  <a:lnTo>
                    <a:pt x="2540" y="157480"/>
                  </a:lnTo>
                  <a:lnTo>
                    <a:pt x="2540" y="158750"/>
                  </a:lnTo>
                  <a:lnTo>
                    <a:pt x="1270" y="158750"/>
                  </a:lnTo>
                  <a:lnTo>
                    <a:pt x="1270" y="160020"/>
                  </a:lnTo>
                  <a:lnTo>
                    <a:pt x="0" y="161290"/>
                  </a:lnTo>
                  <a:lnTo>
                    <a:pt x="0" y="162572"/>
                  </a:lnTo>
                  <a:lnTo>
                    <a:pt x="3810" y="163830"/>
                  </a:lnTo>
                  <a:lnTo>
                    <a:pt x="7366" y="164719"/>
                  </a:lnTo>
                  <a:lnTo>
                    <a:pt x="7620" y="165100"/>
                  </a:lnTo>
                  <a:lnTo>
                    <a:pt x="8890" y="165100"/>
                  </a:lnTo>
                  <a:lnTo>
                    <a:pt x="8890" y="163830"/>
                  </a:lnTo>
                  <a:lnTo>
                    <a:pt x="10160" y="163830"/>
                  </a:lnTo>
                  <a:lnTo>
                    <a:pt x="10160" y="162572"/>
                  </a:lnTo>
                  <a:lnTo>
                    <a:pt x="11430" y="162572"/>
                  </a:lnTo>
                  <a:lnTo>
                    <a:pt x="12700" y="161290"/>
                  </a:lnTo>
                  <a:lnTo>
                    <a:pt x="13970" y="161290"/>
                  </a:lnTo>
                  <a:lnTo>
                    <a:pt x="14808" y="160870"/>
                  </a:lnTo>
                  <a:lnTo>
                    <a:pt x="15240" y="161290"/>
                  </a:lnTo>
                  <a:lnTo>
                    <a:pt x="16510" y="161290"/>
                  </a:lnTo>
                  <a:lnTo>
                    <a:pt x="17780" y="161290"/>
                  </a:lnTo>
                  <a:lnTo>
                    <a:pt x="17780" y="162572"/>
                  </a:lnTo>
                  <a:lnTo>
                    <a:pt x="19050" y="162572"/>
                  </a:lnTo>
                  <a:lnTo>
                    <a:pt x="19050" y="163830"/>
                  </a:lnTo>
                  <a:lnTo>
                    <a:pt x="20320" y="166370"/>
                  </a:lnTo>
                  <a:lnTo>
                    <a:pt x="20320" y="167640"/>
                  </a:lnTo>
                  <a:lnTo>
                    <a:pt x="20320" y="170180"/>
                  </a:lnTo>
                  <a:lnTo>
                    <a:pt x="21590" y="171450"/>
                  </a:lnTo>
                  <a:lnTo>
                    <a:pt x="21590" y="176530"/>
                  </a:lnTo>
                  <a:lnTo>
                    <a:pt x="22860" y="181622"/>
                  </a:lnTo>
                  <a:lnTo>
                    <a:pt x="22860" y="189230"/>
                  </a:lnTo>
                  <a:lnTo>
                    <a:pt x="22860" y="207010"/>
                  </a:lnTo>
                  <a:lnTo>
                    <a:pt x="22860" y="229870"/>
                  </a:lnTo>
                  <a:lnTo>
                    <a:pt x="33020" y="229870"/>
                  </a:lnTo>
                  <a:close/>
                </a:path>
                <a:path w="142239" h="229870">
                  <a:moveTo>
                    <a:pt x="142240" y="0"/>
                  </a:moveTo>
                  <a:lnTo>
                    <a:pt x="137160" y="2540"/>
                  </a:lnTo>
                  <a:lnTo>
                    <a:pt x="34290" y="30480"/>
                  </a:lnTo>
                  <a:lnTo>
                    <a:pt x="31750" y="31750"/>
                  </a:lnTo>
                  <a:lnTo>
                    <a:pt x="31750" y="34290"/>
                  </a:lnTo>
                  <a:lnTo>
                    <a:pt x="25412" y="74980"/>
                  </a:lnTo>
                  <a:lnTo>
                    <a:pt x="21590" y="68580"/>
                  </a:lnTo>
                  <a:lnTo>
                    <a:pt x="17780" y="63500"/>
                  </a:lnTo>
                  <a:lnTo>
                    <a:pt x="13970" y="57150"/>
                  </a:lnTo>
                  <a:lnTo>
                    <a:pt x="10160" y="60960"/>
                  </a:lnTo>
                  <a:lnTo>
                    <a:pt x="6350" y="63500"/>
                  </a:lnTo>
                  <a:lnTo>
                    <a:pt x="10160" y="68580"/>
                  </a:lnTo>
                  <a:lnTo>
                    <a:pt x="13970" y="73660"/>
                  </a:lnTo>
                  <a:lnTo>
                    <a:pt x="17780" y="80010"/>
                  </a:lnTo>
                  <a:lnTo>
                    <a:pt x="18122" y="79781"/>
                  </a:lnTo>
                  <a:lnTo>
                    <a:pt x="20320" y="86360"/>
                  </a:lnTo>
                  <a:lnTo>
                    <a:pt x="22860" y="91440"/>
                  </a:lnTo>
                  <a:lnTo>
                    <a:pt x="24130" y="93980"/>
                  </a:lnTo>
                  <a:lnTo>
                    <a:pt x="30480" y="109220"/>
                  </a:lnTo>
                  <a:lnTo>
                    <a:pt x="33020" y="92710"/>
                  </a:lnTo>
                  <a:lnTo>
                    <a:pt x="40246" y="38430"/>
                  </a:lnTo>
                  <a:lnTo>
                    <a:pt x="138430" y="11430"/>
                  </a:lnTo>
                  <a:lnTo>
                    <a:pt x="138430" y="6350"/>
                  </a:lnTo>
                  <a:lnTo>
                    <a:pt x="142240" y="6350"/>
                  </a:lnTo>
                  <a:lnTo>
                    <a:pt x="142240" y="0"/>
                  </a:lnTo>
                  <a:close/>
                </a:path>
              </a:pathLst>
            </a:custGeom>
            <a:solidFill>
              <a:srgbClr val="98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6165850" y="3581399"/>
              <a:ext cx="21590" cy="400050"/>
            </a:xfrm>
            <a:custGeom>
              <a:avLst/>
              <a:gdLst/>
              <a:ahLst/>
              <a:cxnLst/>
              <a:rect l="l" t="t" r="r" b="b"/>
              <a:pathLst>
                <a:path w="21589" h="400050">
                  <a:moveTo>
                    <a:pt x="21590" y="398780"/>
                  </a:moveTo>
                  <a:lnTo>
                    <a:pt x="19050" y="394970"/>
                  </a:lnTo>
                  <a:lnTo>
                    <a:pt x="18694" y="393585"/>
                  </a:lnTo>
                  <a:lnTo>
                    <a:pt x="20320" y="391160"/>
                  </a:lnTo>
                  <a:lnTo>
                    <a:pt x="19050" y="389890"/>
                  </a:lnTo>
                  <a:lnTo>
                    <a:pt x="17780" y="389890"/>
                  </a:lnTo>
                  <a:lnTo>
                    <a:pt x="16510" y="389890"/>
                  </a:lnTo>
                  <a:lnTo>
                    <a:pt x="15240" y="389890"/>
                  </a:lnTo>
                  <a:lnTo>
                    <a:pt x="15240" y="388620"/>
                  </a:lnTo>
                  <a:lnTo>
                    <a:pt x="13970" y="387350"/>
                  </a:lnTo>
                  <a:lnTo>
                    <a:pt x="12700" y="387350"/>
                  </a:lnTo>
                  <a:lnTo>
                    <a:pt x="12700" y="386080"/>
                  </a:lnTo>
                  <a:lnTo>
                    <a:pt x="12700" y="384810"/>
                  </a:lnTo>
                  <a:lnTo>
                    <a:pt x="12700" y="383540"/>
                  </a:lnTo>
                  <a:lnTo>
                    <a:pt x="11430" y="381000"/>
                  </a:lnTo>
                  <a:lnTo>
                    <a:pt x="11430" y="378460"/>
                  </a:lnTo>
                  <a:lnTo>
                    <a:pt x="10160" y="373380"/>
                  </a:lnTo>
                  <a:lnTo>
                    <a:pt x="10160" y="368300"/>
                  </a:lnTo>
                  <a:lnTo>
                    <a:pt x="10160" y="361950"/>
                  </a:lnTo>
                  <a:lnTo>
                    <a:pt x="10160" y="360680"/>
                  </a:lnTo>
                  <a:lnTo>
                    <a:pt x="8890" y="342900"/>
                  </a:lnTo>
                  <a:lnTo>
                    <a:pt x="10147" y="342900"/>
                  </a:lnTo>
                  <a:lnTo>
                    <a:pt x="10147" y="48260"/>
                  </a:lnTo>
                  <a:lnTo>
                    <a:pt x="10160" y="39370"/>
                  </a:lnTo>
                  <a:lnTo>
                    <a:pt x="10160" y="31750"/>
                  </a:lnTo>
                  <a:lnTo>
                    <a:pt x="11430" y="25400"/>
                  </a:lnTo>
                  <a:lnTo>
                    <a:pt x="11430" y="22860"/>
                  </a:lnTo>
                  <a:lnTo>
                    <a:pt x="12700" y="20332"/>
                  </a:lnTo>
                  <a:lnTo>
                    <a:pt x="11684" y="20078"/>
                  </a:lnTo>
                  <a:lnTo>
                    <a:pt x="12700" y="19050"/>
                  </a:lnTo>
                  <a:lnTo>
                    <a:pt x="12700" y="17780"/>
                  </a:lnTo>
                  <a:lnTo>
                    <a:pt x="12700" y="15240"/>
                  </a:lnTo>
                  <a:lnTo>
                    <a:pt x="13970" y="13982"/>
                  </a:lnTo>
                  <a:lnTo>
                    <a:pt x="13398" y="13843"/>
                  </a:lnTo>
                  <a:lnTo>
                    <a:pt x="13970" y="12700"/>
                  </a:lnTo>
                  <a:lnTo>
                    <a:pt x="15240" y="10160"/>
                  </a:lnTo>
                  <a:lnTo>
                    <a:pt x="15240" y="8890"/>
                  </a:lnTo>
                  <a:lnTo>
                    <a:pt x="15240" y="7632"/>
                  </a:lnTo>
                  <a:lnTo>
                    <a:pt x="16510" y="6350"/>
                  </a:lnTo>
                  <a:lnTo>
                    <a:pt x="17780" y="5080"/>
                  </a:lnTo>
                  <a:lnTo>
                    <a:pt x="17780" y="3810"/>
                  </a:lnTo>
                  <a:lnTo>
                    <a:pt x="17780" y="2540"/>
                  </a:lnTo>
                  <a:lnTo>
                    <a:pt x="13970" y="1282"/>
                  </a:lnTo>
                  <a:lnTo>
                    <a:pt x="10579" y="431"/>
                  </a:lnTo>
                  <a:lnTo>
                    <a:pt x="10160" y="0"/>
                  </a:lnTo>
                  <a:lnTo>
                    <a:pt x="8890" y="0"/>
                  </a:lnTo>
                  <a:lnTo>
                    <a:pt x="7620" y="1282"/>
                  </a:lnTo>
                  <a:lnTo>
                    <a:pt x="7620" y="2540"/>
                  </a:lnTo>
                  <a:lnTo>
                    <a:pt x="7620" y="3810"/>
                  </a:lnTo>
                  <a:lnTo>
                    <a:pt x="6350" y="5080"/>
                  </a:lnTo>
                  <a:lnTo>
                    <a:pt x="6350" y="6350"/>
                  </a:lnTo>
                  <a:lnTo>
                    <a:pt x="5080" y="7632"/>
                  </a:lnTo>
                  <a:lnTo>
                    <a:pt x="6197" y="7924"/>
                  </a:lnTo>
                  <a:lnTo>
                    <a:pt x="5588" y="9144"/>
                  </a:lnTo>
                  <a:lnTo>
                    <a:pt x="5080" y="8890"/>
                  </a:lnTo>
                  <a:lnTo>
                    <a:pt x="5080" y="10160"/>
                  </a:lnTo>
                  <a:lnTo>
                    <a:pt x="5080" y="11430"/>
                  </a:lnTo>
                  <a:lnTo>
                    <a:pt x="3810" y="11430"/>
                  </a:lnTo>
                  <a:lnTo>
                    <a:pt x="3810" y="12700"/>
                  </a:lnTo>
                  <a:lnTo>
                    <a:pt x="3810" y="13982"/>
                  </a:lnTo>
                  <a:lnTo>
                    <a:pt x="3810" y="15240"/>
                  </a:lnTo>
                  <a:lnTo>
                    <a:pt x="2540" y="17780"/>
                  </a:lnTo>
                  <a:lnTo>
                    <a:pt x="2540" y="19050"/>
                  </a:lnTo>
                  <a:lnTo>
                    <a:pt x="2540" y="21590"/>
                  </a:lnTo>
                  <a:lnTo>
                    <a:pt x="2540" y="24130"/>
                  </a:lnTo>
                  <a:lnTo>
                    <a:pt x="1270" y="30480"/>
                  </a:lnTo>
                  <a:lnTo>
                    <a:pt x="0" y="38100"/>
                  </a:lnTo>
                  <a:lnTo>
                    <a:pt x="0" y="46990"/>
                  </a:lnTo>
                  <a:lnTo>
                    <a:pt x="0" y="321310"/>
                  </a:lnTo>
                  <a:lnTo>
                    <a:pt x="0" y="342900"/>
                  </a:lnTo>
                  <a:lnTo>
                    <a:pt x="0" y="361950"/>
                  </a:lnTo>
                  <a:lnTo>
                    <a:pt x="1270" y="368300"/>
                  </a:lnTo>
                  <a:lnTo>
                    <a:pt x="1270" y="374650"/>
                  </a:lnTo>
                  <a:lnTo>
                    <a:pt x="1270" y="375920"/>
                  </a:lnTo>
                  <a:lnTo>
                    <a:pt x="2540" y="379730"/>
                  </a:lnTo>
                  <a:lnTo>
                    <a:pt x="2540" y="382270"/>
                  </a:lnTo>
                  <a:lnTo>
                    <a:pt x="2540" y="384810"/>
                  </a:lnTo>
                  <a:lnTo>
                    <a:pt x="2540" y="386080"/>
                  </a:lnTo>
                  <a:lnTo>
                    <a:pt x="2540" y="387350"/>
                  </a:lnTo>
                  <a:lnTo>
                    <a:pt x="3810" y="387350"/>
                  </a:lnTo>
                  <a:lnTo>
                    <a:pt x="3810" y="388620"/>
                  </a:lnTo>
                  <a:lnTo>
                    <a:pt x="5080" y="389890"/>
                  </a:lnTo>
                  <a:lnTo>
                    <a:pt x="5080" y="391160"/>
                  </a:lnTo>
                  <a:lnTo>
                    <a:pt x="5080" y="392430"/>
                  </a:lnTo>
                  <a:lnTo>
                    <a:pt x="6350" y="394970"/>
                  </a:lnTo>
                  <a:lnTo>
                    <a:pt x="7620" y="394970"/>
                  </a:lnTo>
                  <a:lnTo>
                    <a:pt x="7620" y="396240"/>
                  </a:lnTo>
                  <a:lnTo>
                    <a:pt x="8890" y="397510"/>
                  </a:lnTo>
                  <a:lnTo>
                    <a:pt x="10160" y="397510"/>
                  </a:lnTo>
                  <a:lnTo>
                    <a:pt x="11430" y="398780"/>
                  </a:lnTo>
                  <a:lnTo>
                    <a:pt x="12700" y="398780"/>
                  </a:lnTo>
                  <a:lnTo>
                    <a:pt x="13970" y="398780"/>
                  </a:lnTo>
                  <a:lnTo>
                    <a:pt x="15240" y="400050"/>
                  </a:lnTo>
                  <a:lnTo>
                    <a:pt x="15875" y="399415"/>
                  </a:lnTo>
                  <a:lnTo>
                    <a:pt x="16510" y="400050"/>
                  </a:lnTo>
                  <a:lnTo>
                    <a:pt x="19050" y="400050"/>
                  </a:lnTo>
                  <a:lnTo>
                    <a:pt x="21590" y="398780"/>
                  </a:lnTo>
                  <a:close/>
                </a:path>
              </a:pathLst>
            </a:custGeom>
            <a:solidFill>
              <a:srgbClr val="98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6182360" y="3649979"/>
              <a:ext cx="25400" cy="331470"/>
            </a:xfrm>
            <a:custGeom>
              <a:avLst/>
              <a:gdLst/>
              <a:ahLst/>
              <a:cxnLst/>
              <a:rect l="l" t="t" r="r" b="b"/>
              <a:pathLst>
                <a:path w="25400" h="331470">
                  <a:moveTo>
                    <a:pt x="25400" y="0"/>
                  </a:moveTo>
                  <a:lnTo>
                    <a:pt x="20320" y="0"/>
                  </a:lnTo>
                  <a:lnTo>
                    <a:pt x="15240" y="0"/>
                  </a:lnTo>
                  <a:lnTo>
                    <a:pt x="15240" y="224790"/>
                  </a:lnTo>
                  <a:lnTo>
                    <a:pt x="15240" y="252730"/>
                  </a:lnTo>
                  <a:lnTo>
                    <a:pt x="15240" y="275590"/>
                  </a:lnTo>
                  <a:lnTo>
                    <a:pt x="13970" y="284480"/>
                  </a:lnTo>
                  <a:lnTo>
                    <a:pt x="13970" y="293370"/>
                  </a:lnTo>
                  <a:lnTo>
                    <a:pt x="12941" y="298513"/>
                  </a:lnTo>
                  <a:lnTo>
                    <a:pt x="12700" y="298450"/>
                  </a:lnTo>
                  <a:lnTo>
                    <a:pt x="12700" y="299720"/>
                  </a:lnTo>
                  <a:lnTo>
                    <a:pt x="12700" y="302260"/>
                  </a:lnTo>
                  <a:lnTo>
                    <a:pt x="12700" y="304800"/>
                  </a:lnTo>
                  <a:lnTo>
                    <a:pt x="12700" y="306070"/>
                  </a:lnTo>
                  <a:lnTo>
                    <a:pt x="11430" y="307340"/>
                  </a:lnTo>
                  <a:lnTo>
                    <a:pt x="11430" y="308610"/>
                  </a:lnTo>
                  <a:lnTo>
                    <a:pt x="11430" y="309880"/>
                  </a:lnTo>
                  <a:lnTo>
                    <a:pt x="10160" y="312420"/>
                  </a:lnTo>
                  <a:lnTo>
                    <a:pt x="10160" y="313690"/>
                  </a:lnTo>
                  <a:lnTo>
                    <a:pt x="8890" y="314960"/>
                  </a:lnTo>
                  <a:lnTo>
                    <a:pt x="7620" y="316230"/>
                  </a:lnTo>
                  <a:lnTo>
                    <a:pt x="7620" y="317500"/>
                  </a:lnTo>
                  <a:lnTo>
                    <a:pt x="6350" y="318770"/>
                  </a:lnTo>
                  <a:lnTo>
                    <a:pt x="5080" y="320040"/>
                  </a:lnTo>
                  <a:lnTo>
                    <a:pt x="3810" y="321310"/>
                  </a:lnTo>
                  <a:lnTo>
                    <a:pt x="2540" y="321310"/>
                  </a:lnTo>
                  <a:lnTo>
                    <a:pt x="1270" y="321310"/>
                  </a:lnTo>
                  <a:lnTo>
                    <a:pt x="0" y="322580"/>
                  </a:lnTo>
                  <a:lnTo>
                    <a:pt x="1270" y="326390"/>
                  </a:lnTo>
                  <a:lnTo>
                    <a:pt x="2540" y="331470"/>
                  </a:lnTo>
                  <a:lnTo>
                    <a:pt x="5080" y="330200"/>
                  </a:lnTo>
                  <a:lnTo>
                    <a:pt x="7620" y="330200"/>
                  </a:lnTo>
                  <a:lnTo>
                    <a:pt x="8890" y="328930"/>
                  </a:lnTo>
                  <a:lnTo>
                    <a:pt x="10160" y="327660"/>
                  </a:lnTo>
                  <a:lnTo>
                    <a:pt x="11430" y="326390"/>
                  </a:lnTo>
                  <a:lnTo>
                    <a:pt x="12700" y="326390"/>
                  </a:lnTo>
                  <a:lnTo>
                    <a:pt x="13970" y="325120"/>
                  </a:lnTo>
                  <a:lnTo>
                    <a:pt x="13970" y="323850"/>
                  </a:lnTo>
                  <a:lnTo>
                    <a:pt x="14605" y="323215"/>
                  </a:lnTo>
                  <a:lnTo>
                    <a:pt x="15240" y="323850"/>
                  </a:lnTo>
                  <a:lnTo>
                    <a:pt x="15240" y="322580"/>
                  </a:lnTo>
                  <a:lnTo>
                    <a:pt x="16510" y="321310"/>
                  </a:lnTo>
                  <a:lnTo>
                    <a:pt x="17780" y="320040"/>
                  </a:lnTo>
                  <a:lnTo>
                    <a:pt x="17780" y="318770"/>
                  </a:lnTo>
                  <a:lnTo>
                    <a:pt x="19050" y="316230"/>
                  </a:lnTo>
                  <a:lnTo>
                    <a:pt x="20320" y="314960"/>
                  </a:lnTo>
                  <a:lnTo>
                    <a:pt x="20320" y="313690"/>
                  </a:lnTo>
                  <a:lnTo>
                    <a:pt x="20320" y="312420"/>
                  </a:lnTo>
                  <a:lnTo>
                    <a:pt x="20320" y="311150"/>
                  </a:lnTo>
                  <a:lnTo>
                    <a:pt x="21590" y="308610"/>
                  </a:lnTo>
                  <a:lnTo>
                    <a:pt x="21590" y="307340"/>
                  </a:lnTo>
                  <a:lnTo>
                    <a:pt x="21590" y="306070"/>
                  </a:lnTo>
                  <a:lnTo>
                    <a:pt x="22860" y="303530"/>
                  </a:lnTo>
                  <a:lnTo>
                    <a:pt x="22860" y="299720"/>
                  </a:lnTo>
                  <a:lnTo>
                    <a:pt x="22860" y="293370"/>
                  </a:lnTo>
                  <a:lnTo>
                    <a:pt x="24130" y="285750"/>
                  </a:lnTo>
                  <a:lnTo>
                    <a:pt x="24130" y="275590"/>
                  </a:lnTo>
                  <a:lnTo>
                    <a:pt x="24130" y="252730"/>
                  </a:lnTo>
                  <a:lnTo>
                    <a:pt x="25400" y="22479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98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6435090" y="3365499"/>
              <a:ext cx="118110" cy="21590"/>
            </a:xfrm>
            <a:custGeom>
              <a:avLst/>
              <a:gdLst/>
              <a:ahLst/>
              <a:cxnLst/>
              <a:rect l="l" t="t" r="r" b="b"/>
              <a:pathLst>
                <a:path w="118109" h="21589">
                  <a:moveTo>
                    <a:pt x="118110" y="19050"/>
                  </a:moveTo>
                  <a:lnTo>
                    <a:pt x="116840" y="19050"/>
                  </a:lnTo>
                  <a:lnTo>
                    <a:pt x="116840" y="17780"/>
                  </a:lnTo>
                  <a:lnTo>
                    <a:pt x="115557" y="17780"/>
                  </a:lnTo>
                  <a:lnTo>
                    <a:pt x="115557" y="16510"/>
                  </a:lnTo>
                  <a:lnTo>
                    <a:pt x="114300" y="16510"/>
                  </a:lnTo>
                  <a:lnTo>
                    <a:pt x="114300" y="15240"/>
                  </a:lnTo>
                  <a:lnTo>
                    <a:pt x="113030" y="15240"/>
                  </a:lnTo>
                  <a:lnTo>
                    <a:pt x="113030" y="13970"/>
                  </a:lnTo>
                  <a:lnTo>
                    <a:pt x="109207" y="13970"/>
                  </a:lnTo>
                  <a:lnTo>
                    <a:pt x="109207" y="12700"/>
                  </a:lnTo>
                  <a:lnTo>
                    <a:pt x="107937" y="12700"/>
                  </a:lnTo>
                  <a:lnTo>
                    <a:pt x="107937" y="11430"/>
                  </a:lnTo>
                  <a:lnTo>
                    <a:pt x="106680" y="11430"/>
                  </a:lnTo>
                  <a:lnTo>
                    <a:pt x="106680" y="10160"/>
                  </a:lnTo>
                  <a:lnTo>
                    <a:pt x="105410" y="10160"/>
                  </a:lnTo>
                  <a:lnTo>
                    <a:pt x="105410" y="8890"/>
                  </a:lnTo>
                  <a:lnTo>
                    <a:pt x="104140" y="8890"/>
                  </a:lnTo>
                  <a:lnTo>
                    <a:pt x="104140" y="7620"/>
                  </a:lnTo>
                  <a:lnTo>
                    <a:pt x="100330" y="7620"/>
                  </a:lnTo>
                  <a:lnTo>
                    <a:pt x="100330" y="6350"/>
                  </a:lnTo>
                  <a:lnTo>
                    <a:pt x="97790" y="6350"/>
                  </a:lnTo>
                  <a:lnTo>
                    <a:pt x="97790" y="5080"/>
                  </a:lnTo>
                  <a:lnTo>
                    <a:pt x="95250" y="5080"/>
                  </a:lnTo>
                  <a:lnTo>
                    <a:pt x="95250" y="3810"/>
                  </a:lnTo>
                  <a:lnTo>
                    <a:pt x="87630" y="3810"/>
                  </a:lnTo>
                  <a:lnTo>
                    <a:pt x="87630" y="2540"/>
                  </a:lnTo>
                  <a:lnTo>
                    <a:pt x="85090" y="2540"/>
                  </a:lnTo>
                  <a:lnTo>
                    <a:pt x="85090" y="1270"/>
                  </a:lnTo>
                  <a:lnTo>
                    <a:pt x="73660" y="1270"/>
                  </a:lnTo>
                  <a:lnTo>
                    <a:pt x="73660" y="0"/>
                  </a:lnTo>
                  <a:lnTo>
                    <a:pt x="60960" y="0"/>
                  </a:lnTo>
                  <a:lnTo>
                    <a:pt x="60960" y="1270"/>
                  </a:lnTo>
                  <a:lnTo>
                    <a:pt x="48260" y="1270"/>
                  </a:lnTo>
                  <a:lnTo>
                    <a:pt x="48260" y="2540"/>
                  </a:lnTo>
                  <a:lnTo>
                    <a:pt x="41910" y="2540"/>
                  </a:lnTo>
                  <a:lnTo>
                    <a:pt x="41910" y="3810"/>
                  </a:lnTo>
                  <a:lnTo>
                    <a:pt x="38100" y="3810"/>
                  </a:lnTo>
                  <a:lnTo>
                    <a:pt x="38100" y="5080"/>
                  </a:lnTo>
                  <a:lnTo>
                    <a:pt x="35560" y="5080"/>
                  </a:lnTo>
                  <a:lnTo>
                    <a:pt x="35560" y="6350"/>
                  </a:lnTo>
                  <a:lnTo>
                    <a:pt x="30480" y="6350"/>
                  </a:lnTo>
                  <a:lnTo>
                    <a:pt x="30480" y="7620"/>
                  </a:lnTo>
                  <a:lnTo>
                    <a:pt x="26670" y="7620"/>
                  </a:lnTo>
                  <a:lnTo>
                    <a:pt x="26670" y="8890"/>
                  </a:lnTo>
                  <a:lnTo>
                    <a:pt x="24130" y="8890"/>
                  </a:lnTo>
                  <a:lnTo>
                    <a:pt x="24130" y="10160"/>
                  </a:lnTo>
                  <a:lnTo>
                    <a:pt x="19050" y="10160"/>
                  </a:lnTo>
                  <a:lnTo>
                    <a:pt x="19050" y="11430"/>
                  </a:lnTo>
                  <a:lnTo>
                    <a:pt x="15240" y="11430"/>
                  </a:lnTo>
                  <a:lnTo>
                    <a:pt x="15240" y="12700"/>
                  </a:lnTo>
                  <a:lnTo>
                    <a:pt x="12700" y="12700"/>
                  </a:lnTo>
                  <a:lnTo>
                    <a:pt x="12700" y="13970"/>
                  </a:lnTo>
                  <a:lnTo>
                    <a:pt x="10160" y="13970"/>
                  </a:lnTo>
                  <a:lnTo>
                    <a:pt x="10160" y="15240"/>
                  </a:lnTo>
                  <a:lnTo>
                    <a:pt x="7620" y="15240"/>
                  </a:lnTo>
                  <a:lnTo>
                    <a:pt x="7620" y="16510"/>
                  </a:lnTo>
                  <a:lnTo>
                    <a:pt x="6350" y="16510"/>
                  </a:lnTo>
                  <a:lnTo>
                    <a:pt x="6350" y="17780"/>
                  </a:lnTo>
                  <a:lnTo>
                    <a:pt x="3810" y="17780"/>
                  </a:lnTo>
                  <a:lnTo>
                    <a:pt x="3810" y="19050"/>
                  </a:lnTo>
                  <a:lnTo>
                    <a:pt x="2540" y="19050"/>
                  </a:lnTo>
                  <a:lnTo>
                    <a:pt x="2540" y="20320"/>
                  </a:lnTo>
                  <a:lnTo>
                    <a:pt x="0" y="20320"/>
                  </a:lnTo>
                  <a:lnTo>
                    <a:pt x="0" y="21590"/>
                  </a:lnTo>
                  <a:lnTo>
                    <a:pt x="118110" y="21590"/>
                  </a:lnTo>
                  <a:lnTo>
                    <a:pt x="118110" y="20320"/>
                  </a:lnTo>
                  <a:lnTo>
                    <a:pt x="118110" y="19050"/>
                  </a:lnTo>
                  <a:close/>
                </a:path>
              </a:pathLst>
            </a:custGeom>
            <a:solidFill>
              <a:srgbClr val="007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6419850" y="3387089"/>
              <a:ext cx="143510" cy="10160"/>
            </a:xfrm>
            <a:custGeom>
              <a:avLst/>
              <a:gdLst/>
              <a:ahLst/>
              <a:cxnLst/>
              <a:rect l="l" t="t" r="r" b="b"/>
              <a:pathLst>
                <a:path w="143509" h="10160">
                  <a:moveTo>
                    <a:pt x="143497" y="8890"/>
                  </a:moveTo>
                  <a:lnTo>
                    <a:pt x="142240" y="8890"/>
                  </a:lnTo>
                  <a:lnTo>
                    <a:pt x="142240" y="7620"/>
                  </a:lnTo>
                  <a:lnTo>
                    <a:pt x="140970" y="7620"/>
                  </a:lnTo>
                  <a:lnTo>
                    <a:pt x="140970" y="6350"/>
                  </a:lnTo>
                  <a:lnTo>
                    <a:pt x="139700" y="6350"/>
                  </a:lnTo>
                  <a:lnTo>
                    <a:pt x="139700" y="5080"/>
                  </a:lnTo>
                  <a:lnTo>
                    <a:pt x="138430" y="5080"/>
                  </a:lnTo>
                  <a:lnTo>
                    <a:pt x="138430" y="3810"/>
                  </a:lnTo>
                  <a:lnTo>
                    <a:pt x="137147" y="3810"/>
                  </a:lnTo>
                  <a:lnTo>
                    <a:pt x="137147" y="2540"/>
                  </a:lnTo>
                  <a:lnTo>
                    <a:pt x="135890" y="2540"/>
                  </a:lnTo>
                  <a:lnTo>
                    <a:pt x="135890" y="1270"/>
                  </a:lnTo>
                  <a:lnTo>
                    <a:pt x="134620" y="1270"/>
                  </a:lnTo>
                  <a:lnTo>
                    <a:pt x="134620" y="0"/>
                  </a:lnTo>
                  <a:lnTo>
                    <a:pt x="13970" y="0"/>
                  </a:lnTo>
                  <a:lnTo>
                    <a:pt x="13970" y="1270"/>
                  </a:lnTo>
                  <a:lnTo>
                    <a:pt x="12700" y="1270"/>
                  </a:lnTo>
                  <a:lnTo>
                    <a:pt x="12700" y="2540"/>
                  </a:lnTo>
                  <a:lnTo>
                    <a:pt x="10160" y="2540"/>
                  </a:lnTo>
                  <a:lnTo>
                    <a:pt x="10160" y="3810"/>
                  </a:lnTo>
                  <a:lnTo>
                    <a:pt x="8890" y="3810"/>
                  </a:lnTo>
                  <a:lnTo>
                    <a:pt x="8890" y="5080"/>
                  </a:lnTo>
                  <a:lnTo>
                    <a:pt x="6350" y="5080"/>
                  </a:lnTo>
                  <a:lnTo>
                    <a:pt x="6350" y="6350"/>
                  </a:lnTo>
                  <a:lnTo>
                    <a:pt x="3810" y="6350"/>
                  </a:lnTo>
                  <a:lnTo>
                    <a:pt x="3810" y="7620"/>
                  </a:lnTo>
                  <a:lnTo>
                    <a:pt x="2540" y="7620"/>
                  </a:lnTo>
                  <a:lnTo>
                    <a:pt x="2540" y="889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143497" y="10160"/>
                  </a:lnTo>
                  <a:lnTo>
                    <a:pt x="143497" y="8890"/>
                  </a:lnTo>
                  <a:close/>
                </a:path>
              </a:pathLst>
            </a:custGeom>
            <a:solidFill>
              <a:srgbClr val="00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6409690" y="3397249"/>
              <a:ext cx="160020" cy="11430"/>
            </a:xfrm>
            <a:custGeom>
              <a:avLst/>
              <a:gdLst/>
              <a:ahLst/>
              <a:cxnLst/>
              <a:rect l="l" t="t" r="r" b="b"/>
              <a:pathLst>
                <a:path w="160020" h="11429">
                  <a:moveTo>
                    <a:pt x="160007" y="10160"/>
                  </a:moveTo>
                  <a:lnTo>
                    <a:pt x="158750" y="10160"/>
                  </a:lnTo>
                  <a:lnTo>
                    <a:pt x="158750" y="8890"/>
                  </a:lnTo>
                  <a:lnTo>
                    <a:pt x="158737" y="7620"/>
                  </a:lnTo>
                  <a:lnTo>
                    <a:pt x="157480" y="7620"/>
                  </a:lnTo>
                  <a:lnTo>
                    <a:pt x="157480" y="6350"/>
                  </a:lnTo>
                  <a:lnTo>
                    <a:pt x="156210" y="6350"/>
                  </a:lnTo>
                  <a:lnTo>
                    <a:pt x="156210" y="3810"/>
                  </a:lnTo>
                  <a:lnTo>
                    <a:pt x="154940" y="3810"/>
                  </a:lnTo>
                  <a:lnTo>
                    <a:pt x="154940" y="2540"/>
                  </a:lnTo>
                  <a:lnTo>
                    <a:pt x="154940" y="1270"/>
                  </a:lnTo>
                  <a:lnTo>
                    <a:pt x="153657" y="1270"/>
                  </a:lnTo>
                  <a:lnTo>
                    <a:pt x="153657" y="0"/>
                  </a:lnTo>
                  <a:lnTo>
                    <a:pt x="8890" y="0"/>
                  </a:lnTo>
                  <a:lnTo>
                    <a:pt x="8890" y="1270"/>
                  </a:lnTo>
                  <a:lnTo>
                    <a:pt x="7620" y="1270"/>
                  </a:lnTo>
                  <a:lnTo>
                    <a:pt x="7620" y="2540"/>
                  </a:lnTo>
                  <a:lnTo>
                    <a:pt x="6350" y="2540"/>
                  </a:lnTo>
                  <a:lnTo>
                    <a:pt x="6350" y="3810"/>
                  </a:lnTo>
                  <a:lnTo>
                    <a:pt x="5080" y="3810"/>
                  </a:lnTo>
                  <a:lnTo>
                    <a:pt x="5080" y="6350"/>
                  </a:lnTo>
                  <a:lnTo>
                    <a:pt x="3810" y="6350"/>
                  </a:lnTo>
                  <a:lnTo>
                    <a:pt x="3810" y="7620"/>
                  </a:lnTo>
                  <a:lnTo>
                    <a:pt x="2540" y="7620"/>
                  </a:lnTo>
                  <a:lnTo>
                    <a:pt x="2540" y="8890"/>
                  </a:lnTo>
                  <a:lnTo>
                    <a:pt x="1270" y="8890"/>
                  </a:lnTo>
                  <a:lnTo>
                    <a:pt x="1270" y="1016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160007" y="11430"/>
                  </a:lnTo>
                  <a:lnTo>
                    <a:pt x="160007" y="10160"/>
                  </a:lnTo>
                  <a:close/>
                </a:path>
              </a:pathLst>
            </a:custGeom>
            <a:solidFill>
              <a:srgbClr val="007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6399530" y="3408679"/>
              <a:ext cx="175260" cy="11430"/>
            </a:xfrm>
            <a:custGeom>
              <a:avLst/>
              <a:gdLst/>
              <a:ahLst/>
              <a:cxnLst/>
              <a:rect l="l" t="t" r="r" b="b"/>
              <a:pathLst>
                <a:path w="175259" h="11429">
                  <a:moveTo>
                    <a:pt x="175260" y="7620"/>
                  </a:moveTo>
                  <a:lnTo>
                    <a:pt x="173990" y="7620"/>
                  </a:lnTo>
                  <a:lnTo>
                    <a:pt x="173990" y="6350"/>
                  </a:lnTo>
                  <a:lnTo>
                    <a:pt x="173990" y="5080"/>
                  </a:lnTo>
                  <a:lnTo>
                    <a:pt x="172720" y="5080"/>
                  </a:lnTo>
                  <a:lnTo>
                    <a:pt x="172720" y="3810"/>
                  </a:lnTo>
                  <a:lnTo>
                    <a:pt x="172720" y="2540"/>
                  </a:lnTo>
                  <a:lnTo>
                    <a:pt x="171450" y="2540"/>
                  </a:lnTo>
                  <a:lnTo>
                    <a:pt x="171450" y="1270"/>
                  </a:lnTo>
                  <a:lnTo>
                    <a:pt x="171450" y="0"/>
                  </a:lnTo>
                  <a:lnTo>
                    <a:pt x="8890" y="0"/>
                  </a:lnTo>
                  <a:lnTo>
                    <a:pt x="8890" y="1270"/>
                  </a:lnTo>
                  <a:lnTo>
                    <a:pt x="7620" y="1270"/>
                  </a:lnTo>
                  <a:lnTo>
                    <a:pt x="7620" y="2540"/>
                  </a:lnTo>
                  <a:lnTo>
                    <a:pt x="6350" y="2540"/>
                  </a:lnTo>
                  <a:lnTo>
                    <a:pt x="6350" y="3810"/>
                  </a:lnTo>
                  <a:lnTo>
                    <a:pt x="5080" y="3810"/>
                  </a:lnTo>
                  <a:lnTo>
                    <a:pt x="5080" y="5080"/>
                  </a:lnTo>
                  <a:lnTo>
                    <a:pt x="3810" y="5080"/>
                  </a:lnTo>
                  <a:lnTo>
                    <a:pt x="3810" y="6350"/>
                  </a:lnTo>
                  <a:lnTo>
                    <a:pt x="2540" y="6350"/>
                  </a:lnTo>
                  <a:lnTo>
                    <a:pt x="2540" y="7620"/>
                  </a:lnTo>
                  <a:lnTo>
                    <a:pt x="1270" y="7620"/>
                  </a:lnTo>
                  <a:lnTo>
                    <a:pt x="1270" y="1016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175247" y="11430"/>
                  </a:lnTo>
                  <a:lnTo>
                    <a:pt x="175247" y="10160"/>
                  </a:lnTo>
                  <a:lnTo>
                    <a:pt x="175260" y="7620"/>
                  </a:lnTo>
                  <a:close/>
                </a:path>
              </a:pathLst>
            </a:custGeom>
            <a:solidFill>
              <a:srgbClr val="007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6391910" y="3420109"/>
              <a:ext cx="187960" cy="11430"/>
            </a:xfrm>
            <a:custGeom>
              <a:avLst/>
              <a:gdLst/>
              <a:ahLst/>
              <a:cxnLst/>
              <a:rect l="l" t="t" r="r" b="b"/>
              <a:pathLst>
                <a:path w="187959" h="11429">
                  <a:moveTo>
                    <a:pt x="184137" y="0"/>
                  </a:moveTo>
                  <a:lnTo>
                    <a:pt x="6350" y="0"/>
                  </a:lnTo>
                  <a:lnTo>
                    <a:pt x="6350" y="1270"/>
                  </a:lnTo>
                  <a:lnTo>
                    <a:pt x="184137" y="1270"/>
                  </a:lnTo>
                  <a:lnTo>
                    <a:pt x="184137" y="0"/>
                  </a:lnTo>
                  <a:close/>
                </a:path>
                <a:path w="187959" h="11429">
                  <a:moveTo>
                    <a:pt x="187960" y="8890"/>
                  </a:moveTo>
                  <a:lnTo>
                    <a:pt x="186690" y="8890"/>
                  </a:lnTo>
                  <a:lnTo>
                    <a:pt x="186690" y="7620"/>
                  </a:lnTo>
                  <a:lnTo>
                    <a:pt x="186690" y="6350"/>
                  </a:lnTo>
                  <a:lnTo>
                    <a:pt x="185420" y="6350"/>
                  </a:lnTo>
                  <a:lnTo>
                    <a:pt x="185420" y="5080"/>
                  </a:lnTo>
                  <a:lnTo>
                    <a:pt x="185420" y="3810"/>
                  </a:lnTo>
                  <a:lnTo>
                    <a:pt x="184137" y="3810"/>
                  </a:lnTo>
                  <a:lnTo>
                    <a:pt x="184137" y="1282"/>
                  </a:lnTo>
                  <a:lnTo>
                    <a:pt x="5080" y="1282"/>
                  </a:lnTo>
                  <a:lnTo>
                    <a:pt x="5080" y="3810"/>
                  </a:lnTo>
                  <a:lnTo>
                    <a:pt x="3810" y="3810"/>
                  </a:lnTo>
                  <a:lnTo>
                    <a:pt x="3810" y="5080"/>
                  </a:lnTo>
                  <a:lnTo>
                    <a:pt x="2540" y="5080"/>
                  </a:lnTo>
                  <a:lnTo>
                    <a:pt x="2540" y="6350"/>
                  </a:lnTo>
                  <a:lnTo>
                    <a:pt x="2540" y="7620"/>
                  </a:lnTo>
                  <a:lnTo>
                    <a:pt x="1270" y="7620"/>
                  </a:lnTo>
                  <a:lnTo>
                    <a:pt x="1270" y="8890"/>
                  </a:lnTo>
                  <a:lnTo>
                    <a:pt x="1270" y="1016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187960" y="11430"/>
                  </a:lnTo>
                  <a:lnTo>
                    <a:pt x="187960" y="10160"/>
                  </a:lnTo>
                  <a:lnTo>
                    <a:pt x="187960" y="8890"/>
                  </a:lnTo>
                  <a:close/>
                </a:path>
              </a:pathLst>
            </a:custGeom>
            <a:solidFill>
              <a:srgbClr val="007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6385560" y="3431539"/>
              <a:ext cx="198120" cy="11430"/>
            </a:xfrm>
            <a:custGeom>
              <a:avLst/>
              <a:gdLst/>
              <a:ahLst/>
              <a:cxnLst/>
              <a:rect l="l" t="t" r="r" b="b"/>
              <a:pathLst>
                <a:path w="198120" h="11429">
                  <a:moveTo>
                    <a:pt x="198120" y="8890"/>
                  </a:moveTo>
                  <a:lnTo>
                    <a:pt x="196837" y="8890"/>
                  </a:lnTo>
                  <a:lnTo>
                    <a:pt x="196837" y="7620"/>
                  </a:lnTo>
                  <a:lnTo>
                    <a:pt x="196837" y="6350"/>
                  </a:lnTo>
                  <a:lnTo>
                    <a:pt x="195580" y="6350"/>
                  </a:lnTo>
                  <a:lnTo>
                    <a:pt x="195580" y="3810"/>
                  </a:lnTo>
                  <a:lnTo>
                    <a:pt x="195580" y="2540"/>
                  </a:lnTo>
                  <a:lnTo>
                    <a:pt x="194310" y="2540"/>
                  </a:lnTo>
                  <a:lnTo>
                    <a:pt x="194310" y="1270"/>
                  </a:lnTo>
                  <a:lnTo>
                    <a:pt x="194310" y="0"/>
                  </a:lnTo>
                  <a:lnTo>
                    <a:pt x="6350" y="0"/>
                  </a:lnTo>
                  <a:lnTo>
                    <a:pt x="6350" y="1270"/>
                  </a:lnTo>
                  <a:lnTo>
                    <a:pt x="5080" y="1270"/>
                  </a:lnTo>
                  <a:lnTo>
                    <a:pt x="5080" y="2540"/>
                  </a:lnTo>
                  <a:lnTo>
                    <a:pt x="5080" y="3810"/>
                  </a:lnTo>
                  <a:lnTo>
                    <a:pt x="3810" y="3810"/>
                  </a:lnTo>
                  <a:lnTo>
                    <a:pt x="3810" y="6350"/>
                  </a:lnTo>
                  <a:lnTo>
                    <a:pt x="2540" y="6350"/>
                  </a:lnTo>
                  <a:lnTo>
                    <a:pt x="2540" y="7620"/>
                  </a:lnTo>
                  <a:lnTo>
                    <a:pt x="1270" y="7620"/>
                  </a:lnTo>
                  <a:lnTo>
                    <a:pt x="1270" y="8890"/>
                  </a:lnTo>
                  <a:lnTo>
                    <a:pt x="1270" y="1016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198120" y="11430"/>
                  </a:lnTo>
                  <a:lnTo>
                    <a:pt x="198120" y="10160"/>
                  </a:lnTo>
                  <a:lnTo>
                    <a:pt x="198120" y="8890"/>
                  </a:lnTo>
                  <a:close/>
                </a:path>
              </a:pathLst>
            </a:custGeom>
            <a:solidFill>
              <a:srgbClr val="007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6379210" y="3442969"/>
              <a:ext cx="207010" cy="11430"/>
            </a:xfrm>
            <a:custGeom>
              <a:avLst/>
              <a:gdLst/>
              <a:ahLst/>
              <a:cxnLst/>
              <a:rect l="l" t="t" r="r" b="b"/>
              <a:pathLst>
                <a:path w="207009" h="11429">
                  <a:moveTo>
                    <a:pt x="207010" y="8890"/>
                  </a:moveTo>
                  <a:lnTo>
                    <a:pt x="205740" y="8890"/>
                  </a:lnTo>
                  <a:lnTo>
                    <a:pt x="205740" y="6350"/>
                  </a:lnTo>
                  <a:lnTo>
                    <a:pt x="205740" y="5080"/>
                  </a:lnTo>
                  <a:lnTo>
                    <a:pt x="205740" y="2540"/>
                  </a:lnTo>
                  <a:lnTo>
                    <a:pt x="204470" y="2540"/>
                  </a:lnTo>
                  <a:lnTo>
                    <a:pt x="204470" y="1270"/>
                  </a:lnTo>
                  <a:lnTo>
                    <a:pt x="204470" y="0"/>
                  </a:lnTo>
                  <a:lnTo>
                    <a:pt x="6350" y="0"/>
                  </a:lnTo>
                  <a:lnTo>
                    <a:pt x="6350" y="1270"/>
                  </a:lnTo>
                  <a:lnTo>
                    <a:pt x="5080" y="1270"/>
                  </a:lnTo>
                  <a:lnTo>
                    <a:pt x="5080" y="2540"/>
                  </a:lnTo>
                  <a:lnTo>
                    <a:pt x="3810" y="2540"/>
                  </a:lnTo>
                  <a:lnTo>
                    <a:pt x="3810" y="5080"/>
                  </a:lnTo>
                  <a:lnTo>
                    <a:pt x="2540" y="5080"/>
                  </a:lnTo>
                  <a:lnTo>
                    <a:pt x="2540" y="6350"/>
                  </a:lnTo>
                  <a:lnTo>
                    <a:pt x="1270" y="6350"/>
                  </a:lnTo>
                  <a:lnTo>
                    <a:pt x="1270" y="8890"/>
                  </a:lnTo>
                  <a:lnTo>
                    <a:pt x="0" y="8890"/>
                  </a:lnTo>
                  <a:lnTo>
                    <a:pt x="0" y="11430"/>
                  </a:lnTo>
                  <a:lnTo>
                    <a:pt x="207010" y="11430"/>
                  </a:lnTo>
                  <a:lnTo>
                    <a:pt x="207010" y="8890"/>
                  </a:lnTo>
                  <a:close/>
                </a:path>
              </a:pathLst>
            </a:custGeom>
            <a:solidFill>
              <a:srgbClr val="007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6374130" y="3454399"/>
              <a:ext cx="213360" cy="10160"/>
            </a:xfrm>
            <a:custGeom>
              <a:avLst/>
              <a:gdLst/>
              <a:ahLst/>
              <a:cxnLst/>
              <a:rect l="l" t="t" r="r" b="b"/>
              <a:pathLst>
                <a:path w="213359" h="10160">
                  <a:moveTo>
                    <a:pt x="213360" y="3810"/>
                  </a:moveTo>
                  <a:lnTo>
                    <a:pt x="212090" y="3810"/>
                  </a:lnTo>
                  <a:lnTo>
                    <a:pt x="212090" y="2540"/>
                  </a:lnTo>
                  <a:lnTo>
                    <a:pt x="212090" y="0"/>
                  </a:lnTo>
                  <a:lnTo>
                    <a:pt x="3810" y="0"/>
                  </a:lnTo>
                  <a:lnTo>
                    <a:pt x="3810" y="2540"/>
                  </a:lnTo>
                  <a:lnTo>
                    <a:pt x="2540" y="2540"/>
                  </a:lnTo>
                  <a:lnTo>
                    <a:pt x="2540" y="3810"/>
                  </a:lnTo>
                  <a:lnTo>
                    <a:pt x="2540" y="5080"/>
                  </a:lnTo>
                  <a:lnTo>
                    <a:pt x="1270" y="5080"/>
                  </a:lnTo>
                  <a:lnTo>
                    <a:pt x="1270" y="7620"/>
                  </a:lnTo>
                  <a:lnTo>
                    <a:pt x="0" y="7620"/>
                  </a:lnTo>
                  <a:lnTo>
                    <a:pt x="0" y="10160"/>
                  </a:lnTo>
                  <a:lnTo>
                    <a:pt x="213347" y="10160"/>
                  </a:lnTo>
                  <a:lnTo>
                    <a:pt x="213347" y="7620"/>
                  </a:lnTo>
                  <a:lnTo>
                    <a:pt x="213360" y="5080"/>
                  </a:lnTo>
                  <a:lnTo>
                    <a:pt x="213360" y="3810"/>
                  </a:lnTo>
                  <a:close/>
                </a:path>
              </a:pathLst>
            </a:custGeom>
            <a:solidFill>
              <a:srgbClr val="007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6370320" y="3464559"/>
              <a:ext cx="218440" cy="11430"/>
            </a:xfrm>
            <a:custGeom>
              <a:avLst/>
              <a:gdLst/>
              <a:ahLst/>
              <a:cxnLst/>
              <a:rect l="l" t="t" r="r" b="b"/>
              <a:pathLst>
                <a:path w="218440" h="11429">
                  <a:moveTo>
                    <a:pt x="218427" y="3810"/>
                  </a:moveTo>
                  <a:lnTo>
                    <a:pt x="217170" y="3810"/>
                  </a:lnTo>
                  <a:lnTo>
                    <a:pt x="217170" y="1270"/>
                  </a:lnTo>
                  <a:lnTo>
                    <a:pt x="217157" y="0"/>
                  </a:lnTo>
                  <a:lnTo>
                    <a:pt x="3810" y="0"/>
                  </a:lnTo>
                  <a:lnTo>
                    <a:pt x="3810" y="1270"/>
                  </a:lnTo>
                  <a:lnTo>
                    <a:pt x="2540" y="1270"/>
                  </a:lnTo>
                  <a:lnTo>
                    <a:pt x="2540" y="3810"/>
                  </a:lnTo>
                  <a:lnTo>
                    <a:pt x="2540" y="5080"/>
                  </a:lnTo>
                  <a:lnTo>
                    <a:pt x="1270" y="5080"/>
                  </a:lnTo>
                  <a:lnTo>
                    <a:pt x="1270" y="8890"/>
                  </a:lnTo>
                  <a:lnTo>
                    <a:pt x="0" y="8890"/>
                  </a:lnTo>
                  <a:lnTo>
                    <a:pt x="0" y="11430"/>
                  </a:lnTo>
                  <a:lnTo>
                    <a:pt x="218427" y="11430"/>
                  </a:lnTo>
                  <a:lnTo>
                    <a:pt x="218427" y="8890"/>
                  </a:lnTo>
                  <a:lnTo>
                    <a:pt x="218427" y="5080"/>
                  </a:lnTo>
                  <a:lnTo>
                    <a:pt x="218427" y="3810"/>
                  </a:lnTo>
                  <a:close/>
                </a:path>
              </a:pathLst>
            </a:custGeom>
            <a:solidFill>
              <a:srgbClr val="00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6365240" y="3475989"/>
              <a:ext cx="224790" cy="11430"/>
            </a:xfrm>
            <a:custGeom>
              <a:avLst/>
              <a:gdLst/>
              <a:ahLst/>
              <a:cxnLst/>
              <a:rect l="l" t="t" r="r" b="b"/>
              <a:pathLst>
                <a:path w="224790" h="11429">
                  <a:moveTo>
                    <a:pt x="224790" y="6350"/>
                  </a:moveTo>
                  <a:lnTo>
                    <a:pt x="223507" y="6350"/>
                  </a:lnTo>
                  <a:lnTo>
                    <a:pt x="223507" y="5080"/>
                  </a:lnTo>
                  <a:lnTo>
                    <a:pt x="223507" y="2540"/>
                  </a:lnTo>
                  <a:lnTo>
                    <a:pt x="223507" y="0"/>
                  </a:lnTo>
                  <a:lnTo>
                    <a:pt x="3810" y="0"/>
                  </a:lnTo>
                  <a:lnTo>
                    <a:pt x="3810" y="2540"/>
                  </a:lnTo>
                  <a:lnTo>
                    <a:pt x="2540" y="2540"/>
                  </a:lnTo>
                  <a:lnTo>
                    <a:pt x="2540" y="5080"/>
                  </a:lnTo>
                  <a:lnTo>
                    <a:pt x="1270" y="5080"/>
                  </a:lnTo>
                  <a:lnTo>
                    <a:pt x="1270" y="6350"/>
                  </a:lnTo>
                  <a:lnTo>
                    <a:pt x="1270" y="7620"/>
                  </a:lnTo>
                  <a:lnTo>
                    <a:pt x="0" y="7620"/>
                  </a:lnTo>
                  <a:lnTo>
                    <a:pt x="0" y="11430"/>
                  </a:lnTo>
                  <a:lnTo>
                    <a:pt x="224790" y="11430"/>
                  </a:lnTo>
                  <a:lnTo>
                    <a:pt x="224790" y="7620"/>
                  </a:lnTo>
                  <a:lnTo>
                    <a:pt x="224790" y="6350"/>
                  </a:lnTo>
                  <a:close/>
                </a:path>
              </a:pathLst>
            </a:custGeom>
            <a:solidFill>
              <a:srgbClr val="007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6361430" y="3487419"/>
              <a:ext cx="228600" cy="11430"/>
            </a:xfrm>
            <a:custGeom>
              <a:avLst/>
              <a:gdLst/>
              <a:ahLst/>
              <a:cxnLst/>
              <a:rect l="l" t="t" r="r" b="b"/>
              <a:pathLst>
                <a:path w="228600" h="11429">
                  <a:moveTo>
                    <a:pt x="228600" y="0"/>
                  </a:moveTo>
                  <a:lnTo>
                    <a:pt x="3810" y="0"/>
                  </a:lnTo>
                  <a:lnTo>
                    <a:pt x="3810" y="1270"/>
                  </a:lnTo>
                  <a:lnTo>
                    <a:pt x="2540" y="1270"/>
                  </a:lnTo>
                  <a:lnTo>
                    <a:pt x="2540" y="5080"/>
                  </a:lnTo>
                  <a:lnTo>
                    <a:pt x="1270" y="5080"/>
                  </a:lnTo>
                  <a:lnTo>
                    <a:pt x="1270" y="8890"/>
                  </a:lnTo>
                  <a:lnTo>
                    <a:pt x="0" y="8890"/>
                  </a:lnTo>
                  <a:lnTo>
                    <a:pt x="0" y="11430"/>
                  </a:lnTo>
                  <a:lnTo>
                    <a:pt x="228600" y="11430"/>
                  </a:lnTo>
                  <a:lnTo>
                    <a:pt x="228600" y="8890"/>
                  </a:lnTo>
                  <a:lnTo>
                    <a:pt x="228600" y="5080"/>
                  </a:lnTo>
                  <a:lnTo>
                    <a:pt x="228600" y="127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07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6357620" y="3498849"/>
              <a:ext cx="233679" cy="11430"/>
            </a:xfrm>
            <a:custGeom>
              <a:avLst/>
              <a:gdLst/>
              <a:ahLst/>
              <a:cxnLst/>
              <a:rect l="l" t="t" r="r" b="b"/>
              <a:pathLst>
                <a:path w="233679" h="11429">
                  <a:moveTo>
                    <a:pt x="233680" y="1270"/>
                  </a:moveTo>
                  <a:lnTo>
                    <a:pt x="232410" y="1270"/>
                  </a:lnTo>
                  <a:lnTo>
                    <a:pt x="232410" y="0"/>
                  </a:lnTo>
                  <a:lnTo>
                    <a:pt x="3810" y="0"/>
                  </a:lnTo>
                  <a:lnTo>
                    <a:pt x="3810" y="1270"/>
                  </a:lnTo>
                  <a:lnTo>
                    <a:pt x="2540" y="1270"/>
                  </a:lnTo>
                  <a:lnTo>
                    <a:pt x="2540" y="2540"/>
                  </a:lnTo>
                  <a:lnTo>
                    <a:pt x="2540" y="3810"/>
                  </a:lnTo>
                  <a:lnTo>
                    <a:pt x="2540" y="5080"/>
                  </a:lnTo>
                  <a:lnTo>
                    <a:pt x="1270" y="5080"/>
                  </a:lnTo>
                  <a:lnTo>
                    <a:pt x="1270" y="6350"/>
                  </a:lnTo>
                  <a:lnTo>
                    <a:pt x="1270" y="7620"/>
                  </a:lnTo>
                  <a:lnTo>
                    <a:pt x="1270" y="8890"/>
                  </a:lnTo>
                  <a:lnTo>
                    <a:pt x="1270" y="1016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99060" y="11430"/>
                  </a:lnTo>
                  <a:lnTo>
                    <a:pt x="99060" y="10160"/>
                  </a:lnTo>
                  <a:lnTo>
                    <a:pt x="99060" y="8890"/>
                  </a:lnTo>
                  <a:lnTo>
                    <a:pt x="100330" y="8890"/>
                  </a:lnTo>
                  <a:lnTo>
                    <a:pt x="100330" y="7620"/>
                  </a:lnTo>
                  <a:lnTo>
                    <a:pt x="101587" y="7620"/>
                  </a:lnTo>
                  <a:lnTo>
                    <a:pt x="101587" y="6350"/>
                  </a:lnTo>
                  <a:lnTo>
                    <a:pt x="102870" y="6350"/>
                  </a:lnTo>
                  <a:lnTo>
                    <a:pt x="102870" y="5080"/>
                  </a:lnTo>
                  <a:lnTo>
                    <a:pt x="102870" y="3810"/>
                  </a:lnTo>
                  <a:lnTo>
                    <a:pt x="105410" y="3810"/>
                  </a:lnTo>
                  <a:lnTo>
                    <a:pt x="105410" y="2540"/>
                  </a:lnTo>
                  <a:lnTo>
                    <a:pt x="106680" y="2540"/>
                  </a:lnTo>
                  <a:lnTo>
                    <a:pt x="106680" y="1270"/>
                  </a:lnTo>
                  <a:lnTo>
                    <a:pt x="111760" y="1270"/>
                  </a:lnTo>
                  <a:lnTo>
                    <a:pt x="111760" y="2540"/>
                  </a:lnTo>
                  <a:lnTo>
                    <a:pt x="115570" y="2540"/>
                  </a:lnTo>
                  <a:lnTo>
                    <a:pt x="115570" y="3810"/>
                  </a:lnTo>
                  <a:lnTo>
                    <a:pt x="118110" y="3810"/>
                  </a:lnTo>
                  <a:lnTo>
                    <a:pt x="118110" y="6350"/>
                  </a:lnTo>
                  <a:lnTo>
                    <a:pt x="119380" y="6350"/>
                  </a:lnTo>
                  <a:lnTo>
                    <a:pt x="119380" y="8890"/>
                  </a:lnTo>
                  <a:lnTo>
                    <a:pt x="120650" y="8890"/>
                  </a:lnTo>
                  <a:lnTo>
                    <a:pt x="120650" y="10160"/>
                  </a:lnTo>
                  <a:lnTo>
                    <a:pt x="121920" y="10160"/>
                  </a:lnTo>
                  <a:lnTo>
                    <a:pt x="121920" y="11430"/>
                  </a:lnTo>
                  <a:lnTo>
                    <a:pt x="233680" y="11430"/>
                  </a:lnTo>
                  <a:lnTo>
                    <a:pt x="233680" y="2540"/>
                  </a:lnTo>
                  <a:lnTo>
                    <a:pt x="233680" y="1270"/>
                  </a:lnTo>
                  <a:close/>
                </a:path>
              </a:pathLst>
            </a:custGeom>
            <a:solidFill>
              <a:srgbClr val="007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6355080" y="3510280"/>
              <a:ext cx="236220" cy="11430"/>
            </a:xfrm>
            <a:custGeom>
              <a:avLst/>
              <a:gdLst/>
              <a:ahLst/>
              <a:cxnLst/>
              <a:rect l="l" t="t" r="r" b="b"/>
              <a:pathLst>
                <a:path w="236220" h="11429">
                  <a:moveTo>
                    <a:pt x="101600" y="0"/>
                  </a:moveTo>
                  <a:lnTo>
                    <a:pt x="2540" y="0"/>
                  </a:lnTo>
                  <a:lnTo>
                    <a:pt x="2540" y="3810"/>
                  </a:lnTo>
                  <a:lnTo>
                    <a:pt x="1270" y="3810"/>
                  </a:lnTo>
                  <a:lnTo>
                    <a:pt x="1270" y="1016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97790" y="11430"/>
                  </a:lnTo>
                  <a:lnTo>
                    <a:pt x="97790" y="7620"/>
                  </a:lnTo>
                  <a:lnTo>
                    <a:pt x="99060" y="7620"/>
                  </a:lnTo>
                  <a:lnTo>
                    <a:pt x="99060" y="2540"/>
                  </a:lnTo>
                  <a:lnTo>
                    <a:pt x="100330" y="2540"/>
                  </a:lnTo>
                  <a:lnTo>
                    <a:pt x="100330" y="1270"/>
                  </a:lnTo>
                  <a:lnTo>
                    <a:pt x="101600" y="1270"/>
                  </a:lnTo>
                  <a:lnTo>
                    <a:pt x="101600" y="0"/>
                  </a:lnTo>
                  <a:close/>
                </a:path>
                <a:path w="236220" h="11429">
                  <a:moveTo>
                    <a:pt x="236220" y="0"/>
                  </a:moveTo>
                  <a:lnTo>
                    <a:pt x="124460" y="0"/>
                  </a:lnTo>
                  <a:lnTo>
                    <a:pt x="124460" y="5080"/>
                  </a:lnTo>
                  <a:lnTo>
                    <a:pt x="125730" y="5080"/>
                  </a:lnTo>
                  <a:lnTo>
                    <a:pt x="125730" y="11430"/>
                  </a:lnTo>
                  <a:lnTo>
                    <a:pt x="236220" y="11430"/>
                  </a:lnTo>
                  <a:lnTo>
                    <a:pt x="236220" y="0"/>
                  </a:lnTo>
                  <a:close/>
                </a:path>
              </a:pathLst>
            </a:custGeom>
            <a:solidFill>
              <a:srgbClr val="007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6353810" y="3521709"/>
              <a:ext cx="238760" cy="10160"/>
            </a:xfrm>
            <a:custGeom>
              <a:avLst/>
              <a:gdLst/>
              <a:ahLst/>
              <a:cxnLst/>
              <a:rect l="l" t="t" r="r" b="b"/>
              <a:pathLst>
                <a:path w="238759" h="10160">
                  <a:moveTo>
                    <a:pt x="99060" y="0"/>
                  </a:moveTo>
                  <a:lnTo>
                    <a:pt x="1270" y="0"/>
                  </a:lnTo>
                  <a:lnTo>
                    <a:pt x="1270" y="3810"/>
                  </a:lnTo>
                  <a:lnTo>
                    <a:pt x="1270" y="6350"/>
                  </a:lnTo>
                  <a:lnTo>
                    <a:pt x="0" y="6350"/>
                  </a:lnTo>
                  <a:lnTo>
                    <a:pt x="0" y="10160"/>
                  </a:lnTo>
                  <a:lnTo>
                    <a:pt x="97790" y="10160"/>
                  </a:lnTo>
                  <a:lnTo>
                    <a:pt x="97790" y="6350"/>
                  </a:lnTo>
                  <a:lnTo>
                    <a:pt x="97790" y="3810"/>
                  </a:lnTo>
                  <a:lnTo>
                    <a:pt x="99060" y="3810"/>
                  </a:lnTo>
                  <a:lnTo>
                    <a:pt x="99060" y="0"/>
                  </a:lnTo>
                  <a:close/>
                </a:path>
                <a:path w="238759" h="10160">
                  <a:moveTo>
                    <a:pt x="238760" y="2540"/>
                  </a:moveTo>
                  <a:lnTo>
                    <a:pt x="237490" y="2540"/>
                  </a:lnTo>
                  <a:lnTo>
                    <a:pt x="237490" y="0"/>
                  </a:lnTo>
                  <a:lnTo>
                    <a:pt x="128270" y="0"/>
                  </a:lnTo>
                  <a:lnTo>
                    <a:pt x="128270" y="2540"/>
                  </a:lnTo>
                  <a:lnTo>
                    <a:pt x="128270" y="10160"/>
                  </a:lnTo>
                  <a:lnTo>
                    <a:pt x="238760" y="10160"/>
                  </a:lnTo>
                  <a:lnTo>
                    <a:pt x="238760" y="2540"/>
                  </a:lnTo>
                  <a:close/>
                </a:path>
              </a:pathLst>
            </a:custGeom>
            <a:solidFill>
              <a:srgbClr val="007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6352540" y="3531882"/>
              <a:ext cx="240029" cy="11430"/>
            </a:xfrm>
            <a:custGeom>
              <a:avLst/>
              <a:gdLst/>
              <a:ahLst/>
              <a:cxnLst/>
              <a:rect l="l" t="t" r="r" b="b"/>
              <a:pathLst>
                <a:path w="240029" h="11429">
                  <a:moveTo>
                    <a:pt x="99060" y="0"/>
                  </a:moveTo>
                  <a:lnTo>
                    <a:pt x="1270" y="0"/>
                  </a:lnTo>
                  <a:lnTo>
                    <a:pt x="1270" y="3797"/>
                  </a:lnTo>
                  <a:lnTo>
                    <a:pt x="1270" y="6337"/>
                  </a:lnTo>
                  <a:lnTo>
                    <a:pt x="0" y="6337"/>
                  </a:lnTo>
                  <a:lnTo>
                    <a:pt x="0" y="11417"/>
                  </a:lnTo>
                  <a:lnTo>
                    <a:pt x="99060" y="11417"/>
                  </a:lnTo>
                  <a:lnTo>
                    <a:pt x="99060" y="6337"/>
                  </a:lnTo>
                  <a:lnTo>
                    <a:pt x="99060" y="3797"/>
                  </a:lnTo>
                  <a:lnTo>
                    <a:pt x="99060" y="0"/>
                  </a:lnTo>
                  <a:close/>
                </a:path>
                <a:path w="240029" h="11429">
                  <a:moveTo>
                    <a:pt x="240030" y="3810"/>
                  </a:moveTo>
                  <a:lnTo>
                    <a:pt x="130810" y="3810"/>
                  </a:lnTo>
                  <a:lnTo>
                    <a:pt x="130810" y="11417"/>
                  </a:lnTo>
                  <a:lnTo>
                    <a:pt x="240030" y="11417"/>
                  </a:lnTo>
                  <a:lnTo>
                    <a:pt x="240030" y="3810"/>
                  </a:lnTo>
                  <a:close/>
                </a:path>
                <a:path w="240029" h="11429">
                  <a:moveTo>
                    <a:pt x="240030" y="0"/>
                  </a:moveTo>
                  <a:lnTo>
                    <a:pt x="129540" y="0"/>
                  </a:lnTo>
                  <a:lnTo>
                    <a:pt x="129540" y="3797"/>
                  </a:lnTo>
                  <a:lnTo>
                    <a:pt x="240030" y="3797"/>
                  </a:lnTo>
                  <a:lnTo>
                    <a:pt x="240030" y="0"/>
                  </a:lnTo>
                  <a:close/>
                </a:path>
              </a:pathLst>
            </a:custGeom>
            <a:solidFill>
              <a:srgbClr val="007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0"/>
            <p:cNvSpPr/>
            <p:nvPr/>
          </p:nvSpPr>
          <p:spPr>
            <a:xfrm>
              <a:off x="6351270" y="3543299"/>
              <a:ext cx="242570" cy="11430"/>
            </a:xfrm>
            <a:custGeom>
              <a:avLst/>
              <a:gdLst/>
              <a:ahLst/>
              <a:cxnLst/>
              <a:rect l="l" t="t" r="r" b="b"/>
              <a:pathLst>
                <a:path w="242570" h="11429">
                  <a:moveTo>
                    <a:pt x="100330" y="0"/>
                  </a:moveTo>
                  <a:lnTo>
                    <a:pt x="1270" y="0"/>
                  </a:lnTo>
                  <a:lnTo>
                    <a:pt x="1270" y="8890"/>
                  </a:lnTo>
                  <a:lnTo>
                    <a:pt x="0" y="8890"/>
                  </a:lnTo>
                  <a:lnTo>
                    <a:pt x="0" y="11430"/>
                  </a:lnTo>
                  <a:lnTo>
                    <a:pt x="100330" y="11430"/>
                  </a:lnTo>
                  <a:lnTo>
                    <a:pt x="100330" y="8890"/>
                  </a:lnTo>
                  <a:lnTo>
                    <a:pt x="100330" y="0"/>
                  </a:lnTo>
                  <a:close/>
                </a:path>
                <a:path w="242570" h="11429">
                  <a:moveTo>
                    <a:pt x="242570" y="6350"/>
                  </a:moveTo>
                  <a:lnTo>
                    <a:pt x="241300" y="6350"/>
                  </a:lnTo>
                  <a:lnTo>
                    <a:pt x="241300" y="0"/>
                  </a:lnTo>
                  <a:lnTo>
                    <a:pt x="132080" y="0"/>
                  </a:lnTo>
                  <a:lnTo>
                    <a:pt x="132080" y="6350"/>
                  </a:lnTo>
                  <a:lnTo>
                    <a:pt x="132080" y="11430"/>
                  </a:lnTo>
                  <a:lnTo>
                    <a:pt x="242570" y="11430"/>
                  </a:lnTo>
                  <a:lnTo>
                    <a:pt x="242570" y="6350"/>
                  </a:lnTo>
                  <a:close/>
                </a:path>
              </a:pathLst>
            </a:custGeom>
            <a:solidFill>
              <a:srgbClr val="007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6350000" y="3554729"/>
              <a:ext cx="243840" cy="11430"/>
            </a:xfrm>
            <a:custGeom>
              <a:avLst/>
              <a:gdLst/>
              <a:ahLst/>
              <a:cxnLst/>
              <a:rect l="l" t="t" r="r" b="b"/>
              <a:pathLst>
                <a:path w="243840" h="11429">
                  <a:moveTo>
                    <a:pt x="101600" y="0"/>
                  </a:moveTo>
                  <a:lnTo>
                    <a:pt x="1270" y="0"/>
                  </a:lnTo>
                  <a:lnTo>
                    <a:pt x="1270" y="1270"/>
                  </a:lnTo>
                  <a:lnTo>
                    <a:pt x="1270" y="8890"/>
                  </a:lnTo>
                  <a:lnTo>
                    <a:pt x="0" y="8890"/>
                  </a:lnTo>
                  <a:lnTo>
                    <a:pt x="0" y="11430"/>
                  </a:lnTo>
                  <a:lnTo>
                    <a:pt x="100330" y="11430"/>
                  </a:lnTo>
                  <a:lnTo>
                    <a:pt x="100330" y="8890"/>
                  </a:lnTo>
                  <a:lnTo>
                    <a:pt x="100330" y="1270"/>
                  </a:lnTo>
                  <a:lnTo>
                    <a:pt x="101600" y="1270"/>
                  </a:lnTo>
                  <a:lnTo>
                    <a:pt x="101600" y="0"/>
                  </a:lnTo>
                  <a:close/>
                </a:path>
                <a:path w="243840" h="11429">
                  <a:moveTo>
                    <a:pt x="243840" y="0"/>
                  </a:moveTo>
                  <a:lnTo>
                    <a:pt x="133350" y="0"/>
                  </a:lnTo>
                  <a:lnTo>
                    <a:pt x="133350" y="11430"/>
                  </a:lnTo>
                  <a:lnTo>
                    <a:pt x="243840" y="11430"/>
                  </a:lnTo>
                  <a:lnTo>
                    <a:pt x="243840" y="0"/>
                  </a:lnTo>
                  <a:close/>
                </a:path>
              </a:pathLst>
            </a:custGeom>
            <a:solidFill>
              <a:srgbClr val="006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6348730" y="3566159"/>
              <a:ext cx="245110" cy="11430"/>
            </a:xfrm>
            <a:custGeom>
              <a:avLst/>
              <a:gdLst/>
              <a:ahLst/>
              <a:cxnLst/>
              <a:rect l="l" t="t" r="r" b="b"/>
              <a:pathLst>
                <a:path w="245109" h="11429">
                  <a:moveTo>
                    <a:pt x="101600" y="7632"/>
                  </a:moveTo>
                  <a:lnTo>
                    <a:pt x="0" y="7632"/>
                  </a:lnTo>
                  <a:lnTo>
                    <a:pt x="0" y="11430"/>
                  </a:lnTo>
                  <a:lnTo>
                    <a:pt x="101600" y="11430"/>
                  </a:lnTo>
                  <a:lnTo>
                    <a:pt x="101600" y="7632"/>
                  </a:lnTo>
                  <a:close/>
                </a:path>
                <a:path w="245109" h="11429">
                  <a:moveTo>
                    <a:pt x="101600" y="0"/>
                  </a:moveTo>
                  <a:lnTo>
                    <a:pt x="1270" y="0"/>
                  </a:lnTo>
                  <a:lnTo>
                    <a:pt x="1270" y="5080"/>
                  </a:lnTo>
                  <a:lnTo>
                    <a:pt x="0" y="5080"/>
                  </a:lnTo>
                  <a:lnTo>
                    <a:pt x="0" y="7620"/>
                  </a:lnTo>
                  <a:lnTo>
                    <a:pt x="101600" y="7620"/>
                  </a:lnTo>
                  <a:lnTo>
                    <a:pt x="101600" y="5080"/>
                  </a:lnTo>
                  <a:lnTo>
                    <a:pt x="101600" y="0"/>
                  </a:lnTo>
                  <a:close/>
                </a:path>
                <a:path w="245109" h="11429">
                  <a:moveTo>
                    <a:pt x="245110" y="7632"/>
                  </a:moveTo>
                  <a:lnTo>
                    <a:pt x="135890" y="7632"/>
                  </a:lnTo>
                  <a:lnTo>
                    <a:pt x="135890" y="11430"/>
                  </a:lnTo>
                  <a:lnTo>
                    <a:pt x="245110" y="11430"/>
                  </a:lnTo>
                  <a:lnTo>
                    <a:pt x="245110" y="7632"/>
                  </a:lnTo>
                  <a:close/>
                </a:path>
                <a:path w="245109" h="11429">
                  <a:moveTo>
                    <a:pt x="245110" y="0"/>
                  </a:moveTo>
                  <a:lnTo>
                    <a:pt x="134620" y="0"/>
                  </a:lnTo>
                  <a:lnTo>
                    <a:pt x="134620" y="7620"/>
                  </a:lnTo>
                  <a:lnTo>
                    <a:pt x="245110" y="7620"/>
                  </a:lnTo>
                  <a:lnTo>
                    <a:pt x="245110" y="0"/>
                  </a:lnTo>
                  <a:close/>
                </a:path>
              </a:pathLst>
            </a:custGeom>
            <a:solidFill>
              <a:srgbClr val="006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6348730" y="3577589"/>
              <a:ext cx="245110" cy="12065"/>
            </a:xfrm>
            <a:custGeom>
              <a:avLst/>
              <a:gdLst/>
              <a:ahLst/>
              <a:cxnLst/>
              <a:rect l="l" t="t" r="r" b="b"/>
              <a:pathLst>
                <a:path w="245109" h="12064">
                  <a:moveTo>
                    <a:pt x="101600" y="0"/>
                  </a:moveTo>
                  <a:lnTo>
                    <a:pt x="0" y="0"/>
                  </a:lnTo>
                  <a:lnTo>
                    <a:pt x="0" y="11442"/>
                  </a:lnTo>
                  <a:lnTo>
                    <a:pt x="101600" y="11442"/>
                  </a:lnTo>
                  <a:lnTo>
                    <a:pt x="101600" y="0"/>
                  </a:lnTo>
                  <a:close/>
                </a:path>
                <a:path w="245109" h="12064">
                  <a:moveTo>
                    <a:pt x="245110" y="0"/>
                  </a:moveTo>
                  <a:lnTo>
                    <a:pt x="135890" y="0"/>
                  </a:lnTo>
                  <a:lnTo>
                    <a:pt x="135890" y="11442"/>
                  </a:lnTo>
                  <a:lnTo>
                    <a:pt x="245110" y="11442"/>
                  </a:lnTo>
                  <a:lnTo>
                    <a:pt x="245110" y="0"/>
                  </a:lnTo>
                  <a:close/>
                </a:path>
              </a:pathLst>
            </a:custGeom>
            <a:solidFill>
              <a:srgbClr val="006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6348730" y="3589019"/>
              <a:ext cx="245110" cy="10160"/>
            </a:xfrm>
            <a:custGeom>
              <a:avLst/>
              <a:gdLst/>
              <a:ahLst/>
              <a:cxnLst/>
              <a:rect l="l" t="t" r="r" b="b"/>
              <a:pathLst>
                <a:path w="245109" h="10160">
                  <a:moveTo>
                    <a:pt x="101600" y="12"/>
                  </a:moveTo>
                  <a:lnTo>
                    <a:pt x="0" y="12"/>
                  </a:lnTo>
                  <a:lnTo>
                    <a:pt x="0" y="10160"/>
                  </a:lnTo>
                  <a:lnTo>
                    <a:pt x="101600" y="10160"/>
                  </a:lnTo>
                  <a:lnTo>
                    <a:pt x="101600" y="12"/>
                  </a:lnTo>
                  <a:close/>
                </a:path>
                <a:path w="245109" h="10160">
                  <a:moveTo>
                    <a:pt x="245110" y="0"/>
                  </a:moveTo>
                  <a:lnTo>
                    <a:pt x="135890" y="0"/>
                  </a:lnTo>
                  <a:lnTo>
                    <a:pt x="135890" y="8890"/>
                  </a:lnTo>
                  <a:lnTo>
                    <a:pt x="134620" y="8890"/>
                  </a:lnTo>
                  <a:lnTo>
                    <a:pt x="134620" y="10160"/>
                  </a:lnTo>
                  <a:lnTo>
                    <a:pt x="245110" y="10160"/>
                  </a:lnTo>
                  <a:lnTo>
                    <a:pt x="245110" y="8890"/>
                  </a:lnTo>
                  <a:lnTo>
                    <a:pt x="245110" y="0"/>
                  </a:lnTo>
                  <a:close/>
                </a:path>
              </a:pathLst>
            </a:custGeom>
            <a:solidFill>
              <a:srgbClr val="006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535"/>
            <p:cNvSpPr/>
            <p:nvPr/>
          </p:nvSpPr>
          <p:spPr>
            <a:xfrm>
              <a:off x="6347460" y="3599179"/>
              <a:ext cx="246379" cy="11430"/>
            </a:xfrm>
            <a:custGeom>
              <a:avLst/>
              <a:gdLst/>
              <a:ahLst/>
              <a:cxnLst/>
              <a:rect l="l" t="t" r="r" b="b"/>
              <a:pathLst>
                <a:path w="246379" h="11429">
                  <a:moveTo>
                    <a:pt x="102870" y="0"/>
                  </a:moveTo>
                  <a:lnTo>
                    <a:pt x="1270" y="0"/>
                  </a:lnTo>
                  <a:lnTo>
                    <a:pt x="1270" y="254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102870" y="11430"/>
                  </a:lnTo>
                  <a:lnTo>
                    <a:pt x="102870" y="2540"/>
                  </a:lnTo>
                  <a:lnTo>
                    <a:pt x="102870" y="0"/>
                  </a:lnTo>
                  <a:close/>
                </a:path>
                <a:path w="246379" h="11429">
                  <a:moveTo>
                    <a:pt x="246380" y="0"/>
                  </a:moveTo>
                  <a:lnTo>
                    <a:pt x="135890" y="0"/>
                  </a:lnTo>
                  <a:lnTo>
                    <a:pt x="135890" y="11430"/>
                  </a:lnTo>
                  <a:lnTo>
                    <a:pt x="246380" y="11430"/>
                  </a:lnTo>
                  <a:lnTo>
                    <a:pt x="246380" y="0"/>
                  </a:lnTo>
                  <a:close/>
                </a:path>
              </a:pathLst>
            </a:custGeom>
            <a:solidFill>
              <a:srgbClr val="006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536"/>
            <p:cNvSpPr/>
            <p:nvPr/>
          </p:nvSpPr>
          <p:spPr>
            <a:xfrm>
              <a:off x="6346190" y="3610609"/>
              <a:ext cx="247650" cy="11430"/>
            </a:xfrm>
            <a:custGeom>
              <a:avLst/>
              <a:gdLst/>
              <a:ahLst/>
              <a:cxnLst/>
              <a:rect l="l" t="t" r="r" b="b"/>
              <a:pathLst>
                <a:path w="247650" h="11429">
                  <a:moveTo>
                    <a:pt x="104140" y="0"/>
                  </a:moveTo>
                  <a:lnTo>
                    <a:pt x="1270" y="0"/>
                  </a:lnTo>
                  <a:lnTo>
                    <a:pt x="1270" y="1016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104140" y="11430"/>
                  </a:lnTo>
                  <a:lnTo>
                    <a:pt x="104140" y="10160"/>
                  </a:lnTo>
                  <a:lnTo>
                    <a:pt x="104140" y="0"/>
                  </a:lnTo>
                  <a:close/>
                </a:path>
                <a:path w="247650" h="11429">
                  <a:moveTo>
                    <a:pt x="247650" y="0"/>
                  </a:moveTo>
                  <a:lnTo>
                    <a:pt x="137160" y="0"/>
                  </a:lnTo>
                  <a:lnTo>
                    <a:pt x="137160" y="11430"/>
                  </a:lnTo>
                  <a:lnTo>
                    <a:pt x="247650" y="11430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006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537"/>
            <p:cNvSpPr/>
            <p:nvPr/>
          </p:nvSpPr>
          <p:spPr>
            <a:xfrm>
              <a:off x="6346190" y="3622039"/>
              <a:ext cx="247650" cy="11430"/>
            </a:xfrm>
            <a:custGeom>
              <a:avLst/>
              <a:gdLst/>
              <a:ahLst/>
              <a:cxnLst/>
              <a:rect l="l" t="t" r="r" b="b"/>
              <a:pathLst>
                <a:path w="247650" h="11429">
                  <a:moveTo>
                    <a:pt x="10414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04140" y="11430"/>
                  </a:lnTo>
                  <a:lnTo>
                    <a:pt x="104140" y="0"/>
                  </a:lnTo>
                  <a:close/>
                </a:path>
                <a:path w="247650" h="11429">
                  <a:moveTo>
                    <a:pt x="247650" y="0"/>
                  </a:moveTo>
                  <a:lnTo>
                    <a:pt x="137160" y="0"/>
                  </a:lnTo>
                  <a:lnTo>
                    <a:pt x="137160" y="11430"/>
                  </a:lnTo>
                  <a:lnTo>
                    <a:pt x="247650" y="11430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006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6346190" y="3633469"/>
              <a:ext cx="247650" cy="11430"/>
            </a:xfrm>
            <a:custGeom>
              <a:avLst/>
              <a:gdLst/>
              <a:ahLst/>
              <a:cxnLst/>
              <a:rect l="l" t="t" r="r" b="b"/>
              <a:pathLst>
                <a:path w="247650" h="11429">
                  <a:moveTo>
                    <a:pt x="10414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04140" y="11430"/>
                  </a:lnTo>
                  <a:lnTo>
                    <a:pt x="104140" y="0"/>
                  </a:lnTo>
                  <a:close/>
                </a:path>
                <a:path w="247650" h="11429">
                  <a:moveTo>
                    <a:pt x="247650" y="0"/>
                  </a:moveTo>
                  <a:lnTo>
                    <a:pt x="137160" y="0"/>
                  </a:lnTo>
                  <a:lnTo>
                    <a:pt x="137160" y="1270"/>
                  </a:lnTo>
                  <a:lnTo>
                    <a:pt x="135890" y="1270"/>
                  </a:lnTo>
                  <a:lnTo>
                    <a:pt x="135890" y="7620"/>
                  </a:lnTo>
                  <a:lnTo>
                    <a:pt x="134620" y="7620"/>
                  </a:lnTo>
                  <a:lnTo>
                    <a:pt x="134620" y="11430"/>
                  </a:lnTo>
                  <a:lnTo>
                    <a:pt x="247650" y="11430"/>
                  </a:lnTo>
                  <a:lnTo>
                    <a:pt x="247650" y="7620"/>
                  </a:lnTo>
                  <a:lnTo>
                    <a:pt x="247650" y="1270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006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6346190" y="3644899"/>
              <a:ext cx="247650" cy="11430"/>
            </a:xfrm>
            <a:custGeom>
              <a:avLst/>
              <a:gdLst/>
              <a:ahLst/>
              <a:cxnLst/>
              <a:rect l="l" t="t" r="r" b="b"/>
              <a:pathLst>
                <a:path w="247650" h="11429">
                  <a:moveTo>
                    <a:pt x="104140" y="8902"/>
                  </a:moveTo>
                  <a:lnTo>
                    <a:pt x="0" y="8902"/>
                  </a:lnTo>
                  <a:lnTo>
                    <a:pt x="0" y="11430"/>
                  </a:lnTo>
                  <a:lnTo>
                    <a:pt x="104140" y="11430"/>
                  </a:lnTo>
                  <a:lnTo>
                    <a:pt x="104140" y="8902"/>
                  </a:lnTo>
                  <a:close/>
                </a:path>
                <a:path w="247650" h="11429">
                  <a:moveTo>
                    <a:pt x="10414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04140" y="8890"/>
                  </a:lnTo>
                  <a:lnTo>
                    <a:pt x="104140" y="0"/>
                  </a:lnTo>
                  <a:close/>
                </a:path>
                <a:path w="247650" h="11429">
                  <a:moveTo>
                    <a:pt x="247650" y="8902"/>
                  </a:moveTo>
                  <a:lnTo>
                    <a:pt x="130810" y="8902"/>
                  </a:lnTo>
                  <a:lnTo>
                    <a:pt x="130810" y="11430"/>
                  </a:lnTo>
                  <a:lnTo>
                    <a:pt x="247650" y="11430"/>
                  </a:lnTo>
                  <a:lnTo>
                    <a:pt x="247650" y="8902"/>
                  </a:lnTo>
                  <a:close/>
                </a:path>
                <a:path w="247650" h="11429">
                  <a:moveTo>
                    <a:pt x="247650" y="0"/>
                  </a:moveTo>
                  <a:lnTo>
                    <a:pt x="134620" y="0"/>
                  </a:lnTo>
                  <a:lnTo>
                    <a:pt x="134620" y="2540"/>
                  </a:lnTo>
                  <a:lnTo>
                    <a:pt x="133350" y="2540"/>
                  </a:lnTo>
                  <a:lnTo>
                    <a:pt x="133350" y="6350"/>
                  </a:lnTo>
                  <a:lnTo>
                    <a:pt x="132080" y="6350"/>
                  </a:lnTo>
                  <a:lnTo>
                    <a:pt x="132080" y="8890"/>
                  </a:lnTo>
                  <a:lnTo>
                    <a:pt x="247650" y="8890"/>
                  </a:lnTo>
                  <a:lnTo>
                    <a:pt x="247650" y="6350"/>
                  </a:lnTo>
                  <a:lnTo>
                    <a:pt x="247650" y="2540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006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6346190" y="3656329"/>
              <a:ext cx="247650" cy="21590"/>
            </a:xfrm>
            <a:custGeom>
              <a:avLst/>
              <a:gdLst/>
              <a:ahLst/>
              <a:cxnLst/>
              <a:rect l="l" t="t" r="r" b="b"/>
              <a:pathLst>
                <a:path w="247650" h="21589">
                  <a:moveTo>
                    <a:pt x="104140" y="2552"/>
                  </a:moveTo>
                  <a:lnTo>
                    <a:pt x="0" y="2552"/>
                  </a:lnTo>
                  <a:lnTo>
                    <a:pt x="0" y="10160"/>
                  </a:lnTo>
                  <a:lnTo>
                    <a:pt x="0" y="15240"/>
                  </a:lnTo>
                  <a:lnTo>
                    <a:pt x="0" y="21590"/>
                  </a:lnTo>
                  <a:lnTo>
                    <a:pt x="82550" y="21590"/>
                  </a:lnTo>
                  <a:lnTo>
                    <a:pt x="82550" y="20320"/>
                  </a:lnTo>
                  <a:lnTo>
                    <a:pt x="87617" y="20320"/>
                  </a:lnTo>
                  <a:lnTo>
                    <a:pt x="87617" y="19050"/>
                  </a:lnTo>
                  <a:lnTo>
                    <a:pt x="91440" y="19050"/>
                  </a:lnTo>
                  <a:lnTo>
                    <a:pt x="91440" y="17780"/>
                  </a:lnTo>
                  <a:lnTo>
                    <a:pt x="96520" y="17780"/>
                  </a:lnTo>
                  <a:lnTo>
                    <a:pt x="96520" y="16510"/>
                  </a:lnTo>
                  <a:lnTo>
                    <a:pt x="101600" y="16510"/>
                  </a:lnTo>
                  <a:lnTo>
                    <a:pt x="101600" y="15240"/>
                  </a:lnTo>
                  <a:lnTo>
                    <a:pt x="104140" y="15240"/>
                  </a:lnTo>
                  <a:lnTo>
                    <a:pt x="104140" y="10160"/>
                  </a:lnTo>
                  <a:lnTo>
                    <a:pt x="104140" y="2552"/>
                  </a:lnTo>
                  <a:close/>
                </a:path>
                <a:path w="247650" h="21589">
                  <a:moveTo>
                    <a:pt x="10414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104140" y="2540"/>
                  </a:lnTo>
                  <a:lnTo>
                    <a:pt x="104140" y="0"/>
                  </a:lnTo>
                  <a:close/>
                </a:path>
                <a:path w="247650" h="21589">
                  <a:moveTo>
                    <a:pt x="247650" y="0"/>
                  </a:moveTo>
                  <a:lnTo>
                    <a:pt x="129540" y="0"/>
                  </a:lnTo>
                  <a:lnTo>
                    <a:pt x="129540" y="2540"/>
                  </a:lnTo>
                  <a:lnTo>
                    <a:pt x="128270" y="2540"/>
                  </a:lnTo>
                  <a:lnTo>
                    <a:pt x="128270" y="5080"/>
                  </a:lnTo>
                  <a:lnTo>
                    <a:pt x="127000" y="5080"/>
                  </a:lnTo>
                  <a:lnTo>
                    <a:pt x="127000" y="6350"/>
                  </a:lnTo>
                  <a:lnTo>
                    <a:pt x="125730" y="6350"/>
                  </a:lnTo>
                  <a:lnTo>
                    <a:pt x="125730" y="8890"/>
                  </a:lnTo>
                  <a:lnTo>
                    <a:pt x="124460" y="8890"/>
                  </a:lnTo>
                  <a:lnTo>
                    <a:pt x="124460" y="10160"/>
                  </a:lnTo>
                  <a:lnTo>
                    <a:pt x="123190" y="10160"/>
                  </a:lnTo>
                  <a:lnTo>
                    <a:pt x="123190" y="12700"/>
                  </a:lnTo>
                  <a:lnTo>
                    <a:pt x="121920" y="12700"/>
                  </a:lnTo>
                  <a:lnTo>
                    <a:pt x="121920" y="13970"/>
                  </a:lnTo>
                  <a:lnTo>
                    <a:pt x="120650" y="13970"/>
                  </a:lnTo>
                  <a:lnTo>
                    <a:pt x="120650" y="15240"/>
                  </a:lnTo>
                  <a:lnTo>
                    <a:pt x="119380" y="15240"/>
                  </a:lnTo>
                  <a:lnTo>
                    <a:pt x="119380" y="16510"/>
                  </a:lnTo>
                  <a:lnTo>
                    <a:pt x="119380" y="17780"/>
                  </a:lnTo>
                  <a:lnTo>
                    <a:pt x="118110" y="17780"/>
                  </a:lnTo>
                  <a:lnTo>
                    <a:pt x="118110" y="19050"/>
                  </a:lnTo>
                  <a:lnTo>
                    <a:pt x="116840" y="19050"/>
                  </a:lnTo>
                  <a:lnTo>
                    <a:pt x="116840" y="20320"/>
                  </a:lnTo>
                  <a:lnTo>
                    <a:pt x="115570" y="20320"/>
                  </a:lnTo>
                  <a:lnTo>
                    <a:pt x="115570" y="21590"/>
                  </a:lnTo>
                  <a:lnTo>
                    <a:pt x="247650" y="21590"/>
                  </a:lnTo>
                  <a:lnTo>
                    <a:pt x="247650" y="20320"/>
                  </a:lnTo>
                  <a:lnTo>
                    <a:pt x="247650" y="19050"/>
                  </a:lnTo>
                  <a:lnTo>
                    <a:pt x="247650" y="12700"/>
                  </a:lnTo>
                  <a:lnTo>
                    <a:pt x="247637" y="10160"/>
                  </a:lnTo>
                  <a:lnTo>
                    <a:pt x="247650" y="8890"/>
                  </a:lnTo>
                  <a:lnTo>
                    <a:pt x="247650" y="6350"/>
                  </a:lnTo>
                  <a:lnTo>
                    <a:pt x="247650" y="5080"/>
                  </a:lnTo>
                  <a:lnTo>
                    <a:pt x="247650" y="2540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6346190" y="3677919"/>
              <a:ext cx="247650" cy="11430"/>
            </a:xfrm>
            <a:custGeom>
              <a:avLst/>
              <a:gdLst/>
              <a:ahLst/>
              <a:cxnLst/>
              <a:rect l="l" t="t" r="r" b="b"/>
              <a:pathLst>
                <a:path w="247650" h="11429">
                  <a:moveTo>
                    <a:pt x="7747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40640" y="11430"/>
                  </a:lnTo>
                  <a:lnTo>
                    <a:pt x="40640" y="10160"/>
                  </a:lnTo>
                  <a:lnTo>
                    <a:pt x="44450" y="10160"/>
                  </a:lnTo>
                  <a:lnTo>
                    <a:pt x="44450" y="8890"/>
                  </a:lnTo>
                  <a:lnTo>
                    <a:pt x="49517" y="8890"/>
                  </a:lnTo>
                  <a:lnTo>
                    <a:pt x="49517" y="7620"/>
                  </a:lnTo>
                  <a:lnTo>
                    <a:pt x="54610" y="7620"/>
                  </a:lnTo>
                  <a:lnTo>
                    <a:pt x="54610" y="6350"/>
                  </a:lnTo>
                  <a:lnTo>
                    <a:pt x="59690" y="6350"/>
                  </a:lnTo>
                  <a:lnTo>
                    <a:pt x="59690" y="5080"/>
                  </a:lnTo>
                  <a:lnTo>
                    <a:pt x="63500" y="5080"/>
                  </a:lnTo>
                  <a:lnTo>
                    <a:pt x="63500" y="3810"/>
                  </a:lnTo>
                  <a:lnTo>
                    <a:pt x="68567" y="3810"/>
                  </a:lnTo>
                  <a:lnTo>
                    <a:pt x="68567" y="2540"/>
                  </a:lnTo>
                  <a:lnTo>
                    <a:pt x="73660" y="2540"/>
                  </a:lnTo>
                  <a:lnTo>
                    <a:pt x="73660" y="1270"/>
                  </a:lnTo>
                  <a:lnTo>
                    <a:pt x="77470" y="1270"/>
                  </a:lnTo>
                  <a:lnTo>
                    <a:pt x="77470" y="0"/>
                  </a:lnTo>
                  <a:close/>
                </a:path>
                <a:path w="247650" h="11429">
                  <a:moveTo>
                    <a:pt x="247650" y="0"/>
                  </a:moveTo>
                  <a:lnTo>
                    <a:pt x="114300" y="0"/>
                  </a:lnTo>
                  <a:lnTo>
                    <a:pt x="114300" y="1270"/>
                  </a:lnTo>
                  <a:lnTo>
                    <a:pt x="114300" y="2540"/>
                  </a:lnTo>
                  <a:lnTo>
                    <a:pt x="113030" y="2540"/>
                  </a:lnTo>
                  <a:lnTo>
                    <a:pt x="113030" y="3810"/>
                  </a:lnTo>
                  <a:lnTo>
                    <a:pt x="111760" y="3810"/>
                  </a:lnTo>
                  <a:lnTo>
                    <a:pt x="111760" y="5080"/>
                  </a:lnTo>
                  <a:lnTo>
                    <a:pt x="110490" y="5080"/>
                  </a:lnTo>
                  <a:lnTo>
                    <a:pt x="110490" y="6350"/>
                  </a:lnTo>
                  <a:lnTo>
                    <a:pt x="109220" y="6350"/>
                  </a:lnTo>
                  <a:lnTo>
                    <a:pt x="109220" y="7620"/>
                  </a:lnTo>
                  <a:lnTo>
                    <a:pt x="107950" y="7620"/>
                  </a:lnTo>
                  <a:lnTo>
                    <a:pt x="107950" y="8890"/>
                  </a:lnTo>
                  <a:lnTo>
                    <a:pt x="106680" y="8890"/>
                  </a:lnTo>
                  <a:lnTo>
                    <a:pt x="106680" y="10160"/>
                  </a:lnTo>
                  <a:lnTo>
                    <a:pt x="105410" y="10160"/>
                  </a:lnTo>
                  <a:lnTo>
                    <a:pt x="105410" y="11430"/>
                  </a:lnTo>
                  <a:lnTo>
                    <a:pt x="247650" y="11430"/>
                  </a:lnTo>
                  <a:lnTo>
                    <a:pt x="247650" y="10160"/>
                  </a:lnTo>
                  <a:lnTo>
                    <a:pt x="247650" y="8890"/>
                  </a:lnTo>
                  <a:lnTo>
                    <a:pt x="247650" y="1270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006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6346190" y="3689349"/>
              <a:ext cx="247650" cy="11430"/>
            </a:xfrm>
            <a:custGeom>
              <a:avLst/>
              <a:gdLst/>
              <a:ahLst/>
              <a:cxnLst/>
              <a:rect l="l" t="t" r="r" b="b"/>
              <a:pathLst>
                <a:path w="247650" h="11429">
                  <a:moveTo>
                    <a:pt x="1270" y="8902"/>
                  </a:moveTo>
                  <a:lnTo>
                    <a:pt x="0" y="8902"/>
                  </a:lnTo>
                  <a:lnTo>
                    <a:pt x="0" y="10160"/>
                  </a:lnTo>
                  <a:lnTo>
                    <a:pt x="1270" y="10160"/>
                  </a:lnTo>
                  <a:lnTo>
                    <a:pt x="1270" y="8902"/>
                  </a:lnTo>
                  <a:close/>
                </a:path>
                <a:path w="247650" h="11429">
                  <a:moveTo>
                    <a:pt x="3556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8890"/>
                  </a:lnTo>
                  <a:lnTo>
                    <a:pt x="7620" y="8890"/>
                  </a:lnTo>
                  <a:lnTo>
                    <a:pt x="7620" y="7620"/>
                  </a:lnTo>
                  <a:lnTo>
                    <a:pt x="12700" y="7620"/>
                  </a:lnTo>
                  <a:lnTo>
                    <a:pt x="12700" y="6350"/>
                  </a:lnTo>
                  <a:lnTo>
                    <a:pt x="16510" y="6350"/>
                  </a:lnTo>
                  <a:lnTo>
                    <a:pt x="16510" y="5080"/>
                  </a:lnTo>
                  <a:lnTo>
                    <a:pt x="21590" y="5080"/>
                  </a:lnTo>
                  <a:lnTo>
                    <a:pt x="21590" y="3810"/>
                  </a:lnTo>
                  <a:lnTo>
                    <a:pt x="26670" y="3810"/>
                  </a:lnTo>
                  <a:lnTo>
                    <a:pt x="26670" y="2540"/>
                  </a:lnTo>
                  <a:lnTo>
                    <a:pt x="30467" y="2540"/>
                  </a:lnTo>
                  <a:lnTo>
                    <a:pt x="30467" y="1270"/>
                  </a:lnTo>
                  <a:lnTo>
                    <a:pt x="35560" y="1270"/>
                  </a:lnTo>
                  <a:lnTo>
                    <a:pt x="35560" y="0"/>
                  </a:lnTo>
                  <a:close/>
                </a:path>
                <a:path w="247650" h="11429">
                  <a:moveTo>
                    <a:pt x="247650" y="0"/>
                  </a:moveTo>
                  <a:lnTo>
                    <a:pt x="105410" y="0"/>
                  </a:lnTo>
                  <a:lnTo>
                    <a:pt x="105410" y="1270"/>
                  </a:lnTo>
                  <a:lnTo>
                    <a:pt x="104140" y="1270"/>
                  </a:lnTo>
                  <a:lnTo>
                    <a:pt x="104140" y="2540"/>
                  </a:lnTo>
                  <a:lnTo>
                    <a:pt x="102870" y="2540"/>
                  </a:lnTo>
                  <a:lnTo>
                    <a:pt x="102870" y="3810"/>
                  </a:lnTo>
                  <a:lnTo>
                    <a:pt x="101600" y="3810"/>
                  </a:lnTo>
                  <a:lnTo>
                    <a:pt x="101600" y="5080"/>
                  </a:lnTo>
                  <a:lnTo>
                    <a:pt x="100330" y="5080"/>
                  </a:lnTo>
                  <a:lnTo>
                    <a:pt x="100330" y="6350"/>
                  </a:lnTo>
                  <a:lnTo>
                    <a:pt x="99060" y="6350"/>
                  </a:lnTo>
                  <a:lnTo>
                    <a:pt x="99060" y="7620"/>
                  </a:lnTo>
                  <a:lnTo>
                    <a:pt x="97790" y="7620"/>
                  </a:lnTo>
                  <a:lnTo>
                    <a:pt x="97790" y="8890"/>
                  </a:lnTo>
                  <a:lnTo>
                    <a:pt x="96520" y="8890"/>
                  </a:lnTo>
                  <a:lnTo>
                    <a:pt x="96520" y="10160"/>
                  </a:lnTo>
                  <a:lnTo>
                    <a:pt x="95250" y="10160"/>
                  </a:lnTo>
                  <a:lnTo>
                    <a:pt x="95250" y="11430"/>
                  </a:lnTo>
                  <a:lnTo>
                    <a:pt x="247650" y="11430"/>
                  </a:lnTo>
                  <a:lnTo>
                    <a:pt x="247650" y="10160"/>
                  </a:lnTo>
                  <a:lnTo>
                    <a:pt x="247650" y="8890"/>
                  </a:lnTo>
                  <a:lnTo>
                    <a:pt x="247650" y="1270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006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6431280" y="3700779"/>
              <a:ext cx="162560" cy="11430"/>
            </a:xfrm>
            <a:custGeom>
              <a:avLst/>
              <a:gdLst/>
              <a:ahLst/>
              <a:cxnLst/>
              <a:rect l="l" t="t" r="r" b="b"/>
              <a:pathLst>
                <a:path w="162559" h="11429">
                  <a:moveTo>
                    <a:pt x="162560" y="10172"/>
                  </a:moveTo>
                  <a:lnTo>
                    <a:pt x="0" y="10172"/>
                  </a:lnTo>
                  <a:lnTo>
                    <a:pt x="0" y="11430"/>
                  </a:lnTo>
                  <a:lnTo>
                    <a:pt x="162560" y="11430"/>
                  </a:lnTo>
                  <a:lnTo>
                    <a:pt x="162560" y="10172"/>
                  </a:lnTo>
                  <a:close/>
                </a:path>
                <a:path w="162559" h="11429">
                  <a:moveTo>
                    <a:pt x="162560" y="0"/>
                  </a:moveTo>
                  <a:lnTo>
                    <a:pt x="8890" y="0"/>
                  </a:lnTo>
                  <a:lnTo>
                    <a:pt x="8890" y="2540"/>
                  </a:lnTo>
                  <a:lnTo>
                    <a:pt x="7620" y="2540"/>
                  </a:lnTo>
                  <a:lnTo>
                    <a:pt x="7620" y="3810"/>
                  </a:lnTo>
                  <a:lnTo>
                    <a:pt x="6350" y="3810"/>
                  </a:lnTo>
                  <a:lnTo>
                    <a:pt x="6350" y="5080"/>
                  </a:lnTo>
                  <a:lnTo>
                    <a:pt x="5080" y="5080"/>
                  </a:lnTo>
                  <a:lnTo>
                    <a:pt x="5080" y="6350"/>
                  </a:lnTo>
                  <a:lnTo>
                    <a:pt x="3810" y="6350"/>
                  </a:lnTo>
                  <a:lnTo>
                    <a:pt x="3810" y="7620"/>
                  </a:lnTo>
                  <a:lnTo>
                    <a:pt x="2540" y="7620"/>
                  </a:lnTo>
                  <a:lnTo>
                    <a:pt x="2540" y="8890"/>
                  </a:lnTo>
                  <a:lnTo>
                    <a:pt x="1270" y="8890"/>
                  </a:lnTo>
                  <a:lnTo>
                    <a:pt x="1270" y="10160"/>
                  </a:lnTo>
                  <a:lnTo>
                    <a:pt x="162560" y="10160"/>
                  </a:lnTo>
                  <a:lnTo>
                    <a:pt x="162560" y="8890"/>
                  </a:lnTo>
                  <a:lnTo>
                    <a:pt x="162560" y="7620"/>
                  </a:lnTo>
                  <a:lnTo>
                    <a:pt x="162560" y="6350"/>
                  </a:lnTo>
                  <a:lnTo>
                    <a:pt x="162560" y="5080"/>
                  </a:lnTo>
                  <a:lnTo>
                    <a:pt x="162560" y="3810"/>
                  </a:lnTo>
                  <a:lnTo>
                    <a:pt x="162560" y="2540"/>
                  </a:lnTo>
                  <a:lnTo>
                    <a:pt x="162560" y="0"/>
                  </a:lnTo>
                  <a:close/>
                </a:path>
              </a:pathLst>
            </a:custGeom>
            <a:solidFill>
              <a:srgbClr val="006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6421107" y="3712209"/>
              <a:ext cx="173355" cy="11430"/>
            </a:xfrm>
            <a:custGeom>
              <a:avLst/>
              <a:gdLst/>
              <a:ahLst/>
              <a:cxnLst/>
              <a:rect l="l" t="t" r="r" b="b"/>
              <a:pathLst>
                <a:path w="173354" h="11429">
                  <a:moveTo>
                    <a:pt x="172732" y="0"/>
                  </a:moveTo>
                  <a:lnTo>
                    <a:pt x="8902" y="0"/>
                  </a:lnTo>
                  <a:lnTo>
                    <a:pt x="8902" y="1270"/>
                  </a:lnTo>
                  <a:lnTo>
                    <a:pt x="7632" y="1270"/>
                  </a:lnTo>
                  <a:lnTo>
                    <a:pt x="7632" y="3810"/>
                  </a:lnTo>
                  <a:lnTo>
                    <a:pt x="6362" y="3810"/>
                  </a:lnTo>
                  <a:lnTo>
                    <a:pt x="6362" y="5080"/>
                  </a:lnTo>
                  <a:lnTo>
                    <a:pt x="5092" y="5080"/>
                  </a:lnTo>
                  <a:lnTo>
                    <a:pt x="5092" y="6350"/>
                  </a:lnTo>
                  <a:lnTo>
                    <a:pt x="3822" y="6350"/>
                  </a:lnTo>
                  <a:lnTo>
                    <a:pt x="3822" y="7620"/>
                  </a:lnTo>
                  <a:lnTo>
                    <a:pt x="2552" y="7620"/>
                  </a:lnTo>
                  <a:lnTo>
                    <a:pt x="2552" y="8890"/>
                  </a:lnTo>
                  <a:lnTo>
                    <a:pt x="1282" y="8890"/>
                  </a:lnTo>
                  <a:lnTo>
                    <a:pt x="1282" y="1016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172732" y="11430"/>
                  </a:lnTo>
                  <a:lnTo>
                    <a:pt x="172732" y="10160"/>
                  </a:lnTo>
                  <a:lnTo>
                    <a:pt x="172732" y="8890"/>
                  </a:lnTo>
                  <a:lnTo>
                    <a:pt x="172732" y="1270"/>
                  </a:lnTo>
                  <a:lnTo>
                    <a:pt x="172732" y="0"/>
                  </a:lnTo>
                  <a:close/>
                </a:path>
              </a:pathLst>
            </a:custGeom>
            <a:solidFill>
              <a:srgbClr val="006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6410960" y="3723639"/>
              <a:ext cx="182880" cy="10160"/>
            </a:xfrm>
            <a:custGeom>
              <a:avLst/>
              <a:gdLst/>
              <a:ahLst/>
              <a:cxnLst/>
              <a:rect l="l" t="t" r="r" b="b"/>
              <a:pathLst>
                <a:path w="182879" h="10160">
                  <a:moveTo>
                    <a:pt x="182880" y="0"/>
                  </a:moveTo>
                  <a:lnTo>
                    <a:pt x="8890" y="0"/>
                  </a:lnTo>
                  <a:lnTo>
                    <a:pt x="8890" y="1270"/>
                  </a:lnTo>
                  <a:lnTo>
                    <a:pt x="7620" y="1270"/>
                  </a:lnTo>
                  <a:lnTo>
                    <a:pt x="7620" y="2540"/>
                  </a:lnTo>
                  <a:lnTo>
                    <a:pt x="6350" y="2540"/>
                  </a:lnTo>
                  <a:lnTo>
                    <a:pt x="6350" y="3810"/>
                  </a:lnTo>
                  <a:lnTo>
                    <a:pt x="5080" y="3810"/>
                  </a:lnTo>
                  <a:lnTo>
                    <a:pt x="5080" y="5080"/>
                  </a:lnTo>
                  <a:lnTo>
                    <a:pt x="3810" y="5080"/>
                  </a:lnTo>
                  <a:lnTo>
                    <a:pt x="3810" y="6350"/>
                  </a:lnTo>
                  <a:lnTo>
                    <a:pt x="2540" y="6350"/>
                  </a:lnTo>
                  <a:lnTo>
                    <a:pt x="2540" y="7620"/>
                  </a:lnTo>
                  <a:lnTo>
                    <a:pt x="1270" y="7620"/>
                  </a:lnTo>
                  <a:lnTo>
                    <a:pt x="1270" y="889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182880" y="10160"/>
                  </a:lnTo>
                  <a:lnTo>
                    <a:pt x="182880" y="8890"/>
                  </a:lnTo>
                  <a:lnTo>
                    <a:pt x="182880" y="7620"/>
                  </a:lnTo>
                  <a:lnTo>
                    <a:pt x="182880" y="1270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006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6400800" y="3733799"/>
              <a:ext cx="193040" cy="11430"/>
            </a:xfrm>
            <a:custGeom>
              <a:avLst/>
              <a:gdLst/>
              <a:ahLst/>
              <a:cxnLst/>
              <a:rect l="l" t="t" r="r" b="b"/>
              <a:pathLst>
                <a:path w="193040" h="11429">
                  <a:moveTo>
                    <a:pt x="193040" y="0"/>
                  </a:moveTo>
                  <a:lnTo>
                    <a:pt x="10160" y="0"/>
                  </a:lnTo>
                  <a:lnTo>
                    <a:pt x="10160" y="1270"/>
                  </a:lnTo>
                  <a:lnTo>
                    <a:pt x="8890" y="1270"/>
                  </a:lnTo>
                  <a:lnTo>
                    <a:pt x="8890" y="2540"/>
                  </a:lnTo>
                  <a:lnTo>
                    <a:pt x="7620" y="2540"/>
                  </a:lnTo>
                  <a:lnTo>
                    <a:pt x="7620" y="3810"/>
                  </a:lnTo>
                  <a:lnTo>
                    <a:pt x="6350" y="3810"/>
                  </a:lnTo>
                  <a:lnTo>
                    <a:pt x="6350" y="5080"/>
                  </a:lnTo>
                  <a:lnTo>
                    <a:pt x="5080" y="5080"/>
                  </a:lnTo>
                  <a:lnTo>
                    <a:pt x="5080" y="6350"/>
                  </a:lnTo>
                  <a:lnTo>
                    <a:pt x="3810" y="6350"/>
                  </a:lnTo>
                  <a:lnTo>
                    <a:pt x="3810" y="7620"/>
                  </a:lnTo>
                  <a:lnTo>
                    <a:pt x="2540" y="7620"/>
                  </a:lnTo>
                  <a:lnTo>
                    <a:pt x="2540" y="8890"/>
                  </a:lnTo>
                  <a:lnTo>
                    <a:pt x="1270" y="8890"/>
                  </a:lnTo>
                  <a:lnTo>
                    <a:pt x="1270" y="1016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193040" y="11430"/>
                  </a:lnTo>
                  <a:lnTo>
                    <a:pt x="193040" y="10160"/>
                  </a:lnTo>
                  <a:lnTo>
                    <a:pt x="193040" y="8890"/>
                  </a:lnTo>
                  <a:lnTo>
                    <a:pt x="193040" y="1270"/>
                  </a:lnTo>
                  <a:lnTo>
                    <a:pt x="193040" y="0"/>
                  </a:lnTo>
                  <a:close/>
                </a:path>
              </a:pathLst>
            </a:custGeom>
            <a:solidFill>
              <a:srgbClr val="005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/>
            <p:nvPr/>
          </p:nvSpPr>
          <p:spPr>
            <a:xfrm>
              <a:off x="6391910" y="3745229"/>
              <a:ext cx="201930" cy="11430"/>
            </a:xfrm>
            <a:custGeom>
              <a:avLst/>
              <a:gdLst/>
              <a:ahLst/>
              <a:cxnLst/>
              <a:rect l="l" t="t" r="r" b="b"/>
              <a:pathLst>
                <a:path w="201929" h="11429">
                  <a:moveTo>
                    <a:pt x="201930" y="10172"/>
                  </a:moveTo>
                  <a:lnTo>
                    <a:pt x="0" y="10172"/>
                  </a:lnTo>
                  <a:lnTo>
                    <a:pt x="0" y="11430"/>
                  </a:lnTo>
                  <a:lnTo>
                    <a:pt x="201930" y="11430"/>
                  </a:lnTo>
                  <a:lnTo>
                    <a:pt x="201930" y="10172"/>
                  </a:lnTo>
                  <a:close/>
                </a:path>
                <a:path w="201929" h="11429">
                  <a:moveTo>
                    <a:pt x="201930" y="0"/>
                  </a:moveTo>
                  <a:lnTo>
                    <a:pt x="7620" y="0"/>
                  </a:lnTo>
                  <a:lnTo>
                    <a:pt x="7620" y="1270"/>
                  </a:lnTo>
                  <a:lnTo>
                    <a:pt x="6350" y="1270"/>
                  </a:lnTo>
                  <a:lnTo>
                    <a:pt x="6350" y="3810"/>
                  </a:lnTo>
                  <a:lnTo>
                    <a:pt x="5080" y="3810"/>
                  </a:lnTo>
                  <a:lnTo>
                    <a:pt x="5080" y="5080"/>
                  </a:lnTo>
                  <a:lnTo>
                    <a:pt x="3810" y="5080"/>
                  </a:lnTo>
                  <a:lnTo>
                    <a:pt x="3810" y="7620"/>
                  </a:lnTo>
                  <a:lnTo>
                    <a:pt x="2540" y="7620"/>
                  </a:lnTo>
                  <a:lnTo>
                    <a:pt x="2540" y="8890"/>
                  </a:lnTo>
                  <a:lnTo>
                    <a:pt x="1270" y="8890"/>
                  </a:lnTo>
                  <a:lnTo>
                    <a:pt x="1270" y="10160"/>
                  </a:lnTo>
                  <a:lnTo>
                    <a:pt x="201930" y="10160"/>
                  </a:lnTo>
                  <a:lnTo>
                    <a:pt x="201930" y="8890"/>
                  </a:lnTo>
                  <a:lnTo>
                    <a:pt x="201930" y="7620"/>
                  </a:lnTo>
                  <a:lnTo>
                    <a:pt x="201930" y="5080"/>
                  </a:lnTo>
                  <a:lnTo>
                    <a:pt x="201930" y="3810"/>
                  </a:lnTo>
                  <a:lnTo>
                    <a:pt x="201930" y="1270"/>
                  </a:lnTo>
                  <a:lnTo>
                    <a:pt x="201930" y="0"/>
                  </a:lnTo>
                  <a:close/>
                </a:path>
              </a:pathLst>
            </a:custGeom>
            <a:solidFill>
              <a:srgbClr val="005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548"/>
            <p:cNvSpPr/>
            <p:nvPr/>
          </p:nvSpPr>
          <p:spPr>
            <a:xfrm>
              <a:off x="6384290" y="3756659"/>
              <a:ext cx="209550" cy="11430"/>
            </a:xfrm>
            <a:custGeom>
              <a:avLst/>
              <a:gdLst/>
              <a:ahLst/>
              <a:cxnLst/>
              <a:rect l="l" t="t" r="r" b="b"/>
              <a:pathLst>
                <a:path w="209550" h="11429">
                  <a:moveTo>
                    <a:pt x="209550" y="0"/>
                  </a:moveTo>
                  <a:lnTo>
                    <a:pt x="7620" y="0"/>
                  </a:lnTo>
                  <a:lnTo>
                    <a:pt x="7620" y="1270"/>
                  </a:lnTo>
                  <a:lnTo>
                    <a:pt x="6350" y="1270"/>
                  </a:lnTo>
                  <a:lnTo>
                    <a:pt x="6350" y="2540"/>
                  </a:lnTo>
                  <a:lnTo>
                    <a:pt x="5080" y="2540"/>
                  </a:lnTo>
                  <a:lnTo>
                    <a:pt x="5080" y="3810"/>
                  </a:lnTo>
                  <a:lnTo>
                    <a:pt x="3810" y="3810"/>
                  </a:lnTo>
                  <a:lnTo>
                    <a:pt x="3810" y="6350"/>
                  </a:lnTo>
                  <a:lnTo>
                    <a:pt x="2540" y="6350"/>
                  </a:lnTo>
                  <a:lnTo>
                    <a:pt x="2540" y="7620"/>
                  </a:lnTo>
                  <a:lnTo>
                    <a:pt x="1270" y="7620"/>
                  </a:lnTo>
                  <a:lnTo>
                    <a:pt x="1270" y="889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97790" y="11430"/>
                  </a:lnTo>
                  <a:lnTo>
                    <a:pt x="97790" y="10160"/>
                  </a:lnTo>
                  <a:lnTo>
                    <a:pt x="99060" y="10160"/>
                  </a:lnTo>
                  <a:lnTo>
                    <a:pt x="99060" y="8890"/>
                  </a:lnTo>
                  <a:lnTo>
                    <a:pt x="99060" y="7620"/>
                  </a:lnTo>
                  <a:lnTo>
                    <a:pt x="100330" y="7620"/>
                  </a:lnTo>
                  <a:lnTo>
                    <a:pt x="100330" y="11430"/>
                  </a:lnTo>
                  <a:lnTo>
                    <a:pt x="209550" y="11430"/>
                  </a:lnTo>
                  <a:lnTo>
                    <a:pt x="209550" y="7620"/>
                  </a:lnTo>
                  <a:lnTo>
                    <a:pt x="209550" y="6350"/>
                  </a:lnTo>
                  <a:lnTo>
                    <a:pt x="209550" y="3810"/>
                  </a:lnTo>
                  <a:lnTo>
                    <a:pt x="209550" y="2540"/>
                  </a:lnTo>
                  <a:lnTo>
                    <a:pt x="209550" y="1270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005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549"/>
            <p:cNvSpPr/>
            <p:nvPr/>
          </p:nvSpPr>
          <p:spPr>
            <a:xfrm>
              <a:off x="6375400" y="3768089"/>
              <a:ext cx="218440" cy="11430"/>
            </a:xfrm>
            <a:custGeom>
              <a:avLst/>
              <a:gdLst/>
              <a:ahLst/>
              <a:cxnLst/>
              <a:rect l="l" t="t" r="r" b="b"/>
              <a:pathLst>
                <a:path w="218440" h="11429">
                  <a:moveTo>
                    <a:pt x="102857" y="6362"/>
                  </a:moveTo>
                  <a:lnTo>
                    <a:pt x="2540" y="6362"/>
                  </a:lnTo>
                  <a:lnTo>
                    <a:pt x="2540" y="7620"/>
                  </a:lnTo>
                  <a:lnTo>
                    <a:pt x="1270" y="7620"/>
                  </a:lnTo>
                  <a:lnTo>
                    <a:pt x="1270" y="8890"/>
                  </a:lnTo>
                  <a:lnTo>
                    <a:pt x="1270" y="1016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100330" y="11430"/>
                  </a:lnTo>
                  <a:lnTo>
                    <a:pt x="100330" y="10160"/>
                  </a:lnTo>
                  <a:lnTo>
                    <a:pt x="100330" y="8890"/>
                  </a:lnTo>
                  <a:lnTo>
                    <a:pt x="101600" y="8890"/>
                  </a:lnTo>
                  <a:lnTo>
                    <a:pt x="101600" y="7620"/>
                  </a:lnTo>
                  <a:lnTo>
                    <a:pt x="102857" y="7620"/>
                  </a:lnTo>
                  <a:lnTo>
                    <a:pt x="102857" y="6362"/>
                  </a:lnTo>
                  <a:close/>
                </a:path>
                <a:path w="218440" h="11429">
                  <a:moveTo>
                    <a:pt x="106680" y="12"/>
                  </a:moveTo>
                  <a:lnTo>
                    <a:pt x="7620" y="12"/>
                  </a:lnTo>
                  <a:lnTo>
                    <a:pt x="7620" y="1270"/>
                  </a:lnTo>
                  <a:lnTo>
                    <a:pt x="6350" y="1270"/>
                  </a:lnTo>
                  <a:lnTo>
                    <a:pt x="6350" y="2540"/>
                  </a:lnTo>
                  <a:lnTo>
                    <a:pt x="5080" y="2540"/>
                  </a:lnTo>
                  <a:lnTo>
                    <a:pt x="5080" y="3810"/>
                  </a:lnTo>
                  <a:lnTo>
                    <a:pt x="5080" y="5080"/>
                  </a:lnTo>
                  <a:lnTo>
                    <a:pt x="3810" y="5080"/>
                  </a:lnTo>
                  <a:lnTo>
                    <a:pt x="3810" y="6350"/>
                  </a:lnTo>
                  <a:lnTo>
                    <a:pt x="102870" y="6350"/>
                  </a:lnTo>
                  <a:lnTo>
                    <a:pt x="102870" y="5080"/>
                  </a:lnTo>
                  <a:lnTo>
                    <a:pt x="104140" y="5080"/>
                  </a:lnTo>
                  <a:lnTo>
                    <a:pt x="104140" y="3810"/>
                  </a:lnTo>
                  <a:lnTo>
                    <a:pt x="105397" y="3810"/>
                  </a:lnTo>
                  <a:lnTo>
                    <a:pt x="105397" y="2540"/>
                  </a:lnTo>
                  <a:lnTo>
                    <a:pt x="105410" y="1270"/>
                  </a:lnTo>
                  <a:lnTo>
                    <a:pt x="106680" y="1270"/>
                  </a:lnTo>
                  <a:lnTo>
                    <a:pt x="106680" y="12"/>
                  </a:lnTo>
                  <a:close/>
                </a:path>
                <a:path w="218440" h="11429">
                  <a:moveTo>
                    <a:pt x="218440" y="6362"/>
                  </a:moveTo>
                  <a:lnTo>
                    <a:pt x="109220" y="6362"/>
                  </a:lnTo>
                  <a:lnTo>
                    <a:pt x="109220" y="11430"/>
                  </a:lnTo>
                  <a:lnTo>
                    <a:pt x="218440" y="11430"/>
                  </a:lnTo>
                  <a:lnTo>
                    <a:pt x="218440" y="6362"/>
                  </a:lnTo>
                  <a:close/>
                </a:path>
                <a:path w="218440" h="11429">
                  <a:moveTo>
                    <a:pt x="218440" y="0"/>
                  </a:moveTo>
                  <a:lnTo>
                    <a:pt x="109220" y="0"/>
                  </a:lnTo>
                  <a:lnTo>
                    <a:pt x="109220" y="6350"/>
                  </a:lnTo>
                  <a:lnTo>
                    <a:pt x="218440" y="6350"/>
                  </a:lnTo>
                  <a:lnTo>
                    <a:pt x="218440" y="0"/>
                  </a:lnTo>
                  <a:close/>
                </a:path>
              </a:pathLst>
            </a:custGeom>
            <a:solidFill>
              <a:srgbClr val="005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550"/>
            <p:cNvSpPr/>
            <p:nvPr/>
          </p:nvSpPr>
          <p:spPr>
            <a:xfrm>
              <a:off x="6367780" y="3779519"/>
              <a:ext cx="226060" cy="11430"/>
            </a:xfrm>
            <a:custGeom>
              <a:avLst/>
              <a:gdLst/>
              <a:ahLst/>
              <a:cxnLst/>
              <a:rect l="l" t="t" r="r" b="b"/>
              <a:pathLst>
                <a:path w="226059" h="11429">
                  <a:moveTo>
                    <a:pt x="106680" y="1270"/>
                  </a:moveTo>
                  <a:lnTo>
                    <a:pt x="106667" y="0"/>
                  </a:lnTo>
                  <a:lnTo>
                    <a:pt x="6350" y="0"/>
                  </a:lnTo>
                  <a:lnTo>
                    <a:pt x="6350" y="1270"/>
                  </a:lnTo>
                  <a:lnTo>
                    <a:pt x="5080" y="1270"/>
                  </a:lnTo>
                  <a:lnTo>
                    <a:pt x="5080" y="2540"/>
                  </a:lnTo>
                  <a:lnTo>
                    <a:pt x="5080" y="3810"/>
                  </a:lnTo>
                  <a:lnTo>
                    <a:pt x="3810" y="3810"/>
                  </a:lnTo>
                  <a:lnTo>
                    <a:pt x="3810" y="5080"/>
                  </a:lnTo>
                  <a:lnTo>
                    <a:pt x="3810" y="6350"/>
                  </a:lnTo>
                  <a:lnTo>
                    <a:pt x="2540" y="6350"/>
                  </a:lnTo>
                  <a:lnTo>
                    <a:pt x="2540" y="7620"/>
                  </a:lnTo>
                  <a:lnTo>
                    <a:pt x="1270" y="7620"/>
                  </a:lnTo>
                  <a:lnTo>
                    <a:pt x="1270" y="1016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102870" y="11430"/>
                  </a:lnTo>
                  <a:lnTo>
                    <a:pt x="102870" y="10160"/>
                  </a:lnTo>
                  <a:lnTo>
                    <a:pt x="102870" y="7620"/>
                  </a:lnTo>
                  <a:lnTo>
                    <a:pt x="104140" y="7620"/>
                  </a:lnTo>
                  <a:lnTo>
                    <a:pt x="104140" y="6350"/>
                  </a:lnTo>
                  <a:lnTo>
                    <a:pt x="104127" y="5080"/>
                  </a:lnTo>
                  <a:lnTo>
                    <a:pt x="105410" y="5080"/>
                  </a:lnTo>
                  <a:lnTo>
                    <a:pt x="105410" y="3810"/>
                  </a:lnTo>
                  <a:lnTo>
                    <a:pt x="105410" y="2540"/>
                  </a:lnTo>
                  <a:lnTo>
                    <a:pt x="106680" y="2540"/>
                  </a:lnTo>
                  <a:lnTo>
                    <a:pt x="106680" y="1270"/>
                  </a:lnTo>
                  <a:close/>
                </a:path>
                <a:path w="226059" h="11429">
                  <a:moveTo>
                    <a:pt x="226060" y="7632"/>
                  </a:moveTo>
                  <a:lnTo>
                    <a:pt x="116840" y="7632"/>
                  </a:lnTo>
                  <a:lnTo>
                    <a:pt x="116840" y="11430"/>
                  </a:lnTo>
                  <a:lnTo>
                    <a:pt x="226060" y="11430"/>
                  </a:lnTo>
                  <a:lnTo>
                    <a:pt x="226060" y="7632"/>
                  </a:lnTo>
                  <a:close/>
                </a:path>
                <a:path w="226059" h="11429">
                  <a:moveTo>
                    <a:pt x="226060" y="1282"/>
                  </a:moveTo>
                  <a:lnTo>
                    <a:pt x="116840" y="1282"/>
                  </a:lnTo>
                  <a:lnTo>
                    <a:pt x="116840" y="7620"/>
                  </a:lnTo>
                  <a:lnTo>
                    <a:pt x="226060" y="7620"/>
                  </a:lnTo>
                  <a:lnTo>
                    <a:pt x="226060" y="1282"/>
                  </a:lnTo>
                  <a:close/>
                </a:path>
                <a:path w="226059" h="11429">
                  <a:moveTo>
                    <a:pt x="226060" y="0"/>
                  </a:moveTo>
                  <a:lnTo>
                    <a:pt x="116840" y="0"/>
                  </a:lnTo>
                  <a:lnTo>
                    <a:pt x="116840" y="1270"/>
                  </a:lnTo>
                  <a:lnTo>
                    <a:pt x="226060" y="1270"/>
                  </a:lnTo>
                  <a:lnTo>
                    <a:pt x="226060" y="0"/>
                  </a:lnTo>
                  <a:close/>
                </a:path>
              </a:pathLst>
            </a:custGeom>
            <a:solidFill>
              <a:srgbClr val="005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6363970" y="3790949"/>
              <a:ext cx="229870" cy="10160"/>
            </a:xfrm>
            <a:custGeom>
              <a:avLst/>
              <a:gdLst/>
              <a:ahLst/>
              <a:cxnLst/>
              <a:rect l="l" t="t" r="r" b="b"/>
              <a:pathLst>
                <a:path w="229870" h="10160">
                  <a:moveTo>
                    <a:pt x="101600" y="7632"/>
                  </a:moveTo>
                  <a:lnTo>
                    <a:pt x="0" y="7632"/>
                  </a:lnTo>
                  <a:lnTo>
                    <a:pt x="0" y="10160"/>
                  </a:lnTo>
                  <a:lnTo>
                    <a:pt x="101600" y="10160"/>
                  </a:lnTo>
                  <a:lnTo>
                    <a:pt x="101600" y="7632"/>
                  </a:lnTo>
                  <a:close/>
                </a:path>
                <a:path w="229870" h="10160">
                  <a:moveTo>
                    <a:pt x="105410" y="0"/>
                  </a:moveTo>
                  <a:lnTo>
                    <a:pt x="3810" y="0"/>
                  </a:lnTo>
                  <a:lnTo>
                    <a:pt x="3810" y="1270"/>
                  </a:lnTo>
                  <a:lnTo>
                    <a:pt x="2540" y="1270"/>
                  </a:lnTo>
                  <a:lnTo>
                    <a:pt x="2540" y="2540"/>
                  </a:lnTo>
                  <a:lnTo>
                    <a:pt x="2540" y="3810"/>
                  </a:lnTo>
                  <a:lnTo>
                    <a:pt x="1270" y="3810"/>
                  </a:lnTo>
                  <a:lnTo>
                    <a:pt x="1270" y="5080"/>
                  </a:lnTo>
                  <a:lnTo>
                    <a:pt x="1270" y="635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102870" y="7620"/>
                  </a:lnTo>
                  <a:lnTo>
                    <a:pt x="102870" y="6350"/>
                  </a:lnTo>
                  <a:lnTo>
                    <a:pt x="102870" y="5080"/>
                  </a:lnTo>
                  <a:lnTo>
                    <a:pt x="104140" y="5080"/>
                  </a:lnTo>
                  <a:lnTo>
                    <a:pt x="104140" y="3810"/>
                  </a:lnTo>
                  <a:lnTo>
                    <a:pt x="104140" y="2540"/>
                  </a:lnTo>
                  <a:lnTo>
                    <a:pt x="105410" y="2540"/>
                  </a:lnTo>
                  <a:lnTo>
                    <a:pt x="105410" y="1270"/>
                  </a:lnTo>
                  <a:lnTo>
                    <a:pt x="105410" y="0"/>
                  </a:lnTo>
                  <a:close/>
                </a:path>
                <a:path w="229870" h="10160">
                  <a:moveTo>
                    <a:pt x="229870" y="7632"/>
                  </a:moveTo>
                  <a:lnTo>
                    <a:pt x="120650" y="7632"/>
                  </a:lnTo>
                  <a:lnTo>
                    <a:pt x="120650" y="10160"/>
                  </a:lnTo>
                  <a:lnTo>
                    <a:pt x="229870" y="10160"/>
                  </a:lnTo>
                  <a:lnTo>
                    <a:pt x="229870" y="7632"/>
                  </a:lnTo>
                  <a:close/>
                </a:path>
                <a:path w="229870" h="10160">
                  <a:moveTo>
                    <a:pt x="229870" y="2552"/>
                  </a:moveTo>
                  <a:lnTo>
                    <a:pt x="120650" y="2552"/>
                  </a:lnTo>
                  <a:lnTo>
                    <a:pt x="120650" y="7620"/>
                  </a:lnTo>
                  <a:lnTo>
                    <a:pt x="229870" y="7620"/>
                  </a:lnTo>
                  <a:lnTo>
                    <a:pt x="229870" y="2552"/>
                  </a:lnTo>
                  <a:close/>
                </a:path>
                <a:path w="229870" h="10160">
                  <a:moveTo>
                    <a:pt x="229870" y="0"/>
                  </a:moveTo>
                  <a:lnTo>
                    <a:pt x="120650" y="0"/>
                  </a:lnTo>
                  <a:lnTo>
                    <a:pt x="120650" y="2540"/>
                  </a:lnTo>
                  <a:lnTo>
                    <a:pt x="229870" y="2540"/>
                  </a:lnTo>
                  <a:lnTo>
                    <a:pt x="229870" y="0"/>
                  </a:lnTo>
                  <a:close/>
                </a:path>
              </a:pathLst>
            </a:custGeom>
            <a:solidFill>
              <a:srgbClr val="005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/>
            <p:nvPr/>
          </p:nvSpPr>
          <p:spPr>
            <a:xfrm>
              <a:off x="6357620" y="3801109"/>
              <a:ext cx="236220" cy="11430"/>
            </a:xfrm>
            <a:custGeom>
              <a:avLst/>
              <a:gdLst/>
              <a:ahLst/>
              <a:cxnLst/>
              <a:rect l="l" t="t" r="r" b="b"/>
              <a:pathLst>
                <a:path w="236220" h="11429">
                  <a:moveTo>
                    <a:pt x="106680" y="0"/>
                  </a:moveTo>
                  <a:lnTo>
                    <a:pt x="5080" y="0"/>
                  </a:lnTo>
                  <a:lnTo>
                    <a:pt x="5080" y="2540"/>
                  </a:lnTo>
                  <a:lnTo>
                    <a:pt x="3810" y="2540"/>
                  </a:lnTo>
                  <a:lnTo>
                    <a:pt x="3810" y="3810"/>
                  </a:lnTo>
                  <a:lnTo>
                    <a:pt x="2540" y="3810"/>
                  </a:lnTo>
                  <a:lnTo>
                    <a:pt x="2540" y="6350"/>
                  </a:lnTo>
                  <a:lnTo>
                    <a:pt x="1270" y="6350"/>
                  </a:lnTo>
                  <a:lnTo>
                    <a:pt x="1270" y="7620"/>
                  </a:lnTo>
                  <a:lnTo>
                    <a:pt x="1270" y="8890"/>
                  </a:lnTo>
                  <a:lnTo>
                    <a:pt x="0" y="8890"/>
                  </a:lnTo>
                  <a:lnTo>
                    <a:pt x="0" y="11430"/>
                  </a:lnTo>
                  <a:lnTo>
                    <a:pt x="104140" y="11430"/>
                  </a:lnTo>
                  <a:lnTo>
                    <a:pt x="104140" y="8890"/>
                  </a:lnTo>
                  <a:lnTo>
                    <a:pt x="104140" y="7620"/>
                  </a:lnTo>
                  <a:lnTo>
                    <a:pt x="105410" y="7620"/>
                  </a:lnTo>
                  <a:lnTo>
                    <a:pt x="105410" y="6350"/>
                  </a:lnTo>
                  <a:lnTo>
                    <a:pt x="105410" y="3810"/>
                  </a:lnTo>
                  <a:lnTo>
                    <a:pt x="106680" y="3810"/>
                  </a:lnTo>
                  <a:lnTo>
                    <a:pt x="106680" y="2540"/>
                  </a:lnTo>
                  <a:lnTo>
                    <a:pt x="106680" y="0"/>
                  </a:lnTo>
                  <a:close/>
                </a:path>
                <a:path w="236220" h="11429">
                  <a:moveTo>
                    <a:pt x="236220" y="3822"/>
                  </a:moveTo>
                  <a:lnTo>
                    <a:pt x="127000" y="3822"/>
                  </a:lnTo>
                  <a:lnTo>
                    <a:pt x="127000" y="11430"/>
                  </a:lnTo>
                  <a:lnTo>
                    <a:pt x="236220" y="11430"/>
                  </a:lnTo>
                  <a:lnTo>
                    <a:pt x="236220" y="3822"/>
                  </a:lnTo>
                  <a:close/>
                </a:path>
                <a:path w="236220" h="11429">
                  <a:moveTo>
                    <a:pt x="236220" y="0"/>
                  </a:moveTo>
                  <a:lnTo>
                    <a:pt x="127000" y="0"/>
                  </a:lnTo>
                  <a:lnTo>
                    <a:pt x="127000" y="3810"/>
                  </a:lnTo>
                  <a:lnTo>
                    <a:pt x="236220" y="3810"/>
                  </a:lnTo>
                  <a:lnTo>
                    <a:pt x="236220" y="0"/>
                  </a:lnTo>
                  <a:close/>
                </a:path>
              </a:pathLst>
            </a:custGeom>
            <a:solidFill>
              <a:srgbClr val="005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/>
            <p:nvPr/>
          </p:nvSpPr>
          <p:spPr>
            <a:xfrm>
              <a:off x="6355080" y="3812539"/>
              <a:ext cx="238760" cy="11430"/>
            </a:xfrm>
            <a:custGeom>
              <a:avLst/>
              <a:gdLst/>
              <a:ahLst/>
              <a:cxnLst/>
              <a:rect l="l" t="t" r="r" b="b"/>
              <a:pathLst>
                <a:path w="238759" h="11429">
                  <a:moveTo>
                    <a:pt x="105410" y="0"/>
                  </a:moveTo>
                  <a:lnTo>
                    <a:pt x="2540" y="0"/>
                  </a:lnTo>
                  <a:lnTo>
                    <a:pt x="2540" y="2540"/>
                  </a:lnTo>
                  <a:lnTo>
                    <a:pt x="1270" y="2540"/>
                  </a:lnTo>
                  <a:lnTo>
                    <a:pt x="1270" y="5080"/>
                  </a:lnTo>
                  <a:lnTo>
                    <a:pt x="1270" y="7620"/>
                  </a:lnTo>
                  <a:lnTo>
                    <a:pt x="0" y="7620"/>
                  </a:lnTo>
                  <a:lnTo>
                    <a:pt x="0" y="8890"/>
                  </a:lnTo>
                  <a:lnTo>
                    <a:pt x="0" y="11430"/>
                  </a:lnTo>
                  <a:lnTo>
                    <a:pt x="102870" y="11430"/>
                  </a:lnTo>
                  <a:lnTo>
                    <a:pt x="102870" y="8890"/>
                  </a:lnTo>
                  <a:lnTo>
                    <a:pt x="104127" y="8890"/>
                  </a:lnTo>
                  <a:lnTo>
                    <a:pt x="104127" y="7620"/>
                  </a:lnTo>
                  <a:lnTo>
                    <a:pt x="104140" y="5080"/>
                  </a:lnTo>
                  <a:lnTo>
                    <a:pt x="105410" y="5080"/>
                  </a:lnTo>
                  <a:lnTo>
                    <a:pt x="105410" y="2540"/>
                  </a:lnTo>
                  <a:lnTo>
                    <a:pt x="105410" y="0"/>
                  </a:lnTo>
                  <a:close/>
                </a:path>
                <a:path w="238759" h="11429">
                  <a:moveTo>
                    <a:pt x="238760" y="5092"/>
                  </a:moveTo>
                  <a:lnTo>
                    <a:pt x="129540" y="5092"/>
                  </a:lnTo>
                  <a:lnTo>
                    <a:pt x="129540" y="11430"/>
                  </a:lnTo>
                  <a:lnTo>
                    <a:pt x="238760" y="11430"/>
                  </a:lnTo>
                  <a:lnTo>
                    <a:pt x="238760" y="5092"/>
                  </a:lnTo>
                  <a:close/>
                </a:path>
                <a:path w="238759" h="11429">
                  <a:moveTo>
                    <a:pt x="238760" y="0"/>
                  </a:moveTo>
                  <a:lnTo>
                    <a:pt x="129540" y="0"/>
                  </a:lnTo>
                  <a:lnTo>
                    <a:pt x="129540" y="5080"/>
                  </a:lnTo>
                  <a:lnTo>
                    <a:pt x="238760" y="5080"/>
                  </a:lnTo>
                  <a:lnTo>
                    <a:pt x="238760" y="0"/>
                  </a:lnTo>
                  <a:close/>
                </a:path>
              </a:pathLst>
            </a:custGeom>
            <a:solidFill>
              <a:srgbClr val="005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/>
            <p:nvPr/>
          </p:nvSpPr>
          <p:spPr>
            <a:xfrm>
              <a:off x="6352540" y="3823969"/>
              <a:ext cx="241300" cy="11430"/>
            </a:xfrm>
            <a:custGeom>
              <a:avLst/>
              <a:gdLst/>
              <a:ahLst/>
              <a:cxnLst/>
              <a:rect l="l" t="t" r="r" b="b"/>
              <a:pathLst>
                <a:path w="241300" h="11429">
                  <a:moveTo>
                    <a:pt x="105410" y="0"/>
                  </a:moveTo>
                  <a:lnTo>
                    <a:pt x="2540" y="0"/>
                  </a:lnTo>
                  <a:lnTo>
                    <a:pt x="2540" y="1270"/>
                  </a:lnTo>
                  <a:lnTo>
                    <a:pt x="1270" y="1270"/>
                  </a:lnTo>
                  <a:lnTo>
                    <a:pt x="1270" y="5080"/>
                  </a:lnTo>
                  <a:lnTo>
                    <a:pt x="1270" y="7620"/>
                  </a:lnTo>
                  <a:lnTo>
                    <a:pt x="0" y="7620"/>
                  </a:lnTo>
                  <a:lnTo>
                    <a:pt x="0" y="11430"/>
                  </a:lnTo>
                  <a:lnTo>
                    <a:pt x="102870" y="11430"/>
                  </a:lnTo>
                  <a:lnTo>
                    <a:pt x="102870" y="7620"/>
                  </a:lnTo>
                  <a:lnTo>
                    <a:pt x="102870" y="5080"/>
                  </a:lnTo>
                  <a:lnTo>
                    <a:pt x="104140" y="5080"/>
                  </a:lnTo>
                  <a:lnTo>
                    <a:pt x="104140" y="1270"/>
                  </a:lnTo>
                  <a:lnTo>
                    <a:pt x="105410" y="1270"/>
                  </a:lnTo>
                  <a:lnTo>
                    <a:pt x="105410" y="0"/>
                  </a:lnTo>
                  <a:close/>
                </a:path>
                <a:path w="241300" h="11429">
                  <a:moveTo>
                    <a:pt x="241300" y="0"/>
                  </a:moveTo>
                  <a:lnTo>
                    <a:pt x="132080" y="0"/>
                  </a:lnTo>
                  <a:lnTo>
                    <a:pt x="132080" y="11430"/>
                  </a:lnTo>
                  <a:lnTo>
                    <a:pt x="241300" y="11430"/>
                  </a:lnTo>
                  <a:lnTo>
                    <a:pt x="241300" y="0"/>
                  </a:lnTo>
                  <a:close/>
                </a:path>
              </a:pathLst>
            </a:custGeom>
            <a:solidFill>
              <a:srgbClr val="005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6351270" y="3835399"/>
              <a:ext cx="242570" cy="11430"/>
            </a:xfrm>
            <a:custGeom>
              <a:avLst/>
              <a:gdLst/>
              <a:ahLst/>
              <a:cxnLst/>
              <a:rect l="l" t="t" r="r" b="b"/>
              <a:pathLst>
                <a:path w="242570" h="11429">
                  <a:moveTo>
                    <a:pt x="104140" y="0"/>
                  </a:moveTo>
                  <a:lnTo>
                    <a:pt x="1270" y="0"/>
                  </a:lnTo>
                  <a:lnTo>
                    <a:pt x="1270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101600" y="11430"/>
                  </a:lnTo>
                  <a:lnTo>
                    <a:pt x="101600" y="10160"/>
                  </a:lnTo>
                  <a:lnTo>
                    <a:pt x="102870" y="10160"/>
                  </a:lnTo>
                  <a:lnTo>
                    <a:pt x="102870" y="2540"/>
                  </a:lnTo>
                  <a:lnTo>
                    <a:pt x="104140" y="2540"/>
                  </a:lnTo>
                  <a:lnTo>
                    <a:pt x="104140" y="1270"/>
                  </a:lnTo>
                  <a:lnTo>
                    <a:pt x="104140" y="0"/>
                  </a:lnTo>
                  <a:close/>
                </a:path>
                <a:path w="242570" h="11429">
                  <a:moveTo>
                    <a:pt x="242570" y="2552"/>
                  </a:moveTo>
                  <a:lnTo>
                    <a:pt x="133350" y="2552"/>
                  </a:lnTo>
                  <a:lnTo>
                    <a:pt x="133350" y="11430"/>
                  </a:lnTo>
                  <a:lnTo>
                    <a:pt x="242570" y="11430"/>
                  </a:lnTo>
                  <a:lnTo>
                    <a:pt x="242570" y="2552"/>
                  </a:lnTo>
                  <a:close/>
                </a:path>
                <a:path w="242570" h="11429">
                  <a:moveTo>
                    <a:pt x="242570" y="0"/>
                  </a:moveTo>
                  <a:lnTo>
                    <a:pt x="133350" y="0"/>
                  </a:lnTo>
                  <a:lnTo>
                    <a:pt x="133350" y="2540"/>
                  </a:lnTo>
                  <a:lnTo>
                    <a:pt x="242570" y="2540"/>
                  </a:lnTo>
                  <a:lnTo>
                    <a:pt x="242570" y="0"/>
                  </a:lnTo>
                  <a:close/>
                </a:path>
              </a:pathLst>
            </a:custGeom>
            <a:solidFill>
              <a:srgbClr val="005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556"/>
            <p:cNvSpPr/>
            <p:nvPr/>
          </p:nvSpPr>
          <p:spPr>
            <a:xfrm>
              <a:off x="6350000" y="3846829"/>
              <a:ext cx="243840" cy="11430"/>
            </a:xfrm>
            <a:custGeom>
              <a:avLst/>
              <a:gdLst/>
              <a:ahLst/>
              <a:cxnLst/>
              <a:rect l="l" t="t" r="r" b="b"/>
              <a:pathLst>
                <a:path w="243840" h="11429">
                  <a:moveTo>
                    <a:pt x="10287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02857" y="11430"/>
                  </a:lnTo>
                  <a:lnTo>
                    <a:pt x="102870" y="0"/>
                  </a:lnTo>
                  <a:close/>
                </a:path>
                <a:path w="243840" h="11429">
                  <a:moveTo>
                    <a:pt x="243840" y="0"/>
                  </a:moveTo>
                  <a:lnTo>
                    <a:pt x="134620" y="0"/>
                  </a:lnTo>
                  <a:lnTo>
                    <a:pt x="134620" y="11430"/>
                  </a:lnTo>
                  <a:lnTo>
                    <a:pt x="243840" y="11430"/>
                  </a:lnTo>
                  <a:lnTo>
                    <a:pt x="243840" y="0"/>
                  </a:lnTo>
                  <a:close/>
                </a:path>
              </a:pathLst>
            </a:custGeom>
            <a:solidFill>
              <a:srgbClr val="005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" name="object 557"/>
            <p:cNvSpPr/>
            <p:nvPr/>
          </p:nvSpPr>
          <p:spPr>
            <a:xfrm>
              <a:off x="6348730" y="3858259"/>
              <a:ext cx="245110" cy="10160"/>
            </a:xfrm>
            <a:custGeom>
              <a:avLst/>
              <a:gdLst/>
              <a:ahLst/>
              <a:cxnLst/>
              <a:rect l="l" t="t" r="r" b="b"/>
              <a:pathLst>
                <a:path w="245109" h="10160">
                  <a:moveTo>
                    <a:pt x="102870" y="3822"/>
                  </a:moveTo>
                  <a:lnTo>
                    <a:pt x="0" y="3822"/>
                  </a:lnTo>
                  <a:lnTo>
                    <a:pt x="0" y="10160"/>
                  </a:lnTo>
                  <a:lnTo>
                    <a:pt x="102870" y="10160"/>
                  </a:lnTo>
                  <a:lnTo>
                    <a:pt x="102870" y="3822"/>
                  </a:lnTo>
                  <a:close/>
                </a:path>
                <a:path w="245109" h="10160">
                  <a:moveTo>
                    <a:pt x="104127" y="0"/>
                  </a:moveTo>
                  <a:lnTo>
                    <a:pt x="1270" y="0"/>
                  </a:lnTo>
                  <a:lnTo>
                    <a:pt x="1270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04127" y="3810"/>
                  </a:lnTo>
                  <a:lnTo>
                    <a:pt x="104127" y="2540"/>
                  </a:lnTo>
                  <a:lnTo>
                    <a:pt x="104127" y="0"/>
                  </a:lnTo>
                  <a:close/>
                </a:path>
                <a:path w="245109" h="10160">
                  <a:moveTo>
                    <a:pt x="245110" y="3822"/>
                  </a:moveTo>
                  <a:lnTo>
                    <a:pt x="135890" y="3822"/>
                  </a:lnTo>
                  <a:lnTo>
                    <a:pt x="135890" y="10160"/>
                  </a:lnTo>
                  <a:lnTo>
                    <a:pt x="245110" y="10160"/>
                  </a:lnTo>
                  <a:lnTo>
                    <a:pt x="245110" y="3822"/>
                  </a:lnTo>
                  <a:close/>
                </a:path>
                <a:path w="245109" h="10160">
                  <a:moveTo>
                    <a:pt x="245110" y="0"/>
                  </a:moveTo>
                  <a:lnTo>
                    <a:pt x="135890" y="0"/>
                  </a:lnTo>
                  <a:lnTo>
                    <a:pt x="135890" y="3810"/>
                  </a:lnTo>
                  <a:lnTo>
                    <a:pt x="245110" y="3810"/>
                  </a:lnTo>
                  <a:lnTo>
                    <a:pt x="245110" y="0"/>
                  </a:lnTo>
                  <a:close/>
                </a:path>
              </a:pathLst>
            </a:custGeom>
            <a:solidFill>
              <a:srgbClr val="005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" name="object 558"/>
            <p:cNvSpPr/>
            <p:nvPr/>
          </p:nvSpPr>
          <p:spPr>
            <a:xfrm>
              <a:off x="6347460" y="3868419"/>
              <a:ext cx="246379" cy="11430"/>
            </a:xfrm>
            <a:custGeom>
              <a:avLst/>
              <a:gdLst/>
              <a:ahLst/>
              <a:cxnLst/>
              <a:rect l="l" t="t" r="r" b="b"/>
              <a:pathLst>
                <a:path w="246379" h="11429">
                  <a:moveTo>
                    <a:pt x="104140" y="0"/>
                  </a:moveTo>
                  <a:lnTo>
                    <a:pt x="1270" y="0"/>
                  </a:lnTo>
                  <a:lnTo>
                    <a:pt x="1270" y="8890"/>
                  </a:lnTo>
                  <a:lnTo>
                    <a:pt x="0" y="8890"/>
                  </a:lnTo>
                  <a:lnTo>
                    <a:pt x="0" y="11430"/>
                  </a:lnTo>
                  <a:lnTo>
                    <a:pt x="104140" y="11430"/>
                  </a:lnTo>
                  <a:lnTo>
                    <a:pt x="104140" y="8890"/>
                  </a:lnTo>
                  <a:lnTo>
                    <a:pt x="104140" y="0"/>
                  </a:lnTo>
                  <a:close/>
                </a:path>
                <a:path w="246379" h="11429">
                  <a:moveTo>
                    <a:pt x="246380" y="0"/>
                  </a:moveTo>
                  <a:lnTo>
                    <a:pt x="137160" y="0"/>
                  </a:lnTo>
                  <a:lnTo>
                    <a:pt x="137160" y="11430"/>
                  </a:lnTo>
                  <a:lnTo>
                    <a:pt x="246380" y="11430"/>
                  </a:lnTo>
                  <a:lnTo>
                    <a:pt x="246380" y="0"/>
                  </a:lnTo>
                  <a:close/>
                </a:path>
              </a:pathLst>
            </a:custGeom>
            <a:solidFill>
              <a:srgbClr val="005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" name="object 559"/>
            <p:cNvSpPr/>
            <p:nvPr/>
          </p:nvSpPr>
          <p:spPr>
            <a:xfrm>
              <a:off x="6347460" y="3879849"/>
              <a:ext cx="246379" cy="11430"/>
            </a:xfrm>
            <a:custGeom>
              <a:avLst/>
              <a:gdLst/>
              <a:ahLst/>
              <a:cxnLst/>
              <a:rect l="l" t="t" r="r" b="b"/>
              <a:pathLst>
                <a:path w="246379" h="11429">
                  <a:moveTo>
                    <a:pt x="10414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04140" y="11430"/>
                  </a:lnTo>
                  <a:lnTo>
                    <a:pt x="104140" y="0"/>
                  </a:lnTo>
                  <a:close/>
                </a:path>
                <a:path w="246379" h="11429">
                  <a:moveTo>
                    <a:pt x="246380" y="0"/>
                  </a:moveTo>
                  <a:lnTo>
                    <a:pt x="137160" y="0"/>
                  </a:lnTo>
                  <a:lnTo>
                    <a:pt x="137160" y="11430"/>
                  </a:lnTo>
                  <a:lnTo>
                    <a:pt x="246380" y="11430"/>
                  </a:lnTo>
                  <a:lnTo>
                    <a:pt x="246380" y="0"/>
                  </a:lnTo>
                  <a:close/>
                </a:path>
              </a:pathLst>
            </a:custGeom>
            <a:solidFill>
              <a:srgbClr val="005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" name="object 560"/>
            <p:cNvSpPr/>
            <p:nvPr/>
          </p:nvSpPr>
          <p:spPr>
            <a:xfrm>
              <a:off x="6347460" y="3891279"/>
              <a:ext cx="246379" cy="11430"/>
            </a:xfrm>
            <a:custGeom>
              <a:avLst/>
              <a:gdLst/>
              <a:ahLst/>
              <a:cxnLst/>
              <a:rect l="l" t="t" r="r" b="b"/>
              <a:pathLst>
                <a:path w="246379" h="11429">
                  <a:moveTo>
                    <a:pt x="10414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0" y="11430"/>
                  </a:lnTo>
                  <a:lnTo>
                    <a:pt x="102870" y="11430"/>
                  </a:lnTo>
                  <a:lnTo>
                    <a:pt x="102870" y="7620"/>
                  </a:lnTo>
                  <a:lnTo>
                    <a:pt x="104140" y="7620"/>
                  </a:lnTo>
                  <a:lnTo>
                    <a:pt x="104140" y="0"/>
                  </a:lnTo>
                  <a:close/>
                </a:path>
                <a:path w="246379" h="11429">
                  <a:moveTo>
                    <a:pt x="246380" y="0"/>
                  </a:moveTo>
                  <a:lnTo>
                    <a:pt x="137160" y="0"/>
                  </a:lnTo>
                  <a:lnTo>
                    <a:pt x="137160" y="11430"/>
                  </a:lnTo>
                  <a:lnTo>
                    <a:pt x="246380" y="11430"/>
                  </a:lnTo>
                  <a:lnTo>
                    <a:pt x="246380" y="0"/>
                  </a:lnTo>
                  <a:close/>
                </a:path>
              </a:pathLst>
            </a:custGeom>
            <a:solidFill>
              <a:srgbClr val="005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/>
            <p:nvPr/>
          </p:nvSpPr>
          <p:spPr>
            <a:xfrm>
              <a:off x="6346190" y="3902709"/>
              <a:ext cx="247650" cy="11430"/>
            </a:xfrm>
            <a:custGeom>
              <a:avLst/>
              <a:gdLst/>
              <a:ahLst/>
              <a:cxnLst/>
              <a:rect l="l" t="t" r="r" b="b"/>
              <a:pathLst>
                <a:path w="247650" h="11429">
                  <a:moveTo>
                    <a:pt x="104140" y="0"/>
                  </a:moveTo>
                  <a:lnTo>
                    <a:pt x="1270" y="0"/>
                  </a:lnTo>
                  <a:lnTo>
                    <a:pt x="1270" y="1016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104140" y="11430"/>
                  </a:lnTo>
                  <a:lnTo>
                    <a:pt x="104140" y="10160"/>
                  </a:lnTo>
                  <a:lnTo>
                    <a:pt x="104140" y="0"/>
                  </a:lnTo>
                  <a:close/>
                </a:path>
                <a:path w="247650" h="11429">
                  <a:moveTo>
                    <a:pt x="247650" y="0"/>
                  </a:moveTo>
                  <a:lnTo>
                    <a:pt x="138430" y="0"/>
                  </a:lnTo>
                  <a:lnTo>
                    <a:pt x="138430" y="11430"/>
                  </a:lnTo>
                  <a:lnTo>
                    <a:pt x="247650" y="11430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005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/>
            <p:nvPr/>
          </p:nvSpPr>
          <p:spPr>
            <a:xfrm>
              <a:off x="6346190" y="3914139"/>
              <a:ext cx="247650" cy="11430"/>
            </a:xfrm>
            <a:custGeom>
              <a:avLst/>
              <a:gdLst/>
              <a:ahLst/>
              <a:cxnLst/>
              <a:rect l="l" t="t" r="r" b="b"/>
              <a:pathLst>
                <a:path w="247650" h="11429">
                  <a:moveTo>
                    <a:pt x="105410" y="8890"/>
                  </a:moveTo>
                  <a:lnTo>
                    <a:pt x="104140" y="8890"/>
                  </a:lnTo>
                  <a:lnTo>
                    <a:pt x="104140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11430"/>
                  </a:lnTo>
                  <a:lnTo>
                    <a:pt x="105410" y="11430"/>
                  </a:lnTo>
                  <a:lnTo>
                    <a:pt x="105410" y="8890"/>
                  </a:lnTo>
                  <a:close/>
                </a:path>
                <a:path w="247650" h="11429">
                  <a:moveTo>
                    <a:pt x="247650" y="0"/>
                  </a:moveTo>
                  <a:lnTo>
                    <a:pt x="138430" y="0"/>
                  </a:lnTo>
                  <a:lnTo>
                    <a:pt x="138430" y="8890"/>
                  </a:lnTo>
                  <a:lnTo>
                    <a:pt x="137160" y="8890"/>
                  </a:lnTo>
                  <a:lnTo>
                    <a:pt x="137160" y="11430"/>
                  </a:lnTo>
                  <a:lnTo>
                    <a:pt x="247650" y="11430"/>
                  </a:lnTo>
                  <a:lnTo>
                    <a:pt x="247650" y="8890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004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563"/>
            <p:cNvSpPr/>
            <p:nvPr/>
          </p:nvSpPr>
          <p:spPr>
            <a:xfrm>
              <a:off x="6346190" y="3925569"/>
              <a:ext cx="247650" cy="10160"/>
            </a:xfrm>
            <a:custGeom>
              <a:avLst/>
              <a:gdLst/>
              <a:ahLst/>
              <a:cxnLst/>
              <a:rect l="l" t="t" r="r" b="b"/>
              <a:pathLst>
                <a:path w="247650" h="10160">
                  <a:moveTo>
                    <a:pt x="10541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05410" y="10160"/>
                  </a:lnTo>
                  <a:lnTo>
                    <a:pt x="105410" y="0"/>
                  </a:lnTo>
                  <a:close/>
                </a:path>
                <a:path w="247650" h="10160">
                  <a:moveTo>
                    <a:pt x="247650" y="0"/>
                  </a:moveTo>
                  <a:lnTo>
                    <a:pt x="137160" y="0"/>
                  </a:lnTo>
                  <a:lnTo>
                    <a:pt x="137160" y="10160"/>
                  </a:lnTo>
                  <a:lnTo>
                    <a:pt x="247650" y="10160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004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564"/>
            <p:cNvSpPr/>
            <p:nvPr/>
          </p:nvSpPr>
          <p:spPr>
            <a:xfrm>
              <a:off x="6346190" y="3935729"/>
              <a:ext cx="247650" cy="11430"/>
            </a:xfrm>
            <a:custGeom>
              <a:avLst/>
              <a:gdLst/>
              <a:ahLst/>
              <a:cxnLst/>
              <a:rect l="l" t="t" r="r" b="b"/>
              <a:pathLst>
                <a:path w="247650" h="11429">
                  <a:moveTo>
                    <a:pt x="10541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05410" y="11430"/>
                  </a:lnTo>
                  <a:lnTo>
                    <a:pt x="105410" y="0"/>
                  </a:lnTo>
                  <a:close/>
                </a:path>
                <a:path w="247650" h="11429">
                  <a:moveTo>
                    <a:pt x="247650" y="0"/>
                  </a:moveTo>
                  <a:lnTo>
                    <a:pt x="137160" y="0"/>
                  </a:lnTo>
                  <a:lnTo>
                    <a:pt x="137160" y="11430"/>
                  </a:lnTo>
                  <a:lnTo>
                    <a:pt x="247650" y="11430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004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" name="object 565"/>
            <p:cNvSpPr/>
            <p:nvPr/>
          </p:nvSpPr>
          <p:spPr>
            <a:xfrm>
              <a:off x="6346190" y="3947159"/>
              <a:ext cx="247650" cy="11430"/>
            </a:xfrm>
            <a:custGeom>
              <a:avLst/>
              <a:gdLst/>
              <a:ahLst/>
              <a:cxnLst/>
              <a:rect l="l" t="t" r="r" b="b"/>
              <a:pathLst>
                <a:path w="247650" h="11429">
                  <a:moveTo>
                    <a:pt x="10541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05410" y="11430"/>
                  </a:lnTo>
                  <a:lnTo>
                    <a:pt x="105410" y="0"/>
                  </a:lnTo>
                  <a:close/>
                </a:path>
                <a:path w="247650" h="11429">
                  <a:moveTo>
                    <a:pt x="247650" y="0"/>
                  </a:moveTo>
                  <a:lnTo>
                    <a:pt x="137160" y="0"/>
                  </a:lnTo>
                  <a:lnTo>
                    <a:pt x="137160" y="11430"/>
                  </a:lnTo>
                  <a:lnTo>
                    <a:pt x="247650" y="11430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004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" name="object 566"/>
            <p:cNvSpPr/>
            <p:nvPr/>
          </p:nvSpPr>
          <p:spPr>
            <a:xfrm>
              <a:off x="6346190" y="3958589"/>
              <a:ext cx="247650" cy="11430"/>
            </a:xfrm>
            <a:custGeom>
              <a:avLst/>
              <a:gdLst/>
              <a:ahLst/>
              <a:cxnLst/>
              <a:rect l="l" t="t" r="r" b="b"/>
              <a:pathLst>
                <a:path w="247650" h="11429">
                  <a:moveTo>
                    <a:pt x="106667" y="10160"/>
                  </a:moveTo>
                  <a:lnTo>
                    <a:pt x="105410" y="10160"/>
                  </a:lnTo>
                  <a:lnTo>
                    <a:pt x="105410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106667" y="11430"/>
                  </a:lnTo>
                  <a:lnTo>
                    <a:pt x="106667" y="10160"/>
                  </a:lnTo>
                  <a:close/>
                </a:path>
                <a:path w="247650" h="11429">
                  <a:moveTo>
                    <a:pt x="247650" y="0"/>
                  </a:moveTo>
                  <a:lnTo>
                    <a:pt x="137160" y="0"/>
                  </a:lnTo>
                  <a:lnTo>
                    <a:pt x="137160" y="6350"/>
                  </a:lnTo>
                  <a:lnTo>
                    <a:pt x="135890" y="6350"/>
                  </a:lnTo>
                  <a:lnTo>
                    <a:pt x="135890" y="11430"/>
                  </a:lnTo>
                  <a:lnTo>
                    <a:pt x="247650" y="11430"/>
                  </a:lnTo>
                  <a:lnTo>
                    <a:pt x="247650" y="6350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004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567"/>
            <p:cNvSpPr/>
            <p:nvPr/>
          </p:nvSpPr>
          <p:spPr>
            <a:xfrm>
              <a:off x="6346190" y="3970019"/>
              <a:ext cx="247650" cy="11430"/>
            </a:xfrm>
            <a:custGeom>
              <a:avLst/>
              <a:gdLst/>
              <a:ahLst/>
              <a:cxnLst/>
              <a:rect l="l" t="t" r="r" b="b"/>
              <a:pathLst>
                <a:path w="247650" h="11429">
                  <a:moveTo>
                    <a:pt x="107950" y="3810"/>
                  </a:moveTo>
                  <a:lnTo>
                    <a:pt x="106667" y="3810"/>
                  </a:lnTo>
                  <a:lnTo>
                    <a:pt x="106667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1430"/>
                  </a:lnTo>
                  <a:lnTo>
                    <a:pt x="107950" y="11430"/>
                  </a:lnTo>
                  <a:lnTo>
                    <a:pt x="107950" y="3810"/>
                  </a:lnTo>
                  <a:close/>
                </a:path>
                <a:path w="247650" h="11429">
                  <a:moveTo>
                    <a:pt x="247650" y="0"/>
                  </a:moveTo>
                  <a:lnTo>
                    <a:pt x="135890" y="0"/>
                  </a:lnTo>
                  <a:lnTo>
                    <a:pt x="135890" y="6350"/>
                  </a:lnTo>
                  <a:lnTo>
                    <a:pt x="134620" y="6350"/>
                  </a:lnTo>
                  <a:lnTo>
                    <a:pt x="134620" y="10160"/>
                  </a:lnTo>
                  <a:lnTo>
                    <a:pt x="133350" y="10160"/>
                  </a:lnTo>
                  <a:lnTo>
                    <a:pt x="133350" y="11430"/>
                  </a:lnTo>
                  <a:lnTo>
                    <a:pt x="247650" y="11430"/>
                  </a:lnTo>
                  <a:lnTo>
                    <a:pt x="247650" y="10160"/>
                  </a:lnTo>
                  <a:lnTo>
                    <a:pt x="247650" y="6350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004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568"/>
            <p:cNvSpPr/>
            <p:nvPr/>
          </p:nvSpPr>
          <p:spPr>
            <a:xfrm>
              <a:off x="6346190" y="3981449"/>
              <a:ext cx="247650" cy="11430"/>
            </a:xfrm>
            <a:custGeom>
              <a:avLst/>
              <a:gdLst/>
              <a:ahLst/>
              <a:cxnLst/>
              <a:rect l="l" t="t" r="r" b="b"/>
              <a:pathLst>
                <a:path w="247650" h="11429">
                  <a:moveTo>
                    <a:pt x="113017" y="10160"/>
                  </a:moveTo>
                  <a:lnTo>
                    <a:pt x="111760" y="10160"/>
                  </a:lnTo>
                  <a:lnTo>
                    <a:pt x="111760" y="8890"/>
                  </a:lnTo>
                  <a:lnTo>
                    <a:pt x="111760" y="7620"/>
                  </a:lnTo>
                  <a:lnTo>
                    <a:pt x="110490" y="7620"/>
                  </a:lnTo>
                  <a:lnTo>
                    <a:pt x="110490" y="5080"/>
                  </a:lnTo>
                  <a:lnTo>
                    <a:pt x="109220" y="5080"/>
                  </a:lnTo>
                  <a:lnTo>
                    <a:pt x="109220" y="3810"/>
                  </a:lnTo>
                  <a:lnTo>
                    <a:pt x="107950" y="3810"/>
                  </a:lnTo>
                  <a:lnTo>
                    <a:pt x="10795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0" y="762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113017" y="11430"/>
                  </a:lnTo>
                  <a:lnTo>
                    <a:pt x="113017" y="10160"/>
                  </a:lnTo>
                  <a:close/>
                </a:path>
                <a:path w="247650" h="11429">
                  <a:moveTo>
                    <a:pt x="247650" y="0"/>
                  </a:moveTo>
                  <a:lnTo>
                    <a:pt x="133350" y="0"/>
                  </a:lnTo>
                  <a:lnTo>
                    <a:pt x="133350" y="3810"/>
                  </a:lnTo>
                  <a:lnTo>
                    <a:pt x="132080" y="3810"/>
                  </a:lnTo>
                  <a:lnTo>
                    <a:pt x="132080" y="5080"/>
                  </a:lnTo>
                  <a:lnTo>
                    <a:pt x="130810" y="5080"/>
                  </a:lnTo>
                  <a:lnTo>
                    <a:pt x="130810" y="7620"/>
                  </a:lnTo>
                  <a:lnTo>
                    <a:pt x="129540" y="7620"/>
                  </a:lnTo>
                  <a:lnTo>
                    <a:pt x="129540" y="8890"/>
                  </a:lnTo>
                  <a:lnTo>
                    <a:pt x="127000" y="8890"/>
                  </a:lnTo>
                  <a:lnTo>
                    <a:pt x="127000" y="10160"/>
                  </a:lnTo>
                  <a:lnTo>
                    <a:pt x="125730" y="10160"/>
                  </a:lnTo>
                  <a:lnTo>
                    <a:pt x="125730" y="11430"/>
                  </a:lnTo>
                  <a:lnTo>
                    <a:pt x="247650" y="11430"/>
                  </a:lnTo>
                  <a:lnTo>
                    <a:pt x="247650" y="10160"/>
                  </a:lnTo>
                  <a:lnTo>
                    <a:pt x="247650" y="8890"/>
                  </a:lnTo>
                  <a:lnTo>
                    <a:pt x="247650" y="7620"/>
                  </a:lnTo>
                  <a:lnTo>
                    <a:pt x="247650" y="5080"/>
                  </a:lnTo>
                  <a:lnTo>
                    <a:pt x="247650" y="3810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00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/>
            <p:nvPr/>
          </p:nvSpPr>
          <p:spPr>
            <a:xfrm>
              <a:off x="6346190" y="3992879"/>
              <a:ext cx="247650" cy="10160"/>
            </a:xfrm>
            <a:custGeom>
              <a:avLst/>
              <a:gdLst/>
              <a:ahLst/>
              <a:cxnLst/>
              <a:rect l="l" t="t" r="r" b="b"/>
              <a:pathLst>
                <a:path w="247650" h="10160">
                  <a:moveTo>
                    <a:pt x="247650" y="0"/>
                  </a:moveTo>
                  <a:lnTo>
                    <a:pt x="123190" y="0"/>
                  </a:lnTo>
                  <a:lnTo>
                    <a:pt x="123190" y="1270"/>
                  </a:lnTo>
                  <a:lnTo>
                    <a:pt x="121920" y="1270"/>
                  </a:lnTo>
                  <a:lnTo>
                    <a:pt x="121920" y="2540"/>
                  </a:lnTo>
                  <a:lnTo>
                    <a:pt x="119380" y="2540"/>
                  </a:lnTo>
                  <a:lnTo>
                    <a:pt x="119380" y="1270"/>
                  </a:lnTo>
                  <a:lnTo>
                    <a:pt x="118110" y="1270"/>
                  </a:lnTo>
                  <a:lnTo>
                    <a:pt x="118110" y="2540"/>
                  </a:lnTo>
                  <a:lnTo>
                    <a:pt x="115570" y="2540"/>
                  </a:lnTo>
                  <a:lnTo>
                    <a:pt x="115570" y="1270"/>
                  </a:lnTo>
                  <a:lnTo>
                    <a:pt x="114300" y="1270"/>
                  </a:lnTo>
                  <a:lnTo>
                    <a:pt x="11430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1270" y="2540"/>
                  </a:lnTo>
                  <a:lnTo>
                    <a:pt x="1270" y="10160"/>
                  </a:lnTo>
                  <a:lnTo>
                    <a:pt x="247650" y="10160"/>
                  </a:lnTo>
                  <a:lnTo>
                    <a:pt x="247650" y="2540"/>
                  </a:lnTo>
                  <a:lnTo>
                    <a:pt x="247650" y="1270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004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/>
            <p:nvPr/>
          </p:nvSpPr>
          <p:spPr>
            <a:xfrm>
              <a:off x="6347460" y="4003040"/>
              <a:ext cx="246379" cy="11430"/>
            </a:xfrm>
            <a:custGeom>
              <a:avLst/>
              <a:gdLst/>
              <a:ahLst/>
              <a:cxnLst/>
              <a:rect l="l" t="t" r="r" b="b"/>
              <a:pathLst>
                <a:path w="246379" h="11429">
                  <a:moveTo>
                    <a:pt x="0" y="11430"/>
                  </a:moveTo>
                  <a:lnTo>
                    <a:pt x="0" y="0"/>
                  </a:lnTo>
                  <a:lnTo>
                    <a:pt x="246380" y="0"/>
                  </a:lnTo>
                  <a:lnTo>
                    <a:pt x="246380" y="11430"/>
                  </a:lnTo>
                  <a:lnTo>
                    <a:pt x="0" y="11430"/>
                  </a:lnTo>
                  <a:close/>
                </a:path>
              </a:pathLst>
            </a:custGeom>
            <a:solidFill>
              <a:srgbClr val="004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571"/>
            <p:cNvSpPr/>
            <p:nvPr/>
          </p:nvSpPr>
          <p:spPr>
            <a:xfrm>
              <a:off x="6347460" y="4014469"/>
              <a:ext cx="246379" cy="11430"/>
            </a:xfrm>
            <a:custGeom>
              <a:avLst/>
              <a:gdLst/>
              <a:ahLst/>
              <a:cxnLst/>
              <a:rect l="l" t="t" r="r" b="b"/>
              <a:pathLst>
                <a:path w="246379" h="11429">
                  <a:moveTo>
                    <a:pt x="246380" y="6362"/>
                  </a:moveTo>
                  <a:lnTo>
                    <a:pt x="1270" y="6362"/>
                  </a:lnTo>
                  <a:lnTo>
                    <a:pt x="1270" y="11430"/>
                  </a:lnTo>
                  <a:lnTo>
                    <a:pt x="246380" y="11430"/>
                  </a:lnTo>
                  <a:lnTo>
                    <a:pt x="246380" y="6362"/>
                  </a:lnTo>
                  <a:close/>
                </a:path>
                <a:path w="246379" h="11429">
                  <a:moveTo>
                    <a:pt x="24638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246380" y="6350"/>
                  </a:lnTo>
                  <a:lnTo>
                    <a:pt x="246380" y="0"/>
                  </a:lnTo>
                  <a:close/>
                </a:path>
              </a:pathLst>
            </a:custGeom>
            <a:solidFill>
              <a:srgbClr val="004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572"/>
            <p:cNvSpPr/>
            <p:nvPr/>
          </p:nvSpPr>
          <p:spPr>
            <a:xfrm>
              <a:off x="6348730" y="4025900"/>
              <a:ext cx="245110" cy="11430"/>
            </a:xfrm>
            <a:custGeom>
              <a:avLst/>
              <a:gdLst/>
              <a:ahLst/>
              <a:cxnLst/>
              <a:rect l="l" t="t" r="r" b="b"/>
              <a:pathLst>
                <a:path w="245109" h="11429">
                  <a:moveTo>
                    <a:pt x="0" y="11430"/>
                  </a:moveTo>
                  <a:lnTo>
                    <a:pt x="0" y="0"/>
                  </a:lnTo>
                  <a:lnTo>
                    <a:pt x="245110" y="0"/>
                  </a:lnTo>
                  <a:lnTo>
                    <a:pt x="245110" y="11430"/>
                  </a:lnTo>
                  <a:lnTo>
                    <a:pt x="0" y="11430"/>
                  </a:lnTo>
                  <a:close/>
                </a:path>
              </a:pathLst>
            </a:custGeom>
            <a:solidFill>
              <a:srgbClr val="004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573"/>
            <p:cNvSpPr/>
            <p:nvPr/>
          </p:nvSpPr>
          <p:spPr>
            <a:xfrm>
              <a:off x="6348730" y="4037329"/>
              <a:ext cx="245110" cy="11430"/>
            </a:xfrm>
            <a:custGeom>
              <a:avLst/>
              <a:gdLst/>
              <a:ahLst/>
              <a:cxnLst/>
              <a:rect l="l" t="t" r="r" b="b"/>
              <a:pathLst>
                <a:path w="245109" h="11429">
                  <a:moveTo>
                    <a:pt x="245110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1270" y="5080"/>
                  </a:lnTo>
                  <a:lnTo>
                    <a:pt x="1270" y="10160"/>
                  </a:lnTo>
                  <a:lnTo>
                    <a:pt x="1270" y="11430"/>
                  </a:lnTo>
                  <a:lnTo>
                    <a:pt x="137160" y="11430"/>
                  </a:lnTo>
                  <a:lnTo>
                    <a:pt x="137160" y="10160"/>
                  </a:lnTo>
                  <a:lnTo>
                    <a:pt x="138430" y="10160"/>
                  </a:lnTo>
                  <a:lnTo>
                    <a:pt x="138430" y="11430"/>
                  </a:lnTo>
                  <a:lnTo>
                    <a:pt x="245110" y="11430"/>
                  </a:lnTo>
                  <a:lnTo>
                    <a:pt x="245110" y="10160"/>
                  </a:lnTo>
                  <a:lnTo>
                    <a:pt x="245110" y="5080"/>
                  </a:lnTo>
                  <a:lnTo>
                    <a:pt x="245110" y="0"/>
                  </a:lnTo>
                  <a:close/>
                </a:path>
              </a:pathLst>
            </a:custGeom>
            <a:solidFill>
              <a:srgbClr val="004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574"/>
            <p:cNvSpPr/>
            <p:nvPr/>
          </p:nvSpPr>
          <p:spPr>
            <a:xfrm>
              <a:off x="6350000" y="4048759"/>
              <a:ext cx="243840" cy="11430"/>
            </a:xfrm>
            <a:custGeom>
              <a:avLst/>
              <a:gdLst/>
              <a:ahLst/>
              <a:cxnLst/>
              <a:rect l="l" t="t" r="r" b="b"/>
              <a:pathLst>
                <a:path w="243840" h="11429">
                  <a:moveTo>
                    <a:pt x="13589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8890"/>
                  </a:lnTo>
                  <a:lnTo>
                    <a:pt x="1270" y="8890"/>
                  </a:lnTo>
                  <a:lnTo>
                    <a:pt x="1270" y="11430"/>
                  </a:lnTo>
                  <a:lnTo>
                    <a:pt x="133350" y="11430"/>
                  </a:lnTo>
                  <a:lnTo>
                    <a:pt x="133350" y="8890"/>
                  </a:lnTo>
                  <a:lnTo>
                    <a:pt x="134620" y="8890"/>
                  </a:lnTo>
                  <a:lnTo>
                    <a:pt x="134620" y="3810"/>
                  </a:lnTo>
                  <a:lnTo>
                    <a:pt x="135890" y="3810"/>
                  </a:lnTo>
                  <a:lnTo>
                    <a:pt x="135890" y="0"/>
                  </a:lnTo>
                  <a:close/>
                </a:path>
                <a:path w="243840" h="11429">
                  <a:moveTo>
                    <a:pt x="243840" y="0"/>
                  </a:moveTo>
                  <a:lnTo>
                    <a:pt x="137160" y="0"/>
                  </a:lnTo>
                  <a:lnTo>
                    <a:pt x="137160" y="11430"/>
                  </a:lnTo>
                  <a:lnTo>
                    <a:pt x="243840" y="11430"/>
                  </a:lnTo>
                  <a:lnTo>
                    <a:pt x="243840" y="0"/>
                  </a:lnTo>
                  <a:close/>
                </a:path>
              </a:pathLst>
            </a:custGeom>
            <a:solidFill>
              <a:srgbClr val="004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/>
            <p:nvPr/>
          </p:nvSpPr>
          <p:spPr>
            <a:xfrm>
              <a:off x="6351270" y="4060189"/>
              <a:ext cx="242570" cy="10160"/>
            </a:xfrm>
            <a:custGeom>
              <a:avLst/>
              <a:gdLst/>
              <a:ahLst/>
              <a:cxnLst/>
              <a:rect l="l" t="t" r="r" b="b"/>
              <a:pathLst>
                <a:path w="242570" h="10160">
                  <a:moveTo>
                    <a:pt x="1320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6350"/>
                  </a:lnTo>
                  <a:lnTo>
                    <a:pt x="1270" y="6350"/>
                  </a:lnTo>
                  <a:lnTo>
                    <a:pt x="1270" y="7620"/>
                  </a:lnTo>
                  <a:lnTo>
                    <a:pt x="1270" y="10160"/>
                  </a:lnTo>
                  <a:lnTo>
                    <a:pt x="128270" y="10160"/>
                  </a:lnTo>
                  <a:lnTo>
                    <a:pt x="128270" y="7620"/>
                  </a:lnTo>
                  <a:lnTo>
                    <a:pt x="129540" y="7620"/>
                  </a:lnTo>
                  <a:lnTo>
                    <a:pt x="129540" y="6350"/>
                  </a:lnTo>
                  <a:lnTo>
                    <a:pt x="129540" y="3810"/>
                  </a:lnTo>
                  <a:lnTo>
                    <a:pt x="130810" y="3810"/>
                  </a:lnTo>
                  <a:lnTo>
                    <a:pt x="130810" y="1270"/>
                  </a:lnTo>
                  <a:lnTo>
                    <a:pt x="132080" y="1270"/>
                  </a:lnTo>
                  <a:lnTo>
                    <a:pt x="132080" y="0"/>
                  </a:lnTo>
                  <a:close/>
                </a:path>
                <a:path w="242570" h="10160">
                  <a:moveTo>
                    <a:pt x="242570" y="6362"/>
                  </a:moveTo>
                  <a:lnTo>
                    <a:pt x="135890" y="6362"/>
                  </a:lnTo>
                  <a:lnTo>
                    <a:pt x="135890" y="10160"/>
                  </a:lnTo>
                  <a:lnTo>
                    <a:pt x="242570" y="10160"/>
                  </a:lnTo>
                  <a:lnTo>
                    <a:pt x="242570" y="6362"/>
                  </a:lnTo>
                  <a:close/>
                </a:path>
                <a:path w="242570" h="10160">
                  <a:moveTo>
                    <a:pt x="242570" y="0"/>
                  </a:moveTo>
                  <a:lnTo>
                    <a:pt x="135890" y="0"/>
                  </a:lnTo>
                  <a:lnTo>
                    <a:pt x="135890" y="6350"/>
                  </a:lnTo>
                  <a:lnTo>
                    <a:pt x="242570" y="6350"/>
                  </a:lnTo>
                  <a:lnTo>
                    <a:pt x="242570" y="0"/>
                  </a:lnTo>
                  <a:close/>
                </a:path>
              </a:pathLst>
            </a:custGeom>
            <a:solidFill>
              <a:srgbClr val="004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/>
            <p:nvPr/>
          </p:nvSpPr>
          <p:spPr>
            <a:xfrm>
              <a:off x="6352540" y="4070349"/>
              <a:ext cx="241300" cy="11430"/>
            </a:xfrm>
            <a:custGeom>
              <a:avLst/>
              <a:gdLst/>
              <a:ahLst/>
              <a:cxnLst/>
              <a:rect l="l" t="t" r="r" b="b"/>
              <a:pathLst>
                <a:path w="241300" h="11429">
                  <a:moveTo>
                    <a:pt x="123190" y="8902"/>
                  </a:moveTo>
                  <a:lnTo>
                    <a:pt x="1270" y="8902"/>
                  </a:lnTo>
                  <a:lnTo>
                    <a:pt x="1270" y="10160"/>
                  </a:lnTo>
                  <a:lnTo>
                    <a:pt x="2540" y="10160"/>
                  </a:lnTo>
                  <a:lnTo>
                    <a:pt x="2540" y="11430"/>
                  </a:lnTo>
                  <a:lnTo>
                    <a:pt x="121907" y="11430"/>
                  </a:lnTo>
                  <a:lnTo>
                    <a:pt x="121907" y="10160"/>
                  </a:lnTo>
                  <a:lnTo>
                    <a:pt x="123190" y="10160"/>
                  </a:lnTo>
                  <a:lnTo>
                    <a:pt x="123190" y="8902"/>
                  </a:lnTo>
                  <a:close/>
                </a:path>
                <a:path w="241300" h="11429">
                  <a:moveTo>
                    <a:pt x="12700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1270" y="5080"/>
                  </a:lnTo>
                  <a:lnTo>
                    <a:pt x="1270" y="7620"/>
                  </a:lnTo>
                  <a:lnTo>
                    <a:pt x="1270" y="8890"/>
                  </a:lnTo>
                  <a:lnTo>
                    <a:pt x="123190" y="8890"/>
                  </a:lnTo>
                  <a:lnTo>
                    <a:pt x="123190" y="7620"/>
                  </a:lnTo>
                  <a:lnTo>
                    <a:pt x="124460" y="7620"/>
                  </a:lnTo>
                  <a:lnTo>
                    <a:pt x="124460" y="5080"/>
                  </a:lnTo>
                  <a:lnTo>
                    <a:pt x="125717" y="5080"/>
                  </a:lnTo>
                  <a:lnTo>
                    <a:pt x="125717" y="1270"/>
                  </a:lnTo>
                  <a:lnTo>
                    <a:pt x="127000" y="1270"/>
                  </a:lnTo>
                  <a:lnTo>
                    <a:pt x="127000" y="0"/>
                  </a:lnTo>
                  <a:close/>
                </a:path>
                <a:path w="241300" h="11429">
                  <a:moveTo>
                    <a:pt x="241300" y="0"/>
                  </a:moveTo>
                  <a:lnTo>
                    <a:pt x="134620" y="0"/>
                  </a:lnTo>
                  <a:lnTo>
                    <a:pt x="134620" y="6350"/>
                  </a:lnTo>
                  <a:lnTo>
                    <a:pt x="134620" y="7620"/>
                  </a:lnTo>
                  <a:lnTo>
                    <a:pt x="134620" y="8890"/>
                  </a:lnTo>
                  <a:lnTo>
                    <a:pt x="134620" y="10160"/>
                  </a:lnTo>
                  <a:lnTo>
                    <a:pt x="134620" y="11430"/>
                  </a:lnTo>
                  <a:lnTo>
                    <a:pt x="226060" y="11430"/>
                  </a:lnTo>
                  <a:lnTo>
                    <a:pt x="226060" y="10160"/>
                  </a:lnTo>
                  <a:lnTo>
                    <a:pt x="229857" y="10160"/>
                  </a:lnTo>
                  <a:lnTo>
                    <a:pt x="229857" y="8890"/>
                  </a:lnTo>
                  <a:lnTo>
                    <a:pt x="234950" y="8890"/>
                  </a:lnTo>
                  <a:lnTo>
                    <a:pt x="234950" y="7620"/>
                  </a:lnTo>
                  <a:lnTo>
                    <a:pt x="240030" y="7620"/>
                  </a:lnTo>
                  <a:lnTo>
                    <a:pt x="240030" y="6350"/>
                  </a:lnTo>
                  <a:lnTo>
                    <a:pt x="241300" y="6350"/>
                  </a:lnTo>
                  <a:lnTo>
                    <a:pt x="241300" y="0"/>
                  </a:lnTo>
                  <a:close/>
                </a:path>
              </a:pathLst>
            </a:custGeom>
            <a:solidFill>
              <a:srgbClr val="004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577"/>
            <p:cNvSpPr/>
            <p:nvPr/>
          </p:nvSpPr>
          <p:spPr>
            <a:xfrm>
              <a:off x="6355080" y="4081779"/>
              <a:ext cx="218440" cy="11430"/>
            </a:xfrm>
            <a:custGeom>
              <a:avLst/>
              <a:gdLst/>
              <a:ahLst/>
              <a:cxnLst/>
              <a:rect l="l" t="t" r="r" b="b"/>
              <a:pathLst>
                <a:path w="218440" h="11429">
                  <a:moveTo>
                    <a:pt x="114300" y="10172"/>
                  </a:moveTo>
                  <a:lnTo>
                    <a:pt x="2540" y="10172"/>
                  </a:lnTo>
                  <a:lnTo>
                    <a:pt x="2540" y="11430"/>
                  </a:lnTo>
                  <a:lnTo>
                    <a:pt x="114300" y="11430"/>
                  </a:lnTo>
                  <a:lnTo>
                    <a:pt x="114300" y="10172"/>
                  </a:lnTo>
                  <a:close/>
                </a:path>
                <a:path w="218440" h="11429">
                  <a:moveTo>
                    <a:pt x="119367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270" y="3810"/>
                  </a:lnTo>
                  <a:lnTo>
                    <a:pt x="1270" y="6350"/>
                  </a:lnTo>
                  <a:lnTo>
                    <a:pt x="1270" y="8890"/>
                  </a:lnTo>
                  <a:lnTo>
                    <a:pt x="2540" y="8890"/>
                  </a:lnTo>
                  <a:lnTo>
                    <a:pt x="2540" y="10160"/>
                  </a:lnTo>
                  <a:lnTo>
                    <a:pt x="114300" y="10160"/>
                  </a:lnTo>
                  <a:lnTo>
                    <a:pt x="114300" y="8890"/>
                  </a:lnTo>
                  <a:lnTo>
                    <a:pt x="115570" y="8890"/>
                  </a:lnTo>
                  <a:lnTo>
                    <a:pt x="115570" y="6350"/>
                  </a:lnTo>
                  <a:lnTo>
                    <a:pt x="116840" y="6350"/>
                  </a:lnTo>
                  <a:lnTo>
                    <a:pt x="116840" y="3810"/>
                  </a:lnTo>
                  <a:lnTo>
                    <a:pt x="118110" y="3810"/>
                  </a:lnTo>
                  <a:lnTo>
                    <a:pt x="118110" y="1270"/>
                  </a:lnTo>
                  <a:lnTo>
                    <a:pt x="119367" y="1270"/>
                  </a:lnTo>
                  <a:lnTo>
                    <a:pt x="119367" y="0"/>
                  </a:lnTo>
                  <a:close/>
                </a:path>
                <a:path w="218440" h="11429">
                  <a:moveTo>
                    <a:pt x="181610" y="10172"/>
                  </a:moveTo>
                  <a:lnTo>
                    <a:pt x="132080" y="10172"/>
                  </a:lnTo>
                  <a:lnTo>
                    <a:pt x="132080" y="11430"/>
                  </a:lnTo>
                  <a:lnTo>
                    <a:pt x="181610" y="11430"/>
                  </a:lnTo>
                  <a:lnTo>
                    <a:pt x="181610" y="10172"/>
                  </a:lnTo>
                  <a:close/>
                </a:path>
                <a:path w="218440" h="11429">
                  <a:moveTo>
                    <a:pt x="218440" y="0"/>
                  </a:moveTo>
                  <a:lnTo>
                    <a:pt x="132080" y="0"/>
                  </a:lnTo>
                  <a:lnTo>
                    <a:pt x="132080" y="1270"/>
                  </a:lnTo>
                  <a:lnTo>
                    <a:pt x="132080" y="2540"/>
                  </a:lnTo>
                  <a:lnTo>
                    <a:pt x="132080" y="10160"/>
                  </a:lnTo>
                  <a:lnTo>
                    <a:pt x="186690" y="10160"/>
                  </a:lnTo>
                  <a:lnTo>
                    <a:pt x="186690" y="8890"/>
                  </a:lnTo>
                  <a:lnTo>
                    <a:pt x="190500" y="8890"/>
                  </a:lnTo>
                  <a:lnTo>
                    <a:pt x="190500" y="7620"/>
                  </a:lnTo>
                  <a:lnTo>
                    <a:pt x="195567" y="7620"/>
                  </a:lnTo>
                  <a:lnTo>
                    <a:pt x="195567" y="6350"/>
                  </a:lnTo>
                  <a:lnTo>
                    <a:pt x="199390" y="6350"/>
                  </a:lnTo>
                  <a:lnTo>
                    <a:pt x="199390" y="5080"/>
                  </a:lnTo>
                  <a:lnTo>
                    <a:pt x="204470" y="5080"/>
                  </a:lnTo>
                  <a:lnTo>
                    <a:pt x="204470" y="3810"/>
                  </a:lnTo>
                  <a:lnTo>
                    <a:pt x="209550" y="3810"/>
                  </a:lnTo>
                  <a:lnTo>
                    <a:pt x="209550" y="2540"/>
                  </a:lnTo>
                  <a:lnTo>
                    <a:pt x="213360" y="2540"/>
                  </a:lnTo>
                  <a:lnTo>
                    <a:pt x="213360" y="1270"/>
                  </a:lnTo>
                  <a:lnTo>
                    <a:pt x="218440" y="1270"/>
                  </a:lnTo>
                  <a:lnTo>
                    <a:pt x="218440" y="0"/>
                  </a:lnTo>
                  <a:close/>
                </a:path>
              </a:pathLst>
            </a:custGeom>
            <a:solidFill>
              <a:srgbClr val="004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" name="object 578"/>
            <p:cNvSpPr/>
            <p:nvPr/>
          </p:nvSpPr>
          <p:spPr>
            <a:xfrm>
              <a:off x="6357620" y="4093209"/>
              <a:ext cx="173990" cy="11430"/>
            </a:xfrm>
            <a:custGeom>
              <a:avLst/>
              <a:gdLst/>
              <a:ahLst/>
              <a:cxnLst/>
              <a:rect l="l" t="t" r="r" b="b"/>
              <a:pathLst>
                <a:path w="173990" h="11429">
                  <a:moveTo>
                    <a:pt x="11176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1270" y="2540"/>
                  </a:lnTo>
                  <a:lnTo>
                    <a:pt x="1270" y="5080"/>
                  </a:lnTo>
                  <a:lnTo>
                    <a:pt x="2540" y="5080"/>
                  </a:lnTo>
                  <a:lnTo>
                    <a:pt x="2540" y="7620"/>
                  </a:lnTo>
                  <a:lnTo>
                    <a:pt x="2540" y="8890"/>
                  </a:lnTo>
                  <a:lnTo>
                    <a:pt x="3810" y="8890"/>
                  </a:lnTo>
                  <a:lnTo>
                    <a:pt x="3810" y="11430"/>
                  </a:lnTo>
                  <a:lnTo>
                    <a:pt x="106680" y="11430"/>
                  </a:lnTo>
                  <a:lnTo>
                    <a:pt x="106680" y="8890"/>
                  </a:lnTo>
                  <a:lnTo>
                    <a:pt x="107950" y="8890"/>
                  </a:lnTo>
                  <a:lnTo>
                    <a:pt x="107950" y="7620"/>
                  </a:lnTo>
                  <a:lnTo>
                    <a:pt x="109220" y="7620"/>
                  </a:lnTo>
                  <a:lnTo>
                    <a:pt x="109220" y="5080"/>
                  </a:lnTo>
                  <a:lnTo>
                    <a:pt x="110490" y="5080"/>
                  </a:lnTo>
                  <a:lnTo>
                    <a:pt x="110490" y="2540"/>
                  </a:lnTo>
                  <a:lnTo>
                    <a:pt x="110490" y="1270"/>
                  </a:lnTo>
                  <a:lnTo>
                    <a:pt x="111760" y="1270"/>
                  </a:lnTo>
                  <a:lnTo>
                    <a:pt x="111760" y="0"/>
                  </a:lnTo>
                  <a:close/>
                </a:path>
                <a:path w="173990" h="11429">
                  <a:moveTo>
                    <a:pt x="173977" y="0"/>
                  </a:moveTo>
                  <a:lnTo>
                    <a:pt x="129540" y="0"/>
                  </a:lnTo>
                  <a:lnTo>
                    <a:pt x="129540" y="1270"/>
                  </a:lnTo>
                  <a:lnTo>
                    <a:pt x="129540" y="2540"/>
                  </a:lnTo>
                  <a:lnTo>
                    <a:pt x="129540" y="11430"/>
                  </a:lnTo>
                  <a:lnTo>
                    <a:pt x="137160" y="11430"/>
                  </a:lnTo>
                  <a:lnTo>
                    <a:pt x="137160" y="10160"/>
                  </a:lnTo>
                  <a:lnTo>
                    <a:pt x="142240" y="10160"/>
                  </a:lnTo>
                  <a:lnTo>
                    <a:pt x="142240" y="8890"/>
                  </a:lnTo>
                  <a:lnTo>
                    <a:pt x="146050" y="8890"/>
                  </a:lnTo>
                  <a:lnTo>
                    <a:pt x="146050" y="7620"/>
                  </a:lnTo>
                  <a:lnTo>
                    <a:pt x="151130" y="7620"/>
                  </a:lnTo>
                  <a:lnTo>
                    <a:pt x="151130" y="6350"/>
                  </a:lnTo>
                  <a:lnTo>
                    <a:pt x="156210" y="6350"/>
                  </a:lnTo>
                  <a:lnTo>
                    <a:pt x="156210" y="5080"/>
                  </a:lnTo>
                  <a:lnTo>
                    <a:pt x="160020" y="5080"/>
                  </a:lnTo>
                  <a:lnTo>
                    <a:pt x="160020" y="3810"/>
                  </a:lnTo>
                  <a:lnTo>
                    <a:pt x="165100" y="3810"/>
                  </a:lnTo>
                  <a:lnTo>
                    <a:pt x="165100" y="2540"/>
                  </a:lnTo>
                  <a:lnTo>
                    <a:pt x="170180" y="2540"/>
                  </a:lnTo>
                  <a:lnTo>
                    <a:pt x="170180" y="1270"/>
                  </a:lnTo>
                  <a:lnTo>
                    <a:pt x="173977" y="1270"/>
                  </a:lnTo>
                  <a:lnTo>
                    <a:pt x="173977" y="0"/>
                  </a:lnTo>
                  <a:close/>
                </a:path>
              </a:pathLst>
            </a:custGeom>
            <a:solidFill>
              <a:srgbClr val="003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" name="object 579"/>
            <p:cNvSpPr/>
            <p:nvPr/>
          </p:nvSpPr>
          <p:spPr>
            <a:xfrm>
              <a:off x="6362700" y="4104639"/>
              <a:ext cx="125730" cy="11430"/>
            </a:xfrm>
            <a:custGeom>
              <a:avLst/>
              <a:gdLst/>
              <a:ahLst/>
              <a:cxnLst/>
              <a:rect l="l" t="t" r="r" b="b"/>
              <a:pathLst>
                <a:path w="125729" h="11429">
                  <a:moveTo>
                    <a:pt x="10033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1270" y="2540"/>
                  </a:lnTo>
                  <a:lnTo>
                    <a:pt x="1270" y="3810"/>
                  </a:lnTo>
                  <a:lnTo>
                    <a:pt x="1270" y="5080"/>
                  </a:lnTo>
                  <a:lnTo>
                    <a:pt x="2540" y="5080"/>
                  </a:lnTo>
                  <a:lnTo>
                    <a:pt x="2540" y="6350"/>
                  </a:lnTo>
                  <a:lnTo>
                    <a:pt x="3810" y="6350"/>
                  </a:lnTo>
                  <a:lnTo>
                    <a:pt x="3810" y="7620"/>
                  </a:lnTo>
                  <a:lnTo>
                    <a:pt x="3810" y="8890"/>
                  </a:lnTo>
                  <a:lnTo>
                    <a:pt x="5080" y="8890"/>
                  </a:lnTo>
                  <a:lnTo>
                    <a:pt x="5080" y="10160"/>
                  </a:lnTo>
                  <a:lnTo>
                    <a:pt x="6350" y="10160"/>
                  </a:lnTo>
                  <a:lnTo>
                    <a:pt x="6350" y="11430"/>
                  </a:lnTo>
                  <a:lnTo>
                    <a:pt x="92710" y="11430"/>
                  </a:lnTo>
                  <a:lnTo>
                    <a:pt x="92710" y="10160"/>
                  </a:lnTo>
                  <a:lnTo>
                    <a:pt x="93980" y="10160"/>
                  </a:lnTo>
                  <a:lnTo>
                    <a:pt x="93980" y="8890"/>
                  </a:lnTo>
                  <a:lnTo>
                    <a:pt x="95250" y="8890"/>
                  </a:lnTo>
                  <a:lnTo>
                    <a:pt x="95250" y="7620"/>
                  </a:lnTo>
                  <a:lnTo>
                    <a:pt x="96520" y="7620"/>
                  </a:lnTo>
                  <a:lnTo>
                    <a:pt x="96520" y="6350"/>
                  </a:lnTo>
                  <a:lnTo>
                    <a:pt x="97790" y="6350"/>
                  </a:lnTo>
                  <a:lnTo>
                    <a:pt x="97790" y="5080"/>
                  </a:lnTo>
                  <a:lnTo>
                    <a:pt x="97790" y="3810"/>
                  </a:lnTo>
                  <a:lnTo>
                    <a:pt x="99060" y="3810"/>
                  </a:lnTo>
                  <a:lnTo>
                    <a:pt x="99060" y="2540"/>
                  </a:lnTo>
                  <a:lnTo>
                    <a:pt x="99060" y="1270"/>
                  </a:lnTo>
                  <a:lnTo>
                    <a:pt x="100330" y="1270"/>
                  </a:lnTo>
                  <a:lnTo>
                    <a:pt x="100330" y="0"/>
                  </a:lnTo>
                  <a:close/>
                </a:path>
                <a:path w="125729" h="11429">
                  <a:moveTo>
                    <a:pt x="125730" y="12"/>
                  </a:moveTo>
                  <a:lnTo>
                    <a:pt x="124460" y="12"/>
                  </a:lnTo>
                  <a:lnTo>
                    <a:pt x="124460" y="1270"/>
                  </a:lnTo>
                  <a:lnTo>
                    <a:pt x="125730" y="1270"/>
                  </a:lnTo>
                  <a:lnTo>
                    <a:pt x="125730" y="12"/>
                  </a:lnTo>
                  <a:close/>
                </a:path>
              </a:pathLst>
            </a:custGeom>
            <a:solidFill>
              <a:srgbClr val="003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580"/>
            <p:cNvSpPr/>
            <p:nvPr/>
          </p:nvSpPr>
          <p:spPr>
            <a:xfrm>
              <a:off x="6369050" y="4116070"/>
              <a:ext cx="85090" cy="11430"/>
            </a:xfrm>
            <a:custGeom>
              <a:avLst/>
              <a:gdLst/>
              <a:ahLst/>
              <a:cxnLst/>
              <a:rect l="l" t="t" r="r" b="b"/>
              <a:pathLst>
                <a:path w="85089" h="11429">
                  <a:moveTo>
                    <a:pt x="85089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85089" y="1269"/>
                  </a:lnTo>
                  <a:lnTo>
                    <a:pt x="85089" y="0"/>
                  </a:lnTo>
                  <a:close/>
                </a:path>
                <a:path w="85089" h="11429">
                  <a:moveTo>
                    <a:pt x="80010" y="6349"/>
                  </a:moveTo>
                  <a:lnTo>
                    <a:pt x="6350" y="6349"/>
                  </a:lnTo>
                  <a:lnTo>
                    <a:pt x="6350" y="7619"/>
                  </a:lnTo>
                  <a:lnTo>
                    <a:pt x="80010" y="7619"/>
                  </a:lnTo>
                  <a:lnTo>
                    <a:pt x="80010" y="6349"/>
                  </a:lnTo>
                  <a:close/>
                </a:path>
                <a:path w="85089" h="11429">
                  <a:moveTo>
                    <a:pt x="81279" y="5079"/>
                  </a:moveTo>
                  <a:lnTo>
                    <a:pt x="5079" y="5079"/>
                  </a:lnTo>
                  <a:lnTo>
                    <a:pt x="5079" y="6349"/>
                  </a:lnTo>
                  <a:lnTo>
                    <a:pt x="81279" y="6349"/>
                  </a:lnTo>
                  <a:lnTo>
                    <a:pt x="81279" y="5079"/>
                  </a:lnTo>
                  <a:close/>
                </a:path>
                <a:path w="85089" h="11429">
                  <a:moveTo>
                    <a:pt x="82550" y="2539"/>
                  </a:moveTo>
                  <a:lnTo>
                    <a:pt x="2539" y="2539"/>
                  </a:lnTo>
                  <a:lnTo>
                    <a:pt x="2539" y="3809"/>
                  </a:lnTo>
                  <a:lnTo>
                    <a:pt x="3810" y="3809"/>
                  </a:lnTo>
                  <a:lnTo>
                    <a:pt x="3810" y="5079"/>
                  </a:lnTo>
                  <a:lnTo>
                    <a:pt x="82550" y="5079"/>
                  </a:lnTo>
                  <a:lnTo>
                    <a:pt x="82550" y="2539"/>
                  </a:lnTo>
                  <a:close/>
                </a:path>
                <a:path w="85089" h="11429">
                  <a:moveTo>
                    <a:pt x="83820" y="1269"/>
                  </a:moveTo>
                  <a:lnTo>
                    <a:pt x="1270" y="1269"/>
                  </a:lnTo>
                  <a:lnTo>
                    <a:pt x="1270" y="2539"/>
                  </a:lnTo>
                  <a:lnTo>
                    <a:pt x="83820" y="2539"/>
                  </a:lnTo>
                  <a:lnTo>
                    <a:pt x="83820" y="1269"/>
                  </a:lnTo>
                  <a:close/>
                </a:path>
                <a:path w="85089" h="11429">
                  <a:moveTo>
                    <a:pt x="73660" y="10159"/>
                  </a:moveTo>
                  <a:lnTo>
                    <a:pt x="12700" y="10159"/>
                  </a:lnTo>
                  <a:lnTo>
                    <a:pt x="12700" y="11429"/>
                  </a:lnTo>
                  <a:lnTo>
                    <a:pt x="73660" y="11429"/>
                  </a:lnTo>
                  <a:lnTo>
                    <a:pt x="73660" y="10159"/>
                  </a:lnTo>
                  <a:close/>
                </a:path>
                <a:path w="85089" h="11429">
                  <a:moveTo>
                    <a:pt x="74930" y="8889"/>
                  </a:moveTo>
                  <a:lnTo>
                    <a:pt x="10160" y="8889"/>
                  </a:lnTo>
                  <a:lnTo>
                    <a:pt x="10160" y="10159"/>
                  </a:lnTo>
                  <a:lnTo>
                    <a:pt x="74930" y="10159"/>
                  </a:lnTo>
                  <a:lnTo>
                    <a:pt x="74930" y="8889"/>
                  </a:lnTo>
                  <a:close/>
                </a:path>
                <a:path w="85089" h="11429">
                  <a:moveTo>
                    <a:pt x="76200" y="7619"/>
                  </a:moveTo>
                  <a:lnTo>
                    <a:pt x="7620" y="7619"/>
                  </a:lnTo>
                  <a:lnTo>
                    <a:pt x="7620" y="8889"/>
                  </a:lnTo>
                  <a:lnTo>
                    <a:pt x="76200" y="8889"/>
                  </a:lnTo>
                  <a:lnTo>
                    <a:pt x="76200" y="7619"/>
                  </a:lnTo>
                  <a:close/>
                </a:path>
              </a:pathLst>
            </a:custGeom>
            <a:solidFill>
              <a:srgbClr val="003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6383020" y="4127500"/>
              <a:ext cx="57150" cy="10160"/>
            </a:xfrm>
            <a:custGeom>
              <a:avLst/>
              <a:gdLst/>
              <a:ahLst/>
              <a:cxnLst/>
              <a:rect l="l" t="t" r="r" b="b"/>
              <a:pathLst>
                <a:path w="57150" h="10160">
                  <a:moveTo>
                    <a:pt x="55879" y="1269"/>
                  </a:moveTo>
                  <a:lnTo>
                    <a:pt x="2539" y="1269"/>
                  </a:lnTo>
                  <a:lnTo>
                    <a:pt x="2539" y="2539"/>
                  </a:lnTo>
                  <a:lnTo>
                    <a:pt x="55879" y="2539"/>
                  </a:lnTo>
                  <a:lnTo>
                    <a:pt x="55879" y="1269"/>
                  </a:lnTo>
                  <a:close/>
                </a:path>
                <a:path w="57150" h="10160">
                  <a:moveTo>
                    <a:pt x="57150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57150" y="1269"/>
                  </a:lnTo>
                  <a:lnTo>
                    <a:pt x="57150" y="0"/>
                  </a:lnTo>
                  <a:close/>
                </a:path>
                <a:path w="57150" h="10160">
                  <a:moveTo>
                    <a:pt x="41910" y="7619"/>
                  </a:moveTo>
                  <a:lnTo>
                    <a:pt x="12700" y="7619"/>
                  </a:lnTo>
                  <a:lnTo>
                    <a:pt x="12700" y="8889"/>
                  </a:lnTo>
                  <a:lnTo>
                    <a:pt x="41910" y="8889"/>
                  </a:lnTo>
                  <a:lnTo>
                    <a:pt x="41910" y="7619"/>
                  </a:lnTo>
                  <a:close/>
                </a:path>
                <a:path w="57150" h="10160">
                  <a:moveTo>
                    <a:pt x="46989" y="6350"/>
                  </a:moveTo>
                  <a:lnTo>
                    <a:pt x="11429" y="6350"/>
                  </a:lnTo>
                  <a:lnTo>
                    <a:pt x="11429" y="7619"/>
                  </a:lnTo>
                  <a:lnTo>
                    <a:pt x="46989" y="7619"/>
                  </a:lnTo>
                  <a:lnTo>
                    <a:pt x="46989" y="6350"/>
                  </a:lnTo>
                  <a:close/>
                </a:path>
                <a:path w="57150" h="10160">
                  <a:moveTo>
                    <a:pt x="50800" y="5080"/>
                  </a:moveTo>
                  <a:lnTo>
                    <a:pt x="8889" y="5080"/>
                  </a:lnTo>
                  <a:lnTo>
                    <a:pt x="8889" y="6350"/>
                  </a:lnTo>
                  <a:lnTo>
                    <a:pt x="50800" y="6350"/>
                  </a:lnTo>
                  <a:lnTo>
                    <a:pt x="50800" y="5080"/>
                  </a:lnTo>
                  <a:close/>
                </a:path>
                <a:path w="57150" h="10160">
                  <a:moveTo>
                    <a:pt x="52070" y="3810"/>
                  </a:moveTo>
                  <a:lnTo>
                    <a:pt x="6350" y="3810"/>
                  </a:lnTo>
                  <a:lnTo>
                    <a:pt x="6350" y="5080"/>
                  </a:lnTo>
                  <a:lnTo>
                    <a:pt x="52070" y="5080"/>
                  </a:lnTo>
                  <a:lnTo>
                    <a:pt x="52070" y="3810"/>
                  </a:lnTo>
                  <a:close/>
                </a:path>
                <a:path w="57150" h="10160">
                  <a:moveTo>
                    <a:pt x="54609" y="2540"/>
                  </a:moveTo>
                  <a:lnTo>
                    <a:pt x="5079" y="2540"/>
                  </a:lnTo>
                  <a:lnTo>
                    <a:pt x="5079" y="3810"/>
                  </a:lnTo>
                  <a:lnTo>
                    <a:pt x="54609" y="3810"/>
                  </a:lnTo>
                  <a:lnTo>
                    <a:pt x="54609" y="2540"/>
                  </a:lnTo>
                  <a:close/>
                </a:path>
                <a:path w="57150" h="10160">
                  <a:moveTo>
                    <a:pt x="34289" y="8890"/>
                  </a:moveTo>
                  <a:lnTo>
                    <a:pt x="19050" y="8890"/>
                  </a:lnTo>
                  <a:lnTo>
                    <a:pt x="19050" y="10160"/>
                  </a:lnTo>
                  <a:lnTo>
                    <a:pt x="34289" y="10160"/>
                  </a:lnTo>
                  <a:lnTo>
                    <a:pt x="34289" y="8890"/>
                  </a:lnTo>
                  <a:close/>
                </a:path>
              </a:pathLst>
            </a:custGeom>
            <a:solidFill>
              <a:srgbClr val="003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582"/>
            <p:cNvSpPr/>
            <p:nvPr/>
          </p:nvSpPr>
          <p:spPr>
            <a:xfrm>
              <a:off x="6342380" y="3360419"/>
              <a:ext cx="214629" cy="344170"/>
            </a:xfrm>
            <a:custGeom>
              <a:avLst/>
              <a:gdLst/>
              <a:ahLst/>
              <a:cxnLst/>
              <a:rect l="l" t="t" r="r" b="b"/>
              <a:pathLst>
                <a:path w="214629" h="344170">
                  <a:moveTo>
                    <a:pt x="214617" y="22860"/>
                  </a:moveTo>
                  <a:lnTo>
                    <a:pt x="210820" y="19050"/>
                  </a:lnTo>
                  <a:lnTo>
                    <a:pt x="207010" y="15240"/>
                  </a:lnTo>
                  <a:lnTo>
                    <a:pt x="203200" y="12700"/>
                  </a:lnTo>
                  <a:lnTo>
                    <a:pt x="198120" y="10160"/>
                  </a:lnTo>
                  <a:lnTo>
                    <a:pt x="198120" y="8890"/>
                  </a:lnTo>
                  <a:lnTo>
                    <a:pt x="196850" y="8890"/>
                  </a:lnTo>
                  <a:lnTo>
                    <a:pt x="187960" y="5080"/>
                  </a:lnTo>
                  <a:lnTo>
                    <a:pt x="177800" y="2540"/>
                  </a:lnTo>
                  <a:lnTo>
                    <a:pt x="176491" y="6464"/>
                  </a:lnTo>
                  <a:lnTo>
                    <a:pt x="176555" y="6210"/>
                  </a:lnTo>
                  <a:lnTo>
                    <a:pt x="177800" y="2540"/>
                  </a:lnTo>
                  <a:lnTo>
                    <a:pt x="177800" y="1270"/>
                  </a:lnTo>
                  <a:lnTo>
                    <a:pt x="166370" y="0"/>
                  </a:lnTo>
                  <a:lnTo>
                    <a:pt x="165100" y="0"/>
                  </a:lnTo>
                  <a:lnTo>
                    <a:pt x="153670" y="0"/>
                  </a:lnTo>
                  <a:lnTo>
                    <a:pt x="140970" y="2540"/>
                  </a:lnTo>
                  <a:lnTo>
                    <a:pt x="127000" y="5080"/>
                  </a:lnTo>
                  <a:lnTo>
                    <a:pt x="115570" y="8890"/>
                  </a:lnTo>
                  <a:lnTo>
                    <a:pt x="104140" y="13970"/>
                  </a:lnTo>
                  <a:lnTo>
                    <a:pt x="92710" y="19050"/>
                  </a:lnTo>
                  <a:lnTo>
                    <a:pt x="83820" y="26670"/>
                  </a:lnTo>
                  <a:lnTo>
                    <a:pt x="73660" y="34290"/>
                  </a:lnTo>
                  <a:lnTo>
                    <a:pt x="64770" y="41910"/>
                  </a:lnTo>
                  <a:lnTo>
                    <a:pt x="64770" y="43180"/>
                  </a:lnTo>
                  <a:lnTo>
                    <a:pt x="57150" y="52070"/>
                  </a:lnTo>
                  <a:lnTo>
                    <a:pt x="55880" y="52070"/>
                  </a:lnTo>
                  <a:lnTo>
                    <a:pt x="48260" y="62230"/>
                  </a:lnTo>
                  <a:lnTo>
                    <a:pt x="41910" y="74930"/>
                  </a:lnTo>
                  <a:lnTo>
                    <a:pt x="35560" y="85090"/>
                  </a:lnTo>
                  <a:lnTo>
                    <a:pt x="29210" y="96520"/>
                  </a:lnTo>
                  <a:lnTo>
                    <a:pt x="24130" y="107950"/>
                  </a:lnTo>
                  <a:lnTo>
                    <a:pt x="20320" y="119380"/>
                  </a:lnTo>
                  <a:lnTo>
                    <a:pt x="16510" y="132080"/>
                  </a:lnTo>
                  <a:lnTo>
                    <a:pt x="15240" y="132080"/>
                  </a:lnTo>
                  <a:lnTo>
                    <a:pt x="12700" y="143510"/>
                  </a:lnTo>
                  <a:lnTo>
                    <a:pt x="8890" y="156210"/>
                  </a:lnTo>
                  <a:lnTo>
                    <a:pt x="6350" y="168910"/>
                  </a:lnTo>
                  <a:lnTo>
                    <a:pt x="5080" y="182880"/>
                  </a:lnTo>
                  <a:lnTo>
                    <a:pt x="3810" y="198120"/>
                  </a:lnTo>
                  <a:lnTo>
                    <a:pt x="2540" y="214630"/>
                  </a:lnTo>
                  <a:lnTo>
                    <a:pt x="1270" y="231140"/>
                  </a:lnTo>
                  <a:lnTo>
                    <a:pt x="0" y="248920"/>
                  </a:lnTo>
                  <a:lnTo>
                    <a:pt x="0" y="269240"/>
                  </a:lnTo>
                  <a:lnTo>
                    <a:pt x="0" y="289560"/>
                  </a:lnTo>
                  <a:lnTo>
                    <a:pt x="0" y="337820"/>
                  </a:lnTo>
                  <a:lnTo>
                    <a:pt x="0" y="344170"/>
                  </a:lnTo>
                  <a:lnTo>
                    <a:pt x="6350" y="342900"/>
                  </a:lnTo>
                  <a:lnTo>
                    <a:pt x="107950" y="313690"/>
                  </a:lnTo>
                  <a:lnTo>
                    <a:pt x="106680" y="309880"/>
                  </a:lnTo>
                  <a:lnTo>
                    <a:pt x="105410" y="304800"/>
                  </a:lnTo>
                  <a:lnTo>
                    <a:pt x="8890" y="332219"/>
                  </a:lnTo>
                  <a:lnTo>
                    <a:pt x="8890" y="289560"/>
                  </a:lnTo>
                  <a:lnTo>
                    <a:pt x="8890" y="269240"/>
                  </a:lnTo>
                  <a:lnTo>
                    <a:pt x="10071" y="250177"/>
                  </a:lnTo>
                  <a:lnTo>
                    <a:pt x="10160" y="248920"/>
                  </a:lnTo>
                  <a:lnTo>
                    <a:pt x="10160" y="231140"/>
                  </a:lnTo>
                  <a:lnTo>
                    <a:pt x="11430" y="214630"/>
                  </a:lnTo>
                  <a:lnTo>
                    <a:pt x="12700" y="199390"/>
                  </a:lnTo>
                  <a:lnTo>
                    <a:pt x="13868" y="184137"/>
                  </a:lnTo>
                  <a:lnTo>
                    <a:pt x="16510" y="170180"/>
                  </a:lnTo>
                  <a:lnTo>
                    <a:pt x="19050" y="157480"/>
                  </a:lnTo>
                  <a:lnTo>
                    <a:pt x="21590" y="146050"/>
                  </a:lnTo>
                  <a:lnTo>
                    <a:pt x="25400" y="134620"/>
                  </a:lnTo>
                  <a:lnTo>
                    <a:pt x="24218" y="134327"/>
                  </a:lnTo>
                  <a:lnTo>
                    <a:pt x="27940" y="123190"/>
                  </a:lnTo>
                  <a:lnTo>
                    <a:pt x="33020" y="111760"/>
                  </a:lnTo>
                  <a:lnTo>
                    <a:pt x="38100" y="100330"/>
                  </a:lnTo>
                  <a:lnTo>
                    <a:pt x="43180" y="90170"/>
                  </a:lnTo>
                  <a:lnTo>
                    <a:pt x="49530" y="80010"/>
                  </a:lnTo>
                  <a:lnTo>
                    <a:pt x="56616" y="68186"/>
                  </a:lnTo>
                  <a:lnTo>
                    <a:pt x="57150" y="68580"/>
                  </a:lnTo>
                  <a:lnTo>
                    <a:pt x="64770" y="57150"/>
                  </a:lnTo>
                  <a:lnTo>
                    <a:pt x="63881" y="56705"/>
                  </a:lnTo>
                  <a:lnTo>
                    <a:pt x="71120" y="48260"/>
                  </a:lnTo>
                  <a:lnTo>
                    <a:pt x="80010" y="40640"/>
                  </a:lnTo>
                  <a:lnTo>
                    <a:pt x="88900" y="34290"/>
                  </a:lnTo>
                  <a:lnTo>
                    <a:pt x="97790" y="27940"/>
                  </a:lnTo>
                  <a:lnTo>
                    <a:pt x="142240" y="11430"/>
                  </a:lnTo>
                  <a:lnTo>
                    <a:pt x="154482" y="8991"/>
                  </a:lnTo>
                  <a:lnTo>
                    <a:pt x="165100" y="10160"/>
                  </a:lnTo>
                  <a:lnTo>
                    <a:pt x="175260" y="11430"/>
                  </a:lnTo>
                  <a:lnTo>
                    <a:pt x="175539" y="10287"/>
                  </a:lnTo>
                  <a:lnTo>
                    <a:pt x="184150" y="13970"/>
                  </a:lnTo>
                  <a:lnTo>
                    <a:pt x="194310" y="17780"/>
                  </a:lnTo>
                  <a:lnTo>
                    <a:pt x="196850" y="20320"/>
                  </a:lnTo>
                  <a:lnTo>
                    <a:pt x="200660" y="22860"/>
                  </a:lnTo>
                  <a:lnTo>
                    <a:pt x="204470" y="26670"/>
                  </a:lnTo>
                  <a:lnTo>
                    <a:pt x="205092" y="26035"/>
                  </a:lnTo>
                  <a:lnTo>
                    <a:pt x="208267" y="29210"/>
                  </a:lnTo>
                  <a:lnTo>
                    <a:pt x="214617" y="22860"/>
                  </a:lnTo>
                  <a:close/>
                </a:path>
                <a:path w="214629" h="344170">
                  <a:moveTo>
                    <a:pt x="214617" y="22860"/>
                  </a:moveTo>
                  <a:lnTo>
                    <a:pt x="210820" y="26670"/>
                  </a:lnTo>
                  <a:lnTo>
                    <a:pt x="214617" y="24130"/>
                  </a:lnTo>
                  <a:lnTo>
                    <a:pt x="214617" y="22860"/>
                  </a:lnTo>
                  <a:close/>
                </a:path>
              </a:pathLst>
            </a:custGeom>
            <a:solidFill>
              <a:srgbClr val="98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" name="object 583"/>
            <p:cNvSpPr/>
            <p:nvPr/>
          </p:nvSpPr>
          <p:spPr>
            <a:xfrm>
              <a:off x="6409690" y="3383279"/>
              <a:ext cx="187960" cy="759460"/>
            </a:xfrm>
            <a:custGeom>
              <a:avLst/>
              <a:gdLst/>
              <a:ahLst/>
              <a:cxnLst/>
              <a:rect l="l" t="t" r="r" b="b"/>
              <a:pathLst>
                <a:path w="187959" h="759460">
                  <a:moveTo>
                    <a:pt x="187960" y="179070"/>
                  </a:moveTo>
                  <a:lnTo>
                    <a:pt x="186690" y="179070"/>
                  </a:lnTo>
                  <a:lnTo>
                    <a:pt x="185407" y="127000"/>
                  </a:lnTo>
                  <a:lnTo>
                    <a:pt x="184150" y="106680"/>
                  </a:lnTo>
                  <a:lnTo>
                    <a:pt x="182880" y="91440"/>
                  </a:lnTo>
                  <a:lnTo>
                    <a:pt x="182880" y="90170"/>
                  </a:lnTo>
                  <a:lnTo>
                    <a:pt x="180340" y="77470"/>
                  </a:lnTo>
                  <a:lnTo>
                    <a:pt x="180340" y="71120"/>
                  </a:lnTo>
                  <a:lnTo>
                    <a:pt x="177800" y="63500"/>
                  </a:lnTo>
                  <a:lnTo>
                    <a:pt x="177800" y="58420"/>
                  </a:lnTo>
                  <a:lnTo>
                    <a:pt x="177800" y="57150"/>
                  </a:lnTo>
                  <a:lnTo>
                    <a:pt x="176530" y="57150"/>
                  </a:lnTo>
                  <a:lnTo>
                    <a:pt x="175260" y="52070"/>
                  </a:lnTo>
                  <a:lnTo>
                    <a:pt x="172707" y="45720"/>
                  </a:lnTo>
                  <a:lnTo>
                    <a:pt x="172707" y="44450"/>
                  </a:lnTo>
                  <a:lnTo>
                    <a:pt x="171450" y="39370"/>
                  </a:lnTo>
                  <a:lnTo>
                    <a:pt x="166357" y="29210"/>
                  </a:lnTo>
                  <a:lnTo>
                    <a:pt x="161290" y="19050"/>
                  </a:lnTo>
                  <a:lnTo>
                    <a:pt x="161290" y="17780"/>
                  </a:lnTo>
                  <a:lnTo>
                    <a:pt x="154940" y="8890"/>
                  </a:lnTo>
                  <a:lnTo>
                    <a:pt x="147307" y="1270"/>
                  </a:lnTo>
                  <a:lnTo>
                    <a:pt x="147307" y="0"/>
                  </a:lnTo>
                  <a:lnTo>
                    <a:pt x="143510" y="3810"/>
                  </a:lnTo>
                  <a:lnTo>
                    <a:pt x="140957" y="6350"/>
                  </a:lnTo>
                  <a:lnTo>
                    <a:pt x="147307" y="15240"/>
                  </a:lnTo>
                  <a:lnTo>
                    <a:pt x="147764" y="14782"/>
                  </a:lnTo>
                  <a:lnTo>
                    <a:pt x="152400" y="22860"/>
                  </a:lnTo>
                  <a:lnTo>
                    <a:pt x="158445" y="32537"/>
                  </a:lnTo>
                  <a:lnTo>
                    <a:pt x="157480" y="33020"/>
                  </a:lnTo>
                  <a:lnTo>
                    <a:pt x="162560" y="43180"/>
                  </a:lnTo>
                  <a:lnTo>
                    <a:pt x="165100" y="48260"/>
                  </a:lnTo>
                  <a:lnTo>
                    <a:pt x="166357" y="54610"/>
                  </a:lnTo>
                  <a:lnTo>
                    <a:pt x="167640" y="59690"/>
                  </a:lnTo>
                  <a:lnTo>
                    <a:pt x="168910" y="66040"/>
                  </a:lnTo>
                  <a:lnTo>
                    <a:pt x="170180" y="72390"/>
                  </a:lnTo>
                  <a:lnTo>
                    <a:pt x="171450" y="78740"/>
                  </a:lnTo>
                  <a:lnTo>
                    <a:pt x="172707" y="92710"/>
                  </a:lnTo>
                  <a:lnTo>
                    <a:pt x="172885" y="92671"/>
                  </a:lnTo>
                  <a:lnTo>
                    <a:pt x="175260" y="107950"/>
                  </a:lnTo>
                  <a:lnTo>
                    <a:pt x="175260" y="127000"/>
                  </a:lnTo>
                  <a:lnTo>
                    <a:pt x="177800" y="179070"/>
                  </a:lnTo>
                  <a:lnTo>
                    <a:pt x="177800" y="688467"/>
                  </a:lnTo>
                  <a:lnTo>
                    <a:pt x="82550" y="714552"/>
                  </a:lnTo>
                  <a:lnTo>
                    <a:pt x="82550" y="657860"/>
                  </a:lnTo>
                  <a:lnTo>
                    <a:pt x="82550" y="656590"/>
                  </a:lnTo>
                  <a:lnTo>
                    <a:pt x="72390" y="655320"/>
                  </a:lnTo>
                  <a:lnTo>
                    <a:pt x="69850" y="665480"/>
                  </a:lnTo>
                  <a:lnTo>
                    <a:pt x="70993" y="665772"/>
                  </a:lnTo>
                  <a:lnTo>
                    <a:pt x="67310" y="674370"/>
                  </a:lnTo>
                  <a:lnTo>
                    <a:pt x="64770" y="684530"/>
                  </a:lnTo>
                  <a:lnTo>
                    <a:pt x="62230" y="692150"/>
                  </a:lnTo>
                  <a:lnTo>
                    <a:pt x="58420" y="699770"/>
                  </a:lnTo>
                  <a:lnTo>
                    <a:pt x="54610" y="707390"/>
                  </a:lnTo>
                  <a:lnTo>
                    <a:pt x="50800" y="713740"/>
                  </a:lnTo>
                  <a:lnTo>
                    <a:pt x="51714" y="714209"/>
                  </a:lnTo>
                  <a:lnTo>
                    <a:pt x="48260" y="718820"/>
                  </a:lnTo>
                  <a:lnTo>
                    <a:pt x="44450" y="723900"/>
                  </a:lnTo>
                  <a:lnTo>
                    <a:pt x="39370" y="730250"/>
                  </a:lnTo>
                  <a:lnTo>
                    <a:pt x="36322" y="734314"/>
                  </a:lnTo>
                  <a:lnTo>
                    <a:pt x="31750" y="736600"/>
                  </a:lnTo>
                  <a:lnTo>
                    <a:pt x="26670" y="740410"/>
                  </a:lnTo>
                  <a:lnTo>
                    <a:pt x="21590" y="744220"/>
                  </a:lnTo>
                  <a:lnTo>
                    <a:pt x="21767" y="744499"/>
                  </a:lnTo>
                  <a:lnTo>
                    <a:pt x="17780" y="745490"/>
                  </a:lnTo>
                  <a:lnTo>
                    <a:pt x="11430" y="748030"/>
                  </a:lnTo>
                  <a:lnTo>
                    <a:pt x="11569" y="748258"/>
                  </a:lnTo>
                  <a:lnTo>
                    <a:pt x="6350" y="749300"/>
                  </a:lnTo>
                  <a:lnTo>
                    <a:pt x="0" y="749300"/>
                  </a:lnTo>
                  <a:lnTo>
                    <a:pt x="0" y="759460"/>
                  </a:lnTo>
                  <a:lnTo>
                    <a:pt x="6350" y="758190"/>
                  </a:lnTo>
                  <a:lnTo>
                    <a:pt x="7620" y="758190"/>
                  </a:lnTo>
                  <a:lnTo>
                    <a:pt x="13970" y="756920"/>
                  </a:lnTo>
                  <a:lnTo>
                    <a:pt x="15240" y="756920"/>
                  </a:lnTo>
                  <a:lnTo>
                    <a:pt x="21590" y="754380"/>
                  </a:lnTo>
                  <a:lnTo>
                    <a:pt x="25400" y="751840"/>
                  </a:lnTo>
                  <a:lnTo>
                    <a:pt x="26670" y="751840"/>
                  </a:lnTo>
                  <a:lnTo>
                    <a:pt x="31750" y="748030"/>
                  </a:lnTo>
                  <a:lnTo>
                    <a:pt x="36830" y="744220"/>
                  </a:lnTo>
                  <a:lnTo>
                    <a:pt x="41910" y="741680"/>
                  </a:lnTo>
                  <a:lnTo>
                    <a:pt x="43180" y="740410"/>
                  </a:lnTo>
                  <a:lnTo>
                    <a:pt x="46990" y="735330"/>
                  </a:lnTo>
                  <a:lnTo>
                    <a:pt x="50800" y="730250"/>
                  </a:lnTo>
                  <a:lnTo>
                    <a:pt x="54610" y="725170"/>
                  </a:lnTo>
                  <a:lnTo>
                    <a:pt x="55880" y="723900"/>
                  </a:lnTo>
                  <a:lnTo>
                    <a:pt x="59690" y="718820"/>
                  </a:lnTo>
                  <a:lnTo>
                    <a:pt x="59690" y="717550"/>
                  </a:lnTo>
                  <a:lnTo>
                    <a:pt x="63500" y="711200"/>
                  </a:lnTo>
                  <a:lnTo>
                    <a:pt x="67310" y="703580"/>
                  </a:lnTo>
                  <a:lnTo>
                    <a:pt x="69850" y="694690"/>
                  </a:lnTo>
                  <a:lnTo>
                    <a:pt x="72390" y="689610"/>
                  </a:lnTo>
                  <a:lnTo>
                    <a:pt x="72390" y="721360"/>
                  </a:lnTo>
                  <a:lnTo>
                    <a:pt x="72390" y="727710"/>
                  </a:lnTo>
                  <a:lnTo>
                    <a:pt x="78740" y="725170"/>
                  </a:lnTo>
                  <a:lnTo>
                    <a:pt x="185407" y="695960"/>
                  </a:lnTo>
                  <a:lnTo>
                    <a:pt x="187960" y="694690"/>
                  </a:lnTo>
                  <a:lnTo>
                    <a:pt x="187960" y="692150"/>
                  </a:lnTo>
                  <a:lnTo>
                    <a:pt x="187960" y="179070"/>
                  </a:lnTo>
                  <a:close/>
                </a:path>
              </a:pathLst>
            </a:custGeom>
            <a:solidFill>
              <a:srgbClr val="98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584"/>
            <p:cNvSpPr/>
            <p:nvPr/>
          </p:nvSpPr>
          <p:spPr>
            <a:xfrm>
              <a:off x="6342380" y="3742689"/>
              <a:ext cx="73660" cy="400050"/>
            </a:xfrm>
            <a:custGeom>
              <a:avLst/>
              <a:gdLst/>
              <a:ahLst/>
              <a:cxnLst/>
              <a:rect l="l" t="t" r="r" b="b"/>
              <a:pathLst>
                <a:path w="73660" h="400050">
                  <a:moveTo>
                    <a:pt x="73660" y="389890"/>
                  </a:moveTo>
                  <a:lnTo>
                    <a:pt x="67310" y="389890"/>
                  </a:lnTo>
                  <a:lnTo>
                    <a:pt x="60960" y="388620"/>
                  </a:lnTo>
                  <a:lnTo>
                    <a:pt x="55753" y="387591"/>
                  </a:lnTo>
                  <a:lnTo>
                    <a:pt x="55880" y="387350"/>
                  </a:lnTo>
                  <a:lnTo>
                    <a:pt x="49530" y="384810"/>
                  </a:lnTo>
                  <a:lnTo>
                    <a:pt x="43180" y="381000"/>
                  </a:lnTo>
                  <a:lnTo>
                    <a:pt x="37617" y="377672"/>
                  </a:lnTo>
                  <a:lnTo>
                    <a:pt x="38100" y="377190"/>
                  </a:lnTo>
                  <a:lnTo>
                    <a:pt x="31750" y="370840"/>
                  </a:lnTo>
                  <a:lnTo>
                    <a:pt x="31242" y="371348"/>
                  </a:lnTo>
                  <a:lnTo>
                    <a:pt x="29210" y="368300"/>
                  </a:lnTo>
                  <a:lnTo>
                    <a:pt x="26670" y="364490"/>
                  </a:lnTo>
                  <a:lnTo>
                    <a:pt x="24130" y="359410"/>
                  </a:lnTo>
                  <a:lnTo>
                    <a:pt x="21590" y="354330"/>
                  </a:lnTo>
                  <a:lnTo>
                    <a:pt x="21361" y="354482"/>
                  </a:lnTo>
                  <a:lnTo>
                    <a:pt x="20320" y="349250"/>
                  </a:lnTo>
                  <a:lnTo>
                    <a:pt x="19050" y="342900"/>
                  </a:lnTo>
                  <a:lnTo>
                    <a:pt x="16510" y="334010"/>
                  </a:lnTo>
                  <a:lnTo>
                    <a:pt x="15240" y="326390"/>
                  </a:lnTo>
                  <a:lnTo>
                    <a:pt x="13970" y="317500"/>
                  </a:lnTo>
                  <a:lnTo>
                    <a:pt x="12700" y="308610"/>
                  </a:lnTo>
                  <a:lnTo>
                    <a:pt x="12700" y="179070"/>
                  </a:lnTo>
                  <a:lnTo>
                    <a:pt x="8890" y="179070"/>
                  </a:lnTo>
                  <a:lnTo>
                    <a:pt x="8890" y="160020"/>
                  </a:lnTo>
                  <a:lnTo>
                    <a:pt x="12700" y="110490"/>
                  </a:lnTo>
                  <a:lnTo>
                    <a:pt x="14986" y="91389"/>
                  </a:lnTo>
                  <a:lnTo>
                    <a:pt x="15240" y="91440"/>
                  </a:lnTo>
                  <a:lnTo>
                    <a:pt x="16510" y="85090"/>
                  </a:lnTo>
                  <a:lnTo>
                    <a:pt x="17780" y="80010"/>
                  </a:lnTo>
                  <a:lnTo>
                    <a:pt x="16649" y="79730"/>
                  </a:lnTo>
                  <a:lnTo>
                    <a:pt x="19050" y="74930"/>
                  </a:lnTo>
                  <a:lnTo>
                    <a:pt x="20320" y="69850"/>
                  </a:lnTo>
                  <a:lnTo>
                    <a:pt x="21590" y="66040"/>
                  </a:lnTo>
                  <a:lnTo>
                    <a:pt x="22860" y="62230"/>
                  </a:lnTo>
                  <a:lnTo>
                    <a:pt x="25400" y="58420"/>
                  </a:lnTo>
                  <a:lnTo>
                    <a:pt x="30480" y="49530"/>
                  </a:lnTo>
                  <a:lnTo>
                    <a:pt x="35560" y="39370"/>
                  </a:lnTo>
                  <a:lnTo>
                    <a:pt x="43180" y="29210"/>
                  </a:lnTo>
                  <a:lnTo>
                    <a:pt x="52070" y="17780"/>
                  </a:lnTo>
                  <a:lnTo>
                    <a:pt x="60960" y="6350"/>
                  </a:lnTo>
                  <a:lnTo>
                    <a:pt x="57150" y="2540"/>
                  </a:lnTo>
                  <a:lnTo>
                    <a:pt x="53340" y="0"/>
                  </a:lnTo>
                  <a:lnTo>
                    <a:pt x="44450" y="12700"/>
                  </a:lnTo>
                  <a:lnTo>
                    <a:pt x="35560" y="22860"/>
                  </a:lnTo>
                  <a:lnTo>
                    <a:pt x="13970" y="58420"/>
                  </a:lnTo>
                  <a:lnTo>
                    <a:pt x="12700" y="62230"/>
                  </a:lnTo>
                  <a:lnTo>
                    <a:pt x="12700" y="63500"/>
                  </a:lnTo>
                  <a:lnTo>
                    <a:pt x="11430" y="67310"/>
                  </a:lnTo>
                  <a:lnTo>
                    <a:pt x="10160" y="72390"/>
                  </a:lnTo>
                  <a:lnTo>
                    <a:pt x="8890" y="77470"/>
                  </a:lnTo>
                  <a:lnTo>
                    <a:pt x="7620" y="77470"/>
                  </a:lnTo>
                  <a:lnTo>
                    <a:pt x="6350" y="83820"/>
                  </a:lnTo>
                  <a:lnTo>
                    <a:pt x="5080" y="88900"/>
                  </a:lnTo>
                  <a:lnTo>
                    <a:pt x="5080" y="95250"/>
                  </a:lnTo>
                  <a:lnTo>
                    <a:pt x="2540" y="109220"/>
                  </a:lnTo>
                  <a:lnTo>
                    <a:pt x="1270" y="124460"/>
                  </a:lnTo>
                  <a:lnTo>
                    <a:pt x="0" y="142240"/>
                  </a:lnTo>
                  <a:lnTo>
                    <a:pt x="0" y="160020"/>
                  </a:lnTo>
                  <a:lnTo>
                    <a:pt x="0" y="179070"/>
                  </a:lnTo>
                  <a:lnTo>
                    <a:pt x="0" y="309880"/>
                  </a:lnTo>
                  <a:lnTo>
                    <a:pt x="3810" y="309880"/>
                  </a:lnTo>
                  <a:lnTo>
                    <a:pt x="3810" y="318770"/>
                  </a:lnTo>
                  <a:lnTo>
                    <a:pt x="5080" y="327660"/>
                  </a:lnTo>
                  <a:lnTo>
                    <a:pt x="5080" y="328930"/>
                  </a:lnTo>
                  <a:lnTo>
                    <a:pt x="7620" y="336550"/>
                  </a:lnTo>
                  <a:lnTo>
                    <a:pt x="8890" y="344170"/>
                  </a:lnTo>
                  <a:lnTo>
                    <a:pt x="11430" y="351790"/>
                  </a:lnTo>
                  <a:lnTo>
                    <a:pt x="13970" y="358140"/>
                  </a:lnTo>
                  <a:lnTo>
                    <a:pt x="13970" y="359410"/>
                  </a:lnTo>
                  <a:lnTo>
                    <a:pt x="16510" y="364490"/>
                  </a:lnTo>
                  <a:lnTo>
                    <a:pt x="19050" y="369570"/>
                  </a:lnTo>
                  <a:lnTo>
                    <a:pt x="21590" y="373380"/>
                  </a:lnTo>
                  <a:lnTo>
                    <a:pt x="25400" y="377190"/>
                  </a:lnTo>
                  <a:lnTo>
                    <a:pt x="25400" y="378460"/>
                  </a:lnTo>
                  <a:lnTo>
                    <a:pt x="30480" y="383540"/>
                  </a:lnTo>
                  <a:lnTo>
                    <a:pt x="30480" y="384810"/>
                  </a:lnTo>
                  <a:lnTo>
                    <a:pt x="31750" y="384810"/>
                  </a:lnTo>
                  <a:lnTo>
                    <a:pt x="38100" y="389890"/>
                  </a:lnTo>
                  <a:lnTo>
                    <a:pt x="45720" y="392430"/>
                  </a:lnTo>
                  <a:lnTo>
                    <a:pt x="50800" y="396240"/>
                  </a:lnTo>
                  <a:lnTo>
                    <a:pt x="52070" y="396240"/>
                  </a:lnTo>
                  <a:lnTo>
                    <a:pt x="59690" y="398780"/>
                  </a:lnTo>
                  <a:lnTo>
                    <a:pt x="66040" y="400050"/>
                  </a:lnTo>
                  <a:lnTo>
                    <a:pt x="67310" y="400050"/>
                  </a:lnTo>
                  <a:lnTo>
                    <a:pt x="73660" y="398780"/>
                  </a:lnTo>
                  <a:lnTo>
                    <a:pt x="73660" y="389890"/>
                  </a:lnTo>
                  <a:close/>
                </a:path>
              </a:pathLst>
            </a:custGeom>
            <a:solidFill>
              <a:srgbClr val="98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" name="object 585"/>
            <p:cNvSpPr/>
            <p:nvPr/>
          </p:nvSpPr>
          <p:spPr>
            <a:xfrm>
              <a:off x="6395720" y="3493769"/>
              <a:ext cx="92710" cy="255270"/>
            </a:xfrm>
            <a:custGeom>
              <a:avLst/>
              <a:gdLst/>
              <a:ahLst/>
              <a:cxnLst/>
              <a:rect l="l" t="t" r="r" b="b"/>
              <a:pathLst>
                <a:path w="92710" h="255270">
                  <a:moveTo>
                    <a:pt x="92710" y="66052"/>
                  </a:moveTo>
                  <a:lnTo>
                    <a:pt x="80010" y="66052"/>
                  </a:lnTo>
                  <a:lnTo>
                    <a:pt x="80010" y="151130"/>
                  </a:lnTo>
                  <a:lnTo>
                    <a:pt x="80010" y="152400"/>
                  </a:lnTo>
                  <a:lnTo>
                    <a:pt x="78740" y="154940"/>
                  </a:lnTo>
                  <a:lnTo>
                    <a:pt x="79298" y="155092"/>
                  </a:lnTo>
                  <a:lnTo>
                    <a:pt x="78740" y="156210"/>
                  </a:lnTo>
                  <a:lnTo>
                    <a:pt x="77470" y="158750"/>
                  </a:lnTo>
                  <a:lnTo>
                    <a:pt x="74930" y="162560"/>
                  </a:lnTo>
                  <a:lnTo>
                    <a:pt x="75133" y="162623"/>
                  </a:lnTo>
                  <a:lnTo>
                    <a:pt x="71120" y="167640"/>
                  </a:lnTo>
                  <a:lnTo>
                    <a:pt x="71120" y="168910"/>
                  </a:lnTo>
                  <a:lnTo>
                    <a:pt x="65290" y="177063"/>
                  </a:lnTo>
                  <a:lnTo>
                    <a:pt x="64770" y="176530"/>
                  </a:lnTo>
                  <a:lnTo>
                    <a:pt x="47561" y="197434"/>
                  </a:lnTo>
                  <a:lnTo>
                    <a:pt x="46990" y="196850"/>
                  </a:lnTo>
                  <a:lnTo>
                    <a:pt x="22860" y="223520"/>
                  </a:lnTo>
                  <a:lnTo>
                    <a:pt x="0" y="248920"/>
                  </a:lnTo>
                  <a:lnTo>
                    <a:pt x="3810" y="251460"/>
                  </a:lnTo>
                  <a:lnTo>
                    <a:pt x="7620" y="255270"/>
                  </a:lnTo>
                  <a:lnTo>
                    <a:pt x="30480" y="229870"/>
                  </a:lnTo>
                  <a:lnTo>
                    <a:pt x="54610" y="203200"/>
                  </a:lnTo>
                  <a:lnTo>
                    <a:pt x="72390" y="182880"/>
                  </a:lnTo>
                  <a:lnTo>
                    <a:pt x="78740" y="173990"/>
                  </a:lnTo>
                  <a:lnTo>
                    <a:pt x="83820" y="167640"/>
                  </a:lnTo>
                  <a:lnTo>
                    <a:pt x="83820" y="166370"/>
                  </a:lnTo>
                  <a:lnTo>
                    <a:pt x="85090" y="162560"/>
                  </a:lnTo>
                  <a:lnTo>
                    <a:pt x="86360" y="160020"/>
                  </a:lnTo>
                  <a:lnTo>
                    <a:pt x="87630" y="160020"/>
                  </a:lnTo>
                  <a:lnTo>
                    <a:pt x="87630" y="157480"/>
                  </a:lnTo>
                  <a:lnTo>
                    <a:pt x="88900" y="157480"/>
                  </a:lnTo>
                  <a:lnTo>
                    <a:pt x="88900" y="156210"/>
                  </a:lnTo>
                  <a:lnTo>
                    <a:pt x="92710" y="156210"/>
                  </a:lnTo>
                  <a:lnTo>
                    <a:pt x="92710" y="66052"/>
                  </a:lnTo>
                  <a:close/>
                </a:path>
                <a:path w="92710" h="255270">
                  <a:moveTo>
                    <a:pt x="92710" y="44462"/>
                  </a:moveTo>
                  <a:lnTo>
                    <a:pt x="91440" y="36830"/>
                  </a:lnTo>
                  <a:lnTo>
                    <a:pt x="90170" y="30480"/>
                  </a:lnTo>
                  <a:lnTo>
                    <a:pt x="90170" y="29210"/>
                  </a:lnTo>
                  <a:lnTo>
                    <a:pt x="90170" y="22860"/>
                  </a:lnTo>
                  <a:lnTo>
                    <a:pt x="88900" y="20320"/>
                  </a:lnTo>
                  <a:lnTo>
                    <a:pt x="88900" y="17780"/>
                  </a:lnTo>
                  <a:lnTo>
                    <a:pt x="87630" y="15240"/>
                  </a:lnTo>
                  <a:lnTo>
                    <a:pt x="87630" y="13970"/>
                  </a:lnTo>
                  <a:lnTo>
                    <a:pt x="87630" y="12700"/>
                  </a:lnTo>
                  <a:lnTo>
                    <a:pt x="86360" y="11430"/>
                  </a:lnTo>
                  <a:lnTo>
                    <a:pt x="85090" y="8890"/>
                  </a:lnTo>
                  <a:lnTo>
                    <a:pt x="83820" y="7620"/>
                  </a:lnTo>
                  <a:lnTo>
                    <a:pt x="83820" y="6350"/>
                  </a:lnTo>
                  <a:lnTo>
                    <a:pt x="82550" y="6350"/>
                  </a:lnTo>
                  <a:lnTo>
                    <a:pt x="81280" y="5080"/>
                  </a:lnTo>
                  <a:lnTo>
                    <a:pt x="81280" y="3810"/>
                  </a:lnTo>
                  <a:lnTo>
                    <a:pt x="80010" y="3810"/>
                  </a:lnTo>
                  <a:lnTo>
                    <a:pt x="80010" y="2540"/>
                  </a:lnTo>
                  <a:lnTo>
                    <a:pt x="78740" y="2540"/>
                  </a:lnTo>
                  <a:lnTo>
                    <a:pt x="78740" y="1270"/>
                  </a:lnTo>
                  <a:lnTo>
                    <a:pt x="76200" y="1270"/>
                  </a:lnTo>
                  <a:lnTo>
                    <a:pt x="74930" y="1270"/>
                  </a:lnTo>
                  <a:lnTo>
                    <a:pt x="73660" y="1270"/>
                  </a:lnTo>
                  <a:lnTo>
                    <a:pt x="72390" y="0"/>
                  </a:lnTo>
                  <a:lnTo>
                    <a:pt x="71120" y="1270"/>
                  </a:lnTo>
                  <a:lnTo>
                    <a:pt x="69850" y="1270"/>
                  </a:lnTo>
                  <a:lnTo>
                    <a:pt x="71120" y="6350"/>
                  </a:lnTo>
                  <a:lnTo>
                    <a:pt x="71653" y="7988"/>
                  </a:lnTo>
                  <a:lnTo>
                    <a:pt x="71120" y="10160"/>
                  </a:lnTo>
                  <a:lnTo>
                    <a:pt x="72390" y="10160"/>
                  </a:lnTo>
                  <a:lnTo>
                    <a:pt x="73660" y="10160"/>
                  </a:lnTo>
                  <a:lnTo>
                    <a:pt x="74930" y="11430"/>
                  </a:lnTo>
                  <a:lnTo>
                    <a:pt x="76200" y="12700"/>
                  </a:lnTo>
                  <a:lnTo>
                    <a:pt x="77470" y="13970"/>
                  </a:lnTo>
                  <a:lnTo>
                    <a:pt x="77470" y="15240"/>
                  </a:lnTo>
                  <a:lnTo>
                    <a:pt x="78740" y="16510"/>
                  </a:lnTo>
                  <a:lnTo>
                    <a:pt x="78740" y="17780"/>
                  </a:lnTo>
                  <a:lnTo>
                    <a:pt x="78740" y="19050"/>
                  </a:lnTo>
                  <a:lnTo>
                    <a:pt x="80010" y="20320"/>
                  </a:lnTo>
                  <a:lnTo>
                    <a:pt x="80010" y="22860"/>
                  </a:lnTo>
                  <a:lnTo>
                    <a:pt x="81280" y="25400"/>
                  </a:lnTo>
                  <a:lnTo>
                    <a:pt x="81280" y="30480"/>
                  </a:lnTo>
                  <a:lnTo>
                    <a:pt x="82550" y="38112"/>
                  </a:lnTo>
                  <a:lnTo>
                    <a:pt x="82550" y="45720"/>
                  </a:lnTo>
                  <a:lnTo>
                    <a:pt x="83820" y="55880"/>
                  </a:lnTo>
                  <a:lnTo>
                    <a:pt x="83820" y="66040"/>
                  </a:lnTo>
                  <a:lnTo>
                    <a:pt x="92710" y="66040"/>
                  </a:lnTo>
                  <a:lnTo>
                    <a:pt x="92710" y="55880"/>
                  </a:lnTo>
                  <a:lnTo>
                    <a:pt x="92710" y="45720"/>
                  </a:lnTo>
                  <a:lnTo>
                    <a:pt x="92710" y="44462"/>
                  </a:lnTo>
                  <a:close/>
                </a:path>
              </a:pathLst>
            </a:custGeom>
            <a:solidFill>
              <a:srgbClr val="98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586"/>
            <p:cNvSpPr/>
            <p:nvPr/>
          </p:nvSpPr>
          <p:spPr>
            <a:xfrm>
              <a:off x="6445250" y="3495039"/>
              <a:ext cx="43180" cy="363220"/>
            </a:xfrm>
            <a:custGeom>
              <a:avLst/>
              <a:gdLst/>
              <a:ahLst/>
              <a:cxnLst/>
              <a:rect l="l" t="t" r="r" b="b"/>
              <a:pathLst>
                <a:path w="43179" h="363220">
                  <a:moveTo>
                    <a:pt x="24130" y="8890"/>
                  </a:moveTo>
                  <a:lnTo>
                    <a:pt x="22860" y="3810"/>
                  </a:lnTo>
                  <a:lnTo>
                    <a:pt x="21590" y="0"/>
                  </a:lnTo>
                  <a:lnTo>
                    <a:pt x="20320" y="0"/>
                  </a:lnTo>
                  <a:lnTo>
                    <a:pt x="19050" y="0"/>
                  </a:lnTo>
                  <a:lnTo>
                    <a:pt x="16510" y="1270"/>
                  </a:lnTo>
                  <a:lnTo>
                    <a:pt x="15240" y="2540"/>
                  </a:lnTo>
                  <a:lnTo>
                    <a:pt x="13970" y="2540"/>
                  </a:lnTo>
                  <a:lnTo>
                    <a:pt x="12700" y="2540"/>
                  </a:lnTo>
                  <a:lnTo>
                    <a:pt x="12700" y="3810"/>
                  </a:lnTo>
                  <a:lnTo>
                    <a:pt x="11430" y="3810"/>
                  </a:lnTo>
                  <a:lnTo>
                    <a:pt x="11430" y="5080"/>
                  </a:lnTo>
                  <a:lnTo>
                    <a:pt x="10160" y="5080"/>
                  </a:lnTo>
                  <a:lnTo>
                    <a:pt x="10160" y="6350"/>
                  </a:lnTo>
                  <a:lnTo>
                    <a:pt x="8890" y="7620"/>
                  </a:lnTo>
                  <a:lnTo>
                    <a:pt x="7620" y="8890"/>
                  </a:lnTo>
                  <a:lnTo>
                    <a:pt x="6350" y="10160"/>
                  </a:lnTo>
                  <a:lnTo>
                    <a:pt x="6350" y="11430"/>
                  </a:lnTo>
                  <a:lnTo>
                    <a:pt x="5080" y="12700"/>
                  </a:lnTo>
                  <a:lnTo>
                    <a:pt x="5080" y="13970"/>
                  </a:lnTo>
                  <a:lnTo>
                    <a:pt x="3810" y="15240"/>
                  </a:lnTo>
                  <a:lnTo>
                    <a:pt x="3810" y="16510"/>
                  </a:lnTo>
                  <a:lnTo>
                    <a:pt x="2540" y="17780"/>
                  </a:lnTo>
                  <a:lnTo>
                    <a:pt x="3657" y="18072"/>
                  </a:lnTo>
                  <a:lnTo>
                    <a:pt x="2540" y="20320"/>
                  </a:lnTo>
                  <a:lnTo>
                    <a:pt x="2540" y="21590"/>
                  </a:lnTo>
                  <a:lnTo>
                    <a:pt x="1270" y="24130"/>
                  </a:lnTo>
                  <a:lnTo>
                    <a:pt x="1270" y="26670"/>
                  </a:lnTo>
                  <a:lnTo>
                    <a:pt x="1270" y="33020"/>
                  </a:lnTo>
                  <a:lnTo>
                    <a:pt x="0" y="40640"/>
                  </a:lnTo>
                  <a:lnTo>
                    <a:pt x="0" y="49542"/>
                  </a:lnTo>
                  <a:lnTo>
                    <a:pt x="0" y="71120"/>
                  </a:lnTo>
                  <a:lnTo>
                    <a:pt x="0" y="175260"/>
                  </a:lnTo>
                  <a:lnTo>
                    <a:pt x="3810" y="175260"/>
                  </a:lnTo>
                  <a:lnTo>
                    <a:pt x="5080" y="179070"/>
                  </a:lnTo>
                  <a:lnTo>
                    <a:pt x="8890" y="177800"/>
                  </a:lnTo>
                  <a:lnTo>
                    <a:pt x="8890" y="175260"/>
                  </a:lnTo>
                  <a:lnTo>
                    <a:pt x="8890" y="71120"/>
                  </a:lnTo>
                  <a:lnTo>
                    <a:pt x="10083" y="50787"/>
                  </a:lnTo>
                  <a:lnTo>
                    <a:pt x="10160" y="49542"/>
                  </a:lnTo>
                  <a:lnTo>
                    <a:pt x="10160" y="41910"/>
                  </a:lnTo>
                  <a:lnTo>
                    <a:pt x="10160" y="34290"/>
                  </a:lnTo>
                  <a:lnTo>
                    <a:pt x="10160" y="27940"/>
                  </a:lnTo>
                  <a:lnTo>
                    <a:pt x="11430" y="25400"/>
                  </a:lnTo>
                  <a:lnTo>
                    <a:pt x="11430" y="24130"/>
                  </a:lnTo>
                  <a:lnTo>
                    <a:pt x="11430" y="22860"/>
                  </a:lnTo>
                  <a:lnTo>
                    <a:pt x="12700" y="20320"/>
                  </a:lnTo>
                  <a:lnTo>
                    <a:pt x="12700" y="19050"/>
                  </a:lnTo>
                  <a:lnTo>
                    <a:pt x="13970" y="17780"/>
                  </a:lnTo>
                  <a:lnTo>
                    <a:pt x="13970" y="16510"/>
                  </a:lnTo>
                  <a:lnTo>
                    <a:pt x="13970" y="15240"/>
                  </a:lnTo>
                  <a:lnTo>
                    <a:pt x="15240" y="13970"/>
                  </a:lnTo>
                  <a:lnTo>
                    <a:pt x="16510" y="12700"/>
                  </a:lnTo>
                  <a:lnTo>
                    <a:pt x="17780" y="11430"/>
                  </a:lnTo>
                  <a:lnTo>
                    <a:pt x="19050" y="11430"/>
                  </a:lnTo>
                  <a:lnTo>
                    <a:pt x="19050" y="10160"/>
                  </a:lnTo>
                  <a:lnTo>
                    <a:pt x="21590" y="8890"/>
                  </a:lnTo>
                  <a:lnTo>
                    <a:pt x="22860" y="8890"/>
                  </a:lnTo>
                  <a:lnTo>
                    <a:pt x="24130" y="8890"/>
                  </a:lnTo>
                  <a:close/>
                </a:path>
                <a:path w="43179" h="363220">
                  <a:moveTo>
                    <a:pt x="43180" y="267970"/>
                  </a:moveTo>
                  <a:lnTo>
                    <a:pt x="35560" y="262890"/>
                  </a:lnTo>
                  <a:lnTo>
                    <a:pt x="29210" y="274320"/>
                  </a:lnTo>
                  <a:lnTo>
                    <a:pt x="27940" y="274320"/>
                  </a:lnTo>
                  <a:lnTo>
                    <a:pt x="22860" y="284480"/>
                  </a:lnTo>
                  <a:lnTo>
                    <a:pt x="22860" y="285750"/>
                  </a:lnTo>
                  <a:lnTo>
                    <a:pt x="17780" y="295910"/>
                  </a:lnTo>
                  <a:lnTo>
                    <a:pt x="13970" y="304800"/>
                  </a:lnTo>
                  <a:lnTo>
                    <a:pt x="10160" y="313690"/>
                  </a:lnTo>
                  <a:lnTo>
                    <a:pt x="7620" y="322580"/>
                  </a:lnTo>
                  <a:lnTo>
                    <a:pt x="6350" y="326390"/>
                  </a:lnTo>
                  <a:lnTo>
                    <a:pt x="5080" y="330200"/>
                  </a:lnTo>
                  <a:lnTo>
                    <a:pt x="5080" y="334010"/>
                  </a:lnTo>
                  <a:lnTo>
                    <a:pt x="3810" y="337820"/>
                  </a:lnTo>
                  <a:lnTo>
                    <a:pt x="2540" y="345440"/>
                  </a:lnTo>
                  <a:lnTo>
                    <a:pt x="2540" y="354330"/>
                  </a:lnTo>
                  <a:lnTo>
                    <a:pt x="1270" y="361950"/>
                  </a:lnTo>
                  <a:lnTo>
                    <a:pt x="6350" y="361950"/>
                  </a:lnTo>
                  <a:lnTo>
                    <a:pt x="10160" y="363220"/>
                  </a:lnTo>
                  <a:lnTo>
                    <a:pt x="11430" y="354330"/>
                  </a:lnTo>
                  <a:lnTo>
                    <a:pt x="12700" y="346710"/>
                  </a:lnTo>
                  <a:lnTo>
                    <a:pt x="12700" y="339090"/>
                  </a:lnTo>
                  <a:lnTo>
                    <a:pt x="13970" y="336550"/>
                  </a:lnTo>
                  <a:lnTo>
                    <a:pt x="13970" y="335280"/>
                  </a:lnTo>
                  <a:lnTo>
                    <a:pt x="13970" y="332740"/>
                  </a:lnTo>
                  <a:lnTo>
                    <a:pt x="15240" y="328930"/>
                  </a:lnTo>
                  <a:lnTo>
                    <a:pt x="16510" y="325120"/>
                  </a:lnTo>
                  <a:lnTo>
                    <a:pt x="19050" y="317500"/>
                  </a:lnTo>
                  <a:lnTo>
                    <a:pt x="22860" y="308610"/>
                  </a:lnTo>
                  <a:lnTo>
                    <a:pt x="26670" y="298450"/>
                  </a:lnTo>
                  <a:lnTo>
                    <a:pt x="31242" y="289306"/>
                  </a:lnTo>
                  <a:lnTo>
                    <a:pt x="31750" y="289560"/>
                  </a:lnTo>
                  <a:lnTo>
                    <a:pt x="36385" y="279120"/>
                  </a:lnTo>
                  <a:lnTo>
                    <a:pt x="36830" y="279400"/>
                  </a:lnTo>
                  <a:lnTo>
                    <a:pt x="43180" y="267970"/>
                  </a:lnTo>
                  <a:close/>
                </a:path>
              </a:pathLst>
            </a:custGeom>
            <a:solidFill>
              <a:srgbClr val="98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" name="object 587"/>
            <p:cNvSpPr/>
            <p:nvPr/>
          </p:nvSpPr>
          <p:spPr>
            <a:xfrm>
              <a:off x="6445250" y="3849369"/>
              <a:ext cx="36830" cy="151130"/>
            </a:xfrm>
            <a:custGeom>
              <a:avLst/>
              <a:gdLst/>
              <a:ahLst/>
              <a:cxnLst/>
              <a:rect l="l" t="t" r="r" b="b"/>
              <a:pathLst>
                <a:path w="36829" h="151129">
                  <a:moveTo>
                    <a:pt x="36830" y="139700"/>
                  </a:moveTo>
                  <a:lnTo>
                    <a:pt x="31750" y="137160"/>
                  </a:lnTo>
                  <a:lnTo>
                    <a:pt x="27940" y="134620"/>
                  </a:lnTo>
                  <a:lnTo>
                    <a:pt x="27940" y="135890"/>
                  </a:lnTo>
                  <a:lnTo>
                    <a:pt x="26670" y="135890"/>
                  </a:lnTo>
                  <a:lnTo>
                    <a:pt x="26670" y="137160"/>
                  </a:lnTo>
                  <a:lnTo>
                    <a:pt x="25400" y="137160"/>
                  </a:lnTo>
                  <a:lnTo>
                    <a:pt x="25400" y="138430"/>
                  </a:lnTo>
                  <a:lnTo>
                    <a:pt x="24130" y="138430"/>
                  </a:lnTo>
                  <a:lnTo>
                    <a:pt x="21590" y="139700"/>
                  </a:lnTo>
                  <a:lnTo>
                    <a:pt x="22098" y="140462"/>
                  </a:lnTo>
                  <a:lnTo>
                    <a:pt x="21844" y="140716"/>
                  </a:lnTo>
                  <a:lnTo>
                    <a:pt x="21590" y="139700"/>
                  </a:lnTo>
                  <a:lnTo>
                    <a:pt x="20320" y="140970"/>
                  </a:lnTo>
                  <a:lnTo>
                    <a:pt x="19050" y="140970"/>
                  </a:lnTo>
                  <a:lnTo>
                    <a:pt x="17780" y="139700"/>
                  </a:lnTo>
                  <a:lnTo>
                    <a:pt x="16510" y="139700"/>
                  </a:lnTo>
                  <a:lnTo>
                    <a:pt x="15240" y="138430"/>
                  </a:lnTo>
                  <a:lnTo>
                    <a:pt x="15240" y="137160"/>
                  </a:lnTo>
                  <a:lnTo>
                    <a:pt x="14478" y="137668"/>
                  </a:lnTo>
                  <a:lnTo>
                    <a:pt x="13970" y="137160"/>
                  </a:lnTo>
                  <a:lnTo>
                    <a:pt x="13970" y="135890"/>
                  </a:lnTo>
                  <a:lnTo>
                    <a:pt x="13970" y="134620"/>
                  </a:lnTo>
                  <a:lnTo>
                    <a:pt x="13208" y="135128"/>
                  </a:lnTo>
                  <a:lnTo>
                    <a:pt x="12700" y="134620"/>
                  </a:lnTo>
                  <a:lnTo>
                    <a:pt x="12700" y="133350"/>
                  </a:lnTo>
                  <a:lnTo>
                    <a:pt x="12700" y="132080"/>
                  </a:lnTo>
                  <a:lnTo>
                    <a:pt x="12700" y="130810"/>
                  </a:lnTo>
                  <a:lnTo>
                    <a:pt x="12700" y="129540"/>
                  </a:lnTo>
                  <a:lnTo>
                    <a:pt x="11430" y="127000"/>
                  </a:lnTo>
                  <a:lnTo>
                    <a:pt x="10160" y="120650"/>
                  </a:lnTo>
                  <a:lnTo>
                    <a:pt x="10160" y="114300"/>
                  </a:lnTo>
                  <a:lnTo>
                    <a:pt x="10160" y="106680"/>
                  </a:lnTo>
                  <a:lnTo>
                    <a:pt x="8890" y="86360"/>
                  </a:lnTo>
                  <a:lnTo>
                    <a:pt x="8890" y="60960"/>
                  </a:lnTo>
                  <a:lnTo>
                    <a:pt x="8890" y="38100"/>
                  </a:lnTo>
                  <a:lnTo>
                    <a:pt x="10160" y="27940"/>
                  </a:lnTo>
                  <a:lnTo>
                    <a:pt x="10160" y="17780"/>
                  </a:lnTo>
                  <a:lnTo>
                    <a:pt x="10160" y="8890"/>
                  </a:lnTo>
                  <a:lnTo>
                    <a:pt x="11430" y="0"/>
                  </a:lnTo>
                  <a:lnTo>
                    <a:pt x="2540" y="0"/>
                  </a:lnTo>
                  <a:lnTo>
                    <a:pt x="1270" y="7620"/>
                  </a:lnTo>
                  <a:lnTo>
                    <a:pt x="0" y="16510"/>
                  </a:lnTo>
                  <a:lnTo>
                    <a:pt x="0" y="17780"/>
                  </a:lnTo>
                  <a:lnTo>
                    <a:pt x="0" y="27940"/>
                  </a:lnTo>
                  <a:lnTo>
                    <a:pt x="0" y="38100"/>
                  </a:lnTo>
                  <a:lnTo>
                    <a:pt x="0" y="60960"/>
                  </a:lnTo>
                  <a:lnTo>
                    <a:pt x="0" y="86360"/>
                  </a:lnTo>
                  <a:lnTo>
                    <a:pt x="0" y="106680"/>
                  </a:lnTo>
                  <a:lnTo>
                    <a:pt x="1270" y="115570"/>
                  </a:lnTo>
                  <a:lnTo>
                    <a:pt x="1270" y="121920"/>
                  </a:lnTo>
                  <a:lnTo>
                    <a:pt x="1270" y="123190"/>
                  </a:lnTo>
                  <a:lnTo>
                    <a:pt x="2540" y="128270"/>
                  </a:lnTo>
                  <a:lnTo>
                    <a:pt x="2540" y="130810"/>
                  </a:lnTo>
                  <a:lnTo>
                    <a:pt x="2540" y="132080"/>
                  </a:lnTo>
                  <a:lnTo>
                    <a:pt x="2540" y="133350"/>
                  </a:lnTo>
                  <a:lnTo>
                    <a:pt x="3810" y="134620"/>
                  </a:lnTo>
                  <a:lnTo>
                    <a:pt x="3810" y="137160"/>
                  </a:lnTo>
                  <a:lnTo>
                    <a:pt x="5080" y="138430"/>
                  </a:lnTo>
                  <a:lnTo>
                    <a:pt x="5080" y="139700"/>
                  </a:lnTo>
                  <a:lnTo>
                    <a:pt x="6350" y="140970"/>
                  </a:lnTo>
                  <a:lnTo>
                    <a:pt x="6350" y="142240"/>
                  </a:lnTo>
                  <a:lnTo>
                    <a:pt x="7620" y="142240"/>
                  </a:lnTo>
                  <a:lnTo>
                    <a:pt x="7620" y="143510"/>
                  </a:lnTo>
                  <a:lnTo>
                    <a:pt x="8890" y="144780"/>
                  </a:lnTo>
                  <a:lnTo>
                    <a:pt x="8890" y="146050"/>
                  </a:lnTo>
                  <a:lnTo>
                    <a:pt x="10160" y="146050"/>
                  </a:lnTo>
                  <a:lnTo>
                    <a:pt x="11430" y="147320"/>
                  </a:lnTo>
                  <a:lnTo>
                    <a:pt x="12700" y="147320"/>
                  </a:lnTo>
                  <a:lnTo>
                    <a:pt x="12700" y="148590"/>
                  </a:lnTo>
                  <a:lnTo>
                    <a:pt x="13970" y="148590"/>
                  </a:lnTo>
                  <a:lnTo>
                    <a:pt x="15240" y="149860"/>
                  </a:lnTo>
                  <a:lnTo>
                    <a:pt x="16510" y="151130"/>
                  </a:lnTo>
                  <a:lnTo>
                    <a:pt x="19050" y="149860"/>
                  </a:lnTo>
                  <a:lnTo>
                    <a:pt x="20320" y="151130"/>
                  </a:lnTo>
                  <a:lnTo>
                    <a:pt x="21590" y="149860"/>
                  </a:lnTo>
                  <a:lnTo>
                    <a:pt x="22860" y="149860"/>
                  </a:lnTo>
                  <a:lnTo>
                    <a:pt x="24130" y="149860"/>
                  </a:lnTo>
                  <a:lnTo>
                    <a:pt x="24130" y="148590"/>
                  </a:lnTo>
                  <a:lnTo>
                    <a:pt x="26670" y="148590"/>
                  </a:lnTo>
                  <a:lnTo>
                    <a:pt x="29210" y="146050"/>
                  </a:lnTo>
                  <a:lnTo>
                    <a:pt x="30480" y="146050"/>
                  </a:lnTo>
                  <a:lnTo>
                    <a:pt x="31750" y="144780"/>
                  </a:lnTo>
                  <a:lnTo>
                    <a:pt x="33020" y="144780"/>
                  </a:lnTo>
                  <a:lnTo>
                    <a:pt x="33020" y="143510"/>
                  </a:lnTo>
                  <a:lnTo>
                    <a:pt x="34290" y="142240"/>
                  </a:lnTo>
                  <a:lnTo>
                    <a:pt x="35560" y="140970"/>
                  </a:lnTo>
                  <a:lnTo>
                    <a:pt x="35560" y="139700"/>
                  </a:lnTo>
                  <a:lnTo>
                    <a:pt x="36830" y="139700"/>
                  </a:lnTo>
                  <a:close/>
                </a:path>
              </a:pathLst>
            </a:custGeom>
            <a:solidFill>
              <a:srgbClr val="98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" name="object 588"/>
            <p:cNvSpPr/>
            <p:nvPr/>
          </p:nvSpPr>
          <p:spPr>
            <a:xfrm>
              <a:off x="6473190" y="3742689"/>
              <a:ext cx="15240" cy="246379"/>
            </a:xfrm>
            <a:custGeom>
              <a:avLst/>
              <a:gdLst/>
              <a:ahLst/>
              <a:cxnLst/>
              <a:rect l="l" t="t" r="r" b="b"/>
              <a:pathLst>
                <a:path w="15239" h="246379">
                  <a:moveTo>
                    <a:pt x="15240" y="0"/>
                  </a:moveTo>
                  <a:lnTo>
                    <a:pt x="5080" y="0"/>
                  </a:lnTo>
                  <a:lnTo>
                    <a:pt x="5080" y="224790"/>
                  </a:lnTo>
                  <a:lnTo>
                    <a:pt x="3810" y="229870"/>
                  </a:lnTo>
                  <a:lnTo>
                    <a:pt x="3810" y="232410"/>
                  </a:lnTo>
                  <a:lnTo>
                    <a:pt x="3810" y="233680"/>
                  </a:lnTo>
                  <a:lnTo>
                    <a:pt x="2540" y="234950"/>
                  </a:lnTo>
                  <a:lnTo>
                    <a:pt x="3098" y="235102"/>
                  </a:lnTo>
                  <a:lnTo>
                    <a:pt x="2540" y="236220"/>
                  </a:lnTo>
                  <a:lnTo>
                    <a:pt x="1270" y="238760"/>
                  </a:lnTo>
                  <a:lnTo>
                    <a:pt x="1270" y="240030"/>
                  </a:lnTo>
                  <a:lnTo>
                    <a:pt x="0" y="241300"/>
                  </a:lnTo>
                  <a:lnTo>
                    <a:pt x="3810" y="243840"/>
                  </a:lnTo>
                  <a:lnTo>
                    <a:pt x="7620" y="246380"/>
                  </a:lnTo>
                  <a:lnTo>
                    <a:pt x="8890" y="246380"/>
                  </a:lnTo>
                  <a:lnTo>
                    <a:pt x="8890" y="245110"/>
                  </a:lnTo>
                  <a:lnTo>
                    <a:pt x="10160" y="243840"/>
                  </a:lnTo>
                  <a:lnTo>
                    <a:pt x="10160" y="241300"/>
                  </a:lnTo>
                  <a:lnTo>
                    <a:pt x="11430" y="241300"/>
                  </a:lnTo>
                  <a:lnTo>
                    <a:pt x="11430" y="240030"/>
                  </a:lnTo>
                  <a:lnTo>
                    <a:pt x="11430" y="238760"/>
                  </a:lnTo>
                  <a:lnTo>
                    <a:pt x="12700" y="237490"/>
                  </a:lnTo>
                  <a:lnTo>
                    <a:pt x="12700" y="236220"/>
                  </a:lnTo>
                  <a:lnTo>
                    <a:pt x="12700" y="233680"/>
                  </a:lnTo>
                  <a:lnTo>
                    <a:pt x="12700" y="231140"/>
                  </a:lnTo>
                  <a:lnTo>
                    <a:pt x="13970" y="226060"/>
                  </a:lnTo>
                  <a:lnTo>
                    <a:pt x="15240" y="226060"/>
                  </a:lnTo>
                  <a:lnTo>
                    <a:pt x="15240" y="212090"/>
                  </a:lnTo>
                  <a:lnTo>
                    <a:pt x="15240" y="210820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98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" name="object 589"/>
            <p:cNvSpPr/>
            <p:nvPr/>
          </p:nvSpPr>
          <p:spPr>
            <a:xfrm>
              <a:off x="6779260" y="3274059"/>
              <a:ext cx="80010" cy="21590"/>
            </a:xfrm>
            <a:custGeom>
              <a:avLst/>
              <a:gdLst/>
              <a:ahLst/>
              <a:cxnLst/>
              <a:rect l="l" t="t" r="r" b="b"/>
              <a:pathLst>
                <a:path w="80009" h="21589">
                  <a:moveTo>
                    <a:pt x="57150" y="2667"/>
                  </a:moveTo>
                  <a:lnTo>
                    <a:pt x="53340" y="2667"/>
                  </a:lnTo>
                  <a:lnTo>
                    <a:pt x="53340" y="1270"/>
                  </a:lnTo>
                  <a:lnTo>
                    <a:pt x="50800" y="1270"/>
                  </a:lnTo>
                  <a:lnTo>
                    <a:pt x="50800" y="0"/>
                  </a:lnTo>
                  <a:lnTo>
                    <a:pt x="43180" y="0"/>
                  </a:lnTo>
                  <a:lnTo>
                    <a:pt x="43180" y="1270"/>
                  </a:lnTo>
                  <a:lnTo>
                    <a:pt x="36830" y="1270"/>
                  </a:lnTo>
                  <a:lnTo>
                    <a:pt x="36830" y="2667"/>
                  </a:lnTo>
                  <a:lnTo>
                    <a:pt x="30480" y="2667"/>
                  </a:lnTo>
                  <a:lnTo>
                    <a:pt x="30480" y="3810"/>
                  </a:lnTo>
                  <a:lnTo>
                    <a:pt x="57150" y="3810"/>
                  </a:lnTo>
                  <a:lnTo>
                    <a:pt x="57150" y="2667"/>
                  </a:lnTo>
                  <a:close/>
                </a:path>
                <a:path w="80009" h="21589">
                  <a:moveTo>
                    <a:pt x="63500" y="5080"/>
                  </a:moveTo>
                  <a:lnTo>
                    <a:pt x="62230" y="5080"/>
                  </a:lnTo>
                  <a:lnTo>
                    <a:pt x="62230" y="3937"/>
                  </a:lnTo>
                  <a:lnTo>
                    <a:pt x="62230" y="3810"/>
                  </a:lnTo>
                  <a:lnTo>
                    <a:pt x="57150" y="3810"/>
                  </a:lnTo>
                  <a:lnTo>
                    <a:pt x="57150" y="3937"/>
                  </a:lnTo>
                  <a:lnTo>
                    <a:pt x="30480" y="3937"/>
                  </a:lnTo>
                  <a:lnTo>
                    <a:pt x="30480" y="3810"/>
                  </a:lnTo>
                  <a:lnTo>
                    <a:pt x="24130" y="3810"/>
                  </a:lnTo>
                  <a:lnTo>
                    <a:pt x="24130" y="5080"/>
                  </a:lnTo>
                  <a:lnTo>
                    <a:pt x="20320" y="5080"/>
                  </a:lnTo>
                  <a:lnTo>
                    <a:pt x="20320" y="6350"/>
                  </a:lnTo>
                  <a:lnTo>
                    <a:pt x="63500" y="6350"/>
                  </a:lnTo>
                  <a:lnTo>
                    <a:pt x="63500" y="5080"/>
                  </a:lnTo>
                  <a:close/>
                </a:path>
                <a:path w="80009" h="21589">
                  <a:moveTo>
                    <a:pt x="69850" y="9017"/>
                  </a:moveTo>
                  <a:lnTo>
                    <a:pt x="68580" y="9017"/>
                  </a:lnTo>
                  <a:lnTo>
                    <a:pt x="68580" y="7620"/>
                  </a:lnTo>
                  <a:lnTo>
                    <a:pt x="66040" y="7620"/>
                  </a:lnTo>
                  <a:lnTo>
                    <a:pt x="66040" y="6477"/>
                  </a:lnTo>
                  <a:lnTo>
                    <a:pt x="66040" y="6350"/>
                  </a:lnTo>
                  <a:lnTo>
                    <a:pt x="63500" y="6350"/>
                  </a:lnTo>
                  <a:lnTo>
                    <a:pt x="63500" y="6477"/>
                  </a:lnTo>
                  <a:lnTo>
                    <a:pt x="20320" y="6477"/>
                  </a:lnTo>
                  <a:lnTo>
                    <a:pt x="20320" y="6350"/>
                  </a:lnTo>
                  <a:lnTo>
                    <a:pt x="19050" y="6350"/>
                  </a:lnTo>
                  <a:lnTo>
                    <a:pt x="19050" y="7620"/>
                  </a:lnTo>
                  <a:lnTo>
                    <a:pt x="15240" y="7620"/>
                  </a:lnTo>
                  <a:lnTo>
                    <a:pt x="15240" y="9017"/>
                  </a:lnTo>
                  <a:lnTo>
                    <a:pt x="13970" y="9017"/>
                  </a:lnTo>
                  <a:lnTo>
                    <a:pt x="13970" y="10160"/>
                  </a:lnTo>
                  <a:lnTo>
                    <a:pt x="69850" y="10160"/>
                  </a:lnTo>
                  <a:lnTo>
                    <a:pt x="69850" y="9017"/>
                  </a:lnTo>
                  <a:close/>
                </a:path>
                <a:path w="80009" h="21589">
                  <a:moveTo>
                    <a:pt x="73660" y="11430"/>
                  </a:moveTo>
                  <a:lnTo>
                    <a:pt x="71120" y="11430"/>
                  </a:lnTo>
                  <a:lnTo>
                    <a:pt x="71120" y="10287"/>
                  </a:lnTo>
                  <a:lnTo>
                    <a:pt x="71120" y="10160"/>
                  </a:lnTo>
                  <a:lnTo>
                    <a:pt x="69850" y="10160"/>
                  </a:lnTo>
                  <a:lnTo>
                    <a:pt x="69850" y="10287"/>
                  </a:lnTo>
                  <a:lnTo>
                    <a:pt x="13970" y="10287"/>
                  </a:lnTo>
                  <a:lnTo>
                    <a:pt x="13970" y="10160"/>
                  </a:lnTo>
                  <a:lnTo>
                    <a:pt x="11430" y="10160"/>
                  </a:lnTo>
                  <a:lnTo>
                    <a:pt x="11430" y="11430"/>
                  </a:lnTo>
                  <a:lnTo>
                    <a:pt x="10160" y="11430"/>
                  </a:lnTo>
                  <a:lnTo>
                    <a:pt x="10160" y="12700"/>
                  </a:lnTo>
                  <a:lnTo>
                    <a:pt x="73660" y="12700"/>
                  </a:lnTo>
                  <a:lnTo>
                    <a:pt x="73660" y="11430"/>
                  </a:lnTo>
                  <a:close/>
                </a:path>
                <a:path w="80009" h="21589">
                  <a:moveTo>
                    <a:pt x="76200" y="13970"/>
                  </a:moveTo>
                  <a:lnTo>
                    <a:pt x="74930" y="13970"/>
                  </a:lnTo>
                  <a:lnTo>
                    <a:pt x="74930" y="12827"/>
                  </a:lnTo>
                  <a:lnTo>
                    <a:pt x="74930" y="12700"/>
                  </a:lnTo>
                  <a:lnTo>
                    <a:pt x="73660" y="12700"/>
                  </a:lnTo>
                  <a:lnTo>
                    <a:pt x="73660" y="12827"/>
                  </a:lnTo>
                  <a:lnTo>
                    <a:pt x="10160" y="12827"/>
                  </a:lnTo>
                  <a:lnTo>
                    <a:pt x="10160" y="12700"/>
                  </a:lnTo>
                  <a:lnTo>
                    <a:pt x="8890" y="12700"/>
                  </a:lnTo>
                  <a:lnTo>
                    <a:pt x="8890" y="13970"/>
                  </a:lnTo>
                  <a:lnTo>
                    <a:pt x="7620" y="13970"/>
                  </a:lnTo>
                  <a:lnTo>
                    <a:pt x="7620" y="15367"/>
                  </a:lnTo>
                  <a:lnTo>
                    <a:pt x="6350" y="15367"/>
                  </a:lnTo>
                  <a:lnTo>
                    <a:pt x="6350" y="16510"/>
                  </a:lnTo>
                  <a:lnTo>
                    <a:pt x="76200" y="16510"/>
                  </a:lnTo>
                  <a:lnTo>
                    <a:pt x="76200" y="13970"/>
                  </a:lnTo>
                  <a:close/>
                </a:path>
                <a:path w="80009" h="21589">
                  <a:moveTo>
                    <a:pt x="78740" y="17780"/>
                  </a:moveTo>
                  <a:lnTo>
                    <a:pt x="77470" y="17780"/>
                  </a:lnTo>
                  <a:lnTo>
                    <a:pt x="77470" y="16637"/>
                  </a:lnTo>
                  <a:lnTo>
                    <a:pt x="77470" y="16510"/>
                  </a:lnTo>
                  <a:lnTo>
                    <a:pt x="76200" y="16510"/>
                  </a:lnTo>
                  <a:lnTo>
                    <a:pt x="76200" y="16637"/>
                  </a:lnTo>
                  <a:lnTo>
                    <a:pt x="6350" y="16637"/>
                  </a:lnTo>
                  <a:lnTo>
                    <a:pt x="6350" y="16510"/>
                  </a:lnTo>
                  <a:lnTo>
                    <a:pt x="5080" y="16510"/>
                  </a:lnTo>
                  <a:lnTo>
                    <a:pt x="5080" y="17780"/>
                  </a:lnTo>
                  <a:lnTo>
                    <a:pt x="3810" y="17780"/>
                  </a:lnTo>
                  <a:lnTo>
                    <a:pt x="3810" y="19050"/>
                  </a:lnTo>
                  <a:lnTo>
                    <a:pt x="78740" y="19050"/>
                  </a:lnTo>
                  <a:lnTo>
                    <a:pt x="78740" y="17780"/>
                  </a:lnTo>
                  <a:close/>
                </a:path>
                <a:path w="80009" h="21589">
                  <a:moveTo>
                    <a:pt x="79997" y="20320"/>
                  </a:moveTo>
                  <a:lnTo>
                    <a:pt x="78740" y="20320"/>
                  </a:lnTo>
                  <a:lnTo>
                    <a:pt x="78740" y="19177"/>
                  </a:lnTo>
                  <a:lnTo>
                    <a:pt x="3810" y="19177"/>
                  </a:lnTo>
                  <a:lnTo>
                    <a:pt x="3810" y="19050"/>
                  </a:lnTo>
                  <a:lnTo>
                    <a:pt x="1270" y="19050"/>
                  </a:lnTo>
                  <a:lnTo>
                    <a:pt x="1270" y="20320"/>
                  </a:lnTo>
                  <a:lnTo>
                    <a:pt x="0" y="20320"/>
                  </a:lnTo>
                  <a:lnTo>
                    <a:pt x="0" y="21590"/>
                  </a:lnTo>
                  <a:lnTo>
                    <a:pt x="79997" y="21590"/>
                  </a:lnTo>
                  <a:lnTo>
                    <a:pt x="79997" y="20320"/>
                  </a:lnTo>
                  <a:close/>
                </a:path>
              </a:pathLst>
            </a:custGeom>
            <a:solidFill>
              <a:srgbClr val="007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" name="object 590"/>
            <p:cNvSpPr/>
            <p:nvPr/>
          </p:nvSpPr>
          <p:spPr>
            <a:xfrm>
              <a:off x="6771640" y="3295649"/>
              <a:ext cx="95250" cy="11430"/>
            </a:xfrm>
            <a:custGeom>
              <a:avLst/>
              <a:gdLst/>
              <a:ahLst/>
              <a:cxnLst/>
              <a:rect l="l" t="t" r="r" b="b"/>
              <a:pathLst>
                <a:path w="95250" h="11429">
                  <a:moveTo>
                    <a:pt x="91440" y="3810"/>
                  </a:moveTo>
                  <a:lnTo>
                    <a:pt x="90170" y="3810"/>
                  </a:lnTo>
                  <a:lnTo>
                    <a:pt x="90170" y="2540"/>
                  </a:lnTo>
                  <a:lnTo>
                    <a:pt x="88900" y="2540"/>
                  </a:lnTo>
                  <a:lnTo>
                    <a:pt x="88900" y="1397"/>
                  </a:lnTo>
                  <a:lnTo>
                    <a:pt x="88900" y="1270"/>
                  </a:lnTo>
                  <a:lnTo>
                    <a:pt x="87630" y="1270"/>
                  </a:lnTo>
                  <a:lnTo>
                    <a:pt x="87617" y="0"/>
                  </a:lnTo>
                  <a:lnTo>
                    <a:pt x="6350" y="0"/>
                  </a:lnTo>
                  <a:lnTo>
                    <a:pt x="6350" y="1270"/>
                  </a:lnTo>
                  <a:lnTo>
                    <a:pt x="5080" y="1270"/>
                  </a:lnTo>
                  <a:lnTo>
                    <a:pt x="5080" y="2540"/>
                  </a:lnTo>
                  <a:lnTo>
                    <a:pt x="5080" y="3810"/>
                  </a:lnTo>
                  <a:lnTo>
                    <a:pt x="3810" y="3810"/>
                  </a:lnTo>
                  <a:lnTo>
                    <a:pt x="3810" y="5080"/>
                  </a:lnTo>
                  <a:lnTo>
                    <a:pt x="2540" y="5080"/>
                  </a:lnTo>
                  <a:lnTo>
                    <a:pt x="2540" y="6350"/>
                  </a:lnTo>
                  <a:lnTo>
                    <a:pt x="91440" y="6350"/>
                  </a:lnTo>
                  <a:lnTo>
                    <a:pt x="91440" y="5080"/>
                  </a:lnTo>
                  <a:lnTo>
                    <a:pt x="91440" y="3937"/>
                  </a:lnTo>
                  <a:lnTo>
                    <a:pt x="91440" y="3810"/>
                  </a:lnTo>
                  <a:close/>
                </a:path>
                <a:path w="95250" h="11429">
                  <a:moveTo>
                    <a:pt x="95250" y="10160"/>
                  </a:moveTo>
                  <a:lnTo>
                    <a:pt x="93980" y="10160"/>
                  </a:lnTo>
                  <a:lnTo>
                    <a:pt x="93980" y="8890"/>
                  </a:lnTo>
                  <a:lnTo>
                    <a:pt x="93967" y="7620"/>
                  </a:lnTo>
                  <a:lnTo>
                    <a:pt x="92710" y="7620"/>
                  </a:lnTo>
                  <a:lnTo>
                    <a:pt x="92710" y="6477"/>
                  </a:lnTo>
                  <a:lnTo>
                    <a:pt x="1270" y="6477"/>
                  </a:lnTo>
                  <a:lnTo>
                    <a:pt x="1270" y="7620"/>
                  </a:lnTo>
                  <a:lnTo>
                    <a:pt x="1270" y="889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95250" y="11430"/>
                  </a:lnTo>
                  <a:lnTo>
                    <a:pt x="95250" y="10160"/>
                  </a:lnTo>
                  <a:close/>
                </a:path>
              </a:pathLst>
            </a:custGeom>
            <a:solidFill>
              <a:srgbClr val="00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591"/>
            <p:cNvSpPr/>
            <p:nvPr/>
          </p:nvSpPr>
          <p:spPr>
            <a:xfrm>
              <a:off x="6705600" y="3307079"/>
              <a:ext cx="166370" cy="11430"/>
            </a:xfrm>
            <a:custGeom>
              <a:avLst/>
              <a:gdLst/>
              <a:ahLst/>
              <a:cxnLst/>
              <a:rect l="l" t="t" r="r" b="b"/>
              <a:pathLst>
                <a:path w="166370" h="11429">
                  <a:moveTo>
                    <a:pt x="38100" y="0"/>
                  </a:moveTo>
                  <a:lnTo>
                    <a:pt x="36830" y="0"/>
                  </a:lnTo>
                  <a:lnTo>
                    <a:pt x="36830" y="1270"/>
                  </a:lnTo>
                  <a:lnTo>
                    <a:pt x="30480" y="1270"/>
                  </a:lnTo>
                  <a:lnTo>
                    <a:pt x="30480" y="2540"/>
                  </a:lnTo>
                  <a:lnTo>
                    <a:pt x="26670" y="2540"/>
                  </a:lnTo>
                  <a:lnTo>
                    <a:pt x="26670" y="3810"/>
                  </a:lnTo>
                  <a:lnTo>
                    <a:pt x="21590" y="3810"/>
                  </a:lnTo>
                  <a:lnTo>
                    <a:pt x="21590" y="5080"/>
                  </a:lnTo>
                  <a:lnTo>
                    <a:pt x="17780" y="5080"/>
                  </a:lnTo>
                  <a:lnTo>
                    <a:pt x="17780" y="6350"/>
                  </a:lnTo>
                  <a:lnTo>
                    <a:pt x="12700" y="6350"/>
                  </a:lnTo>
                  <a:lnTo>
                    <a:pt x="12700" y="7620"/>
                  </a:lnTo>
                  <a:lnTo>
                    <a:pt x="8890" y="7620"/>
                  </a:lnTo>
                  <a:lnTo>
                    <a:pt x="8890" y="8890"/>
                  </a:lnTo>
                  <a:lnTo>
                    <a:pt x="3810" y="8890"/>
                  </a:lnTo>
                  <a:lnTo>
                    <a:pt x="3810" y="1016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38100" y="11430"/>
                  </a:lnTo>
                  <a:lnTo>
                    <a:pt x="38100" y="10160"/>
                  </a:lnTo>
                  <a:lnTo>
                    <a:pt x="38100" y="8890"/>
                  </a:lnTo>
                  <a:lnTo>
                    <a:pt x="38100" y="1270"/>
                  </a:lnTo>
                  <a:lnTo>
                    <a:pt x="38100" y="0"/>
                  </a:lnTo>
                  <a:close/>
                </a:path>
                <a:path w="166370" h="11429">
                  <a:moveTo>
                    <a:pt x="162560" y="1397"/>
                  </a:moveTo>
                  <a:lnTo>
                    <a:pt x="161290" y="1397"/>
                  </a:lnTo>
                  <a:lnTo>
                    <a:pt x="161290" y="0"/>
                  </a:lnTo>
                  <a:lnTo>
                    <a:pt x="64770" y="0"/>
                  </a:lnTo>
                  <a:lnTo>
                    <a:pt x="64770" y="1397"/>
                  </a:lnTo>
                  <a:lnTo>
                    <a:pt x="63500" y="1397"/>
                  </a:lnTo>
                  <a:lnTo>
                    <a:pt x="63500" y="2540"/>
                  </a:lnTo>
                  <a:lnTo>
                    <a:pt x="162560" y="2540"/>
                  </a:lnTo>
                  <a:lnTo>
                    <a:pt x="162560" y="1397"/>
                  </a:lnTo>
                  <a:close/>
                </a:path>
                <a:path w="166370" h="11429">
                  <a:moveTo>
                    <a:pt x="166370" y="8890"/>
                  </a:moveTo>
                  <a:lnTo>
                    <a:pt x="165100" y="8890"/>
                  </a:lnTo>
                  <a:lnTo>
                    <a:pt x="165100" y="7620"/>
                  </a:lnTo>
                  <a:lnTo>
                    <a:pt x="165100" y="6350"/>
                  </a:lnTo>
                  <a:lnTo>
                    <a:pt x="163830" y="6350"/>
                  </a:lnTo>
                  <a:lnTo>
                    <a:pt x="163830" y="5080"/>
                  </a:lnTo>
                  <a:lnTo>
                    <a:pt x="163830" y="3810"/>
                  </a:lnTo>
                  <a:lnTo>
                    <a:pt x="162560" y="3810"/>
                  </a:lnTo>
                  <a:lnTo>
                    <a:pt x="162560" y="2667"/>
                  </a:lnTo>
                  <a:lnTo>
                    <a:pt x="63500" y="2667"/>
                  </a:lnTo>
                  <a:lnTo>
                    <a:pt x="63500" y="3810"/>
                  </a:lnTo>
                  <a:lnTo>
                    <a:pt x="62230" y="3810"/>
                  </a:lnTo>
                  <a:lnTo>
                    <a:pt x="62230" y="5080"/>
                  </a:lnTo>
                  <a:lnTo>
                    <a:pt x="60960" y="5080"/>
                  </a:lnTo>
                  <a:lnTo>
                    <a:pt x="60960" y="6350"/>
                  </a:lnTo>
                  <a:lnTo>
                    <a:pt x="60960" y="7620"/>
                  </a:lnTo>
                  <a:lnTo>
                    <a:pt x="59690" y="7620"/>
                  </a:lnTo>
                  <a:lnTo>
                    <a:pt x="59690" y="8890"/>
                  </a:lnTo>
                  <a:lnTo>
                    <a:pt x="58420" y="8890"/>
                  </a:lnTo>
                  <a:lnTo>
                    <a:pt x="58420" y="11430"/>
                  </a:lnTo>
                  <a:lnTo>
                    <a:pt x="166370" y="11430"/>
                  </a:lnTo>
                  <a:lnTo>
                    <a:pt x="166370" y="9017"/>
                  </a:lnTo>
                  <a:lnTo>
                    <a:pt x="166370" y="8890"/>
                  </a:lnTo>
                  <a:close/>
                </a:path>
              </a:pathLst>
            </a:custGeom>
            <a:solidFill>
              <a:srgbClr val="007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592"/>
            <p:cNvSpPr/>
            <p:nvPr/>
          </p:nvSpPr>
          <p:spPr>
            <a:xfrm>
              <a:off x="6664960" y="3318509"/>
              <a:ext cx="210820" cy="11430"/>
            </a:xfrm>
            <a:custGeom>
              <a:avLst/>
              <a:gdLst/>
              <a:ahLst/>
              <a:cxnLst/>
              <a:rect l="l" t="t" r="r" b="b"/>
              <a:pathLst>
                <a:path w="210820" h="11429">
                  <a:moveTo>
                    <a:pt x="78740" y="0"/>
                  </a:moveTo>
                  <a:lnTo>
                    <a:pt x="35560" y="0"/>
                  </a:lnTo>
                  <a:lnTo>
                    <a:pt x="35560" y="1270"/>
                  </a:lnTo>
                  <a:lnTo>
                    <a:pt x="31750" y="1270"/>
                  </a:lnTo>
                  <a:lnTo>
                    <a:pt x="31750" y="2540"/>
                  </a:lnTo>
                  <a:lnTo>
                    <a:pt x="26670" y="2540"/>
                  </a:lnTo>
                  <a:lnTo>
                    <a:pt x="26670" y="3810"/>
                  </a:lnTo>
                  <a:lnTo>
                    <a:pt x="21590" y="3810"/>
                  </a:lnTo>
                  <a:lnTo>
                    <a:pt x="21590" y="5080"/>
                  </a:lnTo>
                  <a:lnTo>
                    <a:pt x="17780" y="5080"/>
                  </a:lnTo>
                  <a:lnTo>
                    <a:pt x="17780" y="6350"/>
                  </a:lnTo>
                  <a:lnTo>
                    <a:pt x="12700" y="6350"/>
                  </a:lnTo>
                  <a:lnTo>
                    <a:pt x="12700" y="7620"/>
                  </a:lnTo>
                  <a:lnTo>
                    <a:pt x="8890" y="7620"/>
                  </a:lnTo>
                  <a:lnTo>
                    <a:pt x="8890" y="8890"/>
                  </a:lnTo>
                  <a:lnTo>
                    <a:pt x="3810" y="8890"/>
                  </a:lnTo>
                  <a:lnTo>
                    <a:pt x="3810" y="1016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78740" y="11430"/>
                  </a:lnTo>
                  <a:lnTo>
                    <a:pt x="78740" y="10160"/>
                  </a:lnTo>
                  <a:lnTo>
                    <a:pt x="78740" y="8890"/>
                  </a:lnTo>
                  <a:lnTo>
                    <a:pt x="78740" y="1270"/>
                  </a:lnTo>
                  <a:lnTo>
                    <a:pt x="78740" y="0"/>
                  </a:lnTo>
                  <a:close/>
                </a:path>
                <a:path w="210820" h="11429">
                  <a:moveTo>
                    <a:pt x="208280" y="1270"/>
                  </a:moveTo>
                  <a:lnTo>
                    <a:pt x="207010" y="1270"/>
                  </a:lnTo>
                  <a:lnTo>
                    <a:pt x="207010" y="0"/>
                  </a:lnTo>
                  <a:lnTo>
                    <a:pt x="97790" y="0"/>
                  </a:lnTo>
                  <a:lnTo>
                    <a:pt x="97790" y="1270"/>
                  </a:lnTo>
                  <a:lnTo>
                    <a:pt x="97790" y="2540"/>
                  </a:lnTo>
                  <a:lnTo>
                    <a:pt x="96520" y="2540"/>
                  </a:lnTo>
                  <a:lnTo>
                    <a:pt x="96520" y="3810"/>
                  </a:lnTo>
                  <a:lnTo>
                    <a:pt x="208267" y="3810"/>
                  </a:lnTo>
                  <a:lnTo>
                    <a:pt x="208267" y="2540"/>
                  </a:lnTo>
                  <a:lnTo>
                    <a:pt x="208280" y="1270"/>
                  </a:lnTo>
                  <a:close/>
                </a:path>
                <a:path w="210820" h="11429">
                  <a:moveTo>
                    <a:pt x="210820" y="10160"/>
                  </a:moveTo>
                  <a:lnTo>
                    <a:pt x="209550" y="10160"/>
                  </a:lnTo>
                  <a:lnTo>
                    <a:pt x="209550" y="7620"/>
                  </a:lnTo>
                  <a:lnTo>
                    <a:pt x="209550" y="6350"/>
                  </a:lnTo>
                  <a:lnTo>
                    <a:pt x="209550" y="5080"/>
                  </a:lnTo>
                  <a:lnTo>
                    <a:pt x="208267" y="5080"/>
                  </a:lnTo>
                  <a:lnTo>
                    <a:pt x="208267" y="3937"/>
                  </a:lnTo>
                  <a:lnTo>
                    <a:pt x="96520" y="3937"/>
                  </a:lnTo>
                  <a:lnTo>
                    <a:pt x="96520" y="5080"/>
                  </a:lnTo>
                  <a:lnTo>
                    <a:pt x="95250" y="5080"/>
                  </a:lnTo>
                  <a:lnTo>
                    <a:pt x="95250" y="6350"/>
                  </a:lnTo>
                  <a:lnTo>
                    <a:pt x="95250" y="7620"/>
                  </a:lnTo>
                  <a:lnTo>
                    <a:pt x="93980" y="7620"/>
                  </a:lnTo>
                  <a:lnTo>
                    <a:pt x="93980" y="10160"/>
                  </a:lnTo>
                  <a:lnTo>
                    <a:pt x="92710" y="10160"/>
                  </a:lnTo>
                  <a:lnTo>
                    <a:pt x="92710" y="11430"/>
                  </a:lnTo>
                  <a:lnTo>
                    <a:pt x="210820" y="11430"/>
                  </a:lnTo>
                  <a:lnTo>
                    <a:pt x="210820" y="10287"/>
                  </a:lnTo>
                  <a:lnTo>
                    <a:pt x="210820" y="10160"/>
                  </a:lnTo>
                  <a:close/>
                </a:path>
              </a:pathLst>
            </a:custGeom>
            <a:solidFill>
              <a:srgbClr val="007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" name="object 593"/>
            <p:cNvSpPr/>
            <p:nvPr/>
          </p:nvSpPr>
          <p:spPr>
            <a:xfrm>
              <a:off x="6630670" y="3329939"/>
              <a:ext cx="247650" cy="11430"/>
            </a:xfrm>
            <a:custGeom>
              <a:avLst/>
              <a:gdLst/>
              <a:ahLst/>
              <a:cxnLst/>
              <a:rect l="l" t="t" r="r" b="b"/>
              <a:pathLst>
                <a:path w="247650" h="11429">
                  <a:moveTo>
                    <a:pt x="113030" y="0"/>
                  </a:moveTo>
                  <a:lnTo>
                    <a:pt x="29210" y="0"/>
                  </a:lnTo>
                  <a:lnTo>
                    <a:pt x="29210" y="1270"/>
                  </a:lnTo>
                  <a:lnTo>
                    <a:pt x="25400" y="1270"/>
                  </a:lnTo>
                  <a:lnTo>
                    <a:pt x="25400" y="2540"/>
                  </a:lnTo>
                  <a:lnTo>
                    <a:pt x="20320" y="2540"/>
                  </a:lnTo>
                  <a:lnTo>
                    <a:pt x="20320" y="3810"/>
                  </a:lnTo>
                  <a:lnTo>
                    <a:pt x="16510" y="3810"/>
                  </a:lnTo>
                  <a:lnTo>
                    <a:pt x="16510" y="5080"/>
                  </a:lnTo>
                  <a:lnTo>
                    <a:pt x="11430" y="5080"/>
                  </a:lnTo>
                  <a:lnTo>
                    <a:pt x="11430" y="6350"/>
                  </a:lnTo>
                  <a:lnTo>
                    <a:pt x="7620" y="6350"/>
                  </a:lnTo>
                  <a:lnTo>
                    <a:pt x="7620" y="7620"/>
                  </a:lnTo>
                  <a:lnTo>
                    <a:pt x="2527" y="7620"/>
                  </a:lnTo>
                  <a:lnTo>
                    <a:pt x="2527" y="8890"/>
                  </a:lnTo>
                  <a:lnTo>
                    <a:pt x="0" y="8890"/>
                  </a:lnTo>
                  <a:lnTo>
                    <a:pt x="0" y="11430"/>
                  </a:lnTo>
                  <a:lnTo>
                    <a:pt x="113030" y="11430"/>
                  </a:lnTo>
                  <a:lnTo>
                    <a:pt x="113030" y="8890"/>
                  </a:lnTo>
                  <a:lnTo>
                    <a:pt x="113030" y="7620"/>
                  </a:lnTo>
                  <a:lnTo>
                    <a:pt x="113030" y="1270"/>
                  </a:lnTo>
                  <a:lnTo>
                    <a:pt x="113030" y="0"/>
                  </a:lnTo>
                  <a:close/>
                </a:path>
                <a:path w="247650" h="11429">
                  <a:moveTo>
                    <a:pt x="247650" y="10160"/>
                  </a:moveTo>
                  <a:lnTo>
                    <a:pt x="246380" y="10160"/>
                  </a:lnTo>
                  <a:lnTo>
                    <a:pt x="246380" y="8890"/>
                  </a:lnTo>
                  <a:lnTo>
                    <a:pt x="246380" y="7620"/>
                  </a:lnTo>
                  <a:lnTo>
                    <a:pt x="246380" y="6350"/>
                  </a:lnTo>
                  <a:lnTo>
                    <a:pt x="246380" y="5080"/>
                  </a:lnTo>
                  <a:lnTo>
                    <a:pt x="245110" y="5080"/>
                  </a:lnTo>
                  <a:lnTo>
                    <a:pt x="245110" y="3810"/>
                  </a:lnTo>
                  <a:lnTo>
                    <a:pt x="245110" y="1270"/>
                  </a:lnTo>
                  <a:lnTo>
                    <a:pt x="245110" y="0"/>
                  </a:lnTo>
                  <a:lnTo>
                    <a:pt x="127000" y="0"/>
                  </a:lnTo>
                  <a:lnTo>
                    <a:pt x="127000" y="1270"/>
                  </a:lnTo>
                  <a:lnTo>
                    <a:pt x="125730" y="1270"/>
                  </a:lnTo>
                  <a:lnTo>
                    <a:pt x="125730" y="3810"/>
                  </a:lnTo>
                  <a:lnTo>
                    <a:pt x="124460" y="3810"/>
                  </a:lnTo>
                  <a:lnTo>
                    <a:pt x="124460" y="5080"/>
                  </a:lnTo>
                  <a:lnTo>
                    <a:pt x="124460" y="6350"/>
                  </a:lnTo>
                  <a:lnTo>
                    <a:pt x="123190" y="6350"/>
                  </a:lnTo>
                  <a:lnTo>
                    <a:pt x="123190" y="7620"/>
                  </a:lnTo>
                  <a:lnTo>
                    <a:pt x="123190" y="8890"/>
                  </a:lnTo>
                  <a:lnTo>
                    <a:pt x="121920" y="8890"/>
                  </a:lnTo>
                  <a:lnTo>
                    <a:pt x="121920" y="10160"/>
                  </a:lnTo>
                  <a:lnTo>
                    <a:pt x="121920" y="11430"/>
                  </a:lnTo>
                  <a:lnTo>
                    <a:pt x="247650" y="11430"/>
                  </a:lnTo>
                  <a:lnTo>
                    <a:pt x="247650" y="10160"/>
                  </a:lnTo>
                  <a:close/>
                </a:path>
              </a:pathLst>
            </a:custGeom>
            <a:solidFill>
              <a:srgbClr val="007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" name="object 594"/>
            <p:cNvSpPr/>
            <p:nvPr/>
          </p:nvSpPr>
          <p:spPr>
            <a:xfrm>
              <a:off x="6630670" y="3341369"/>
              <a:ext cx="248920" cy="11430"/>
            </a:xfrm>
            <a:custGeom>
              <a:avLst/>
              <a:gdLst/>
              <a:ahLst/>
              <a:cxnLst/>
              <a:rect l="l" t="t" r="r" b="b"/>
              <a:pathLst>
                <a:path w="248920" h="11429">
                  <a:moveTo>
                    <a:pt x="111760" y="7632"/>
                  </a:moveTo>
                  <a:lnTo>
                    <a:pt x="0" y="7632"/>
                  </a:lnTo>
                  <a:lnTo>
                    <a:pt x="0" y="11430"/>
                  </a:lnTo>
                  <a:lnTo>
                    <a:pt x="111760" y="11430"/>
                  </a:lnTo>
                  <a:lnTo>
                    <a:pt x="111760" y="7632"/>
                  </a:lnTo>
                  <a:close/>
                </a:path>
                <a:path w="248920" h="11429">
                  <a:moveTo>
                    <a:pt x="11176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11760" y="7620"/>
                  </a:lnTo>
                  <a:lnTo>
                    <a:pt x="111760" y="0"/>
                  </a:lnTo>
                  <a:close/>
                </a:path>
                <a:path w="248920" h="11429">
                  <a:moveTo>
                    <a:pt x="248907" y="7632"/>
                  </a:moveTo>
                  <a:lnTo>
                    <a:pt x="118110" y="7632"/>
                  </a:lnTo>
                  <a:lnTo>
                    <a:pt x="118110" y="11430"/>
                  </a:lnTo>
                  <a:lnTo>
                    <a:pt x="248907" y="11430"/>
                  </a:lnTo>
                  <a:lnTo>
                    <a:pt x="248907" y="7632"/>
                  </a:lnTo>
                  <a:close/>
                </a:path>
                <a:path w="248920" h="11429">
                  <a:moveTo>
                    <a:pt x="248920" y="5080"/>
                  </a:moveTo>
                  <a:lnTo>
                    <a:pt x="247650" y="5080"/>
                  </a:lnTo>
                  <a:lnTo>
                    <a:pt x="247650" y="2540"/>
                  </a:lnTo>
                  <a:lnTo>
                    <a:pt x="247650" y="0"/>
                  </a:lnTo>
                  <a:lnTo>
                    <a:pt x="120650" y="0"/>
                  </a:lnTo>
                  <a:lnTo>
                    <a:pt x="120650" y="2540"/>
                  </a:lnTo>
                  <a:lnTo>
                    <a:pt x="119380" y="2540"/>
                  </a:lnTo>
                  <a:lnTo>
                    <a:pt x="119380" y="5080"/>
                  </a:lnTo>
                  <a:lnTo>
                    <a:pt x="119380" y="7620"/>
                  </a:lnTo>
                  <a:lnTo>
                    <a:pt x="248920" y="7620"/>
                  </a:lnTo>
                  <a:lnTo>
                    <a:pt x="248920" y="5080"/>
                  </a:lnTo>
                  <a:close/>
                </a:path>
              </a:pathLst>
            </a:custGeom>
            <a:solidFill>
              <a:srgbClr val="007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" name="object 595"/>
            <p:cNvSpPr/>
            <p:nvPr/>
          </p:nvSpPr>
          <p:spPr>
            <a:xfrm>
              <a:off x="6630670" y="3352799"/>
              <a:ext cx="250190" cy="12700"/>
            </a:xfrm>
            <a:custGeom>
              <a:avLst/>
              <a:gdLst/>
              <a:ahLst/>
              <a:cxnLst/>
              <a:rect l="l" t="t" r="r" b="b"/>
              <a:pathLst>
                <a:path w="250190" h="12700">
                  <a:moveTo>
                    <a:pt x="11176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11760" y="12700"/>
                  </a:lnTo>
                  <a:lnTo>
                    <a:pt x="111760" y="0"/>
                  </a:lnTo>
                  <a:close/>
                </a:path>
                <a:path w="250190" h="12700">
                  <a:moveTo>
                    <a:pt x="250190" y="3810"/>
                  </a:moveTo>
                  <a:lnTo>
                    <a:pt x="248907" y="3810"/>
                  </a:lnTo>
                  <a:lnTo>
                    <a:pt x="248907" y="1270"/>
                  </a:lnTo>
                  <a:lnTo>
                    <a:pt x="248907" y="0"/>
                  </a:lnTo>
                  <a:lnTo>
                    <a:pt x="118110" y="0"/>
                  </a:lnTo>
                  <a:lnTo>
                    <a:pt x="118110" y="1270"/>
                  </a:lnTo>
                  <a:lnTo>
                    <a:pt x="116840" y="1270"/>
                  </a:lnTo>
                  <a:lnTo>
                    <a:pt x="116840" y="3810"/>
                  </a:lnTo>
                  <a:lnTo>
                    <a:pt x="116840" y="5080"/>
                  </a:lnTo>
                  <a:lnTo>
                    <a:pt x="115570" y="5080"/>
                  </a:lnTo>
                  <a:lnTo>
                    <a:pt x="115570" y="8890"/>
                  </a:lnTo>
                  <a:lnTo>
                    <a:pt x="114300" y="8890"/>
                  </a:lnTo>
                  <a:lnTo>
                    <a:pt x="114300" y="11430"/>
                  </a:lnTo>
                  <a:lnTo>
                    <a:pt x="113030" y="11430"/>
                  </a:lnTo>
                  <a:lnTo>
                    <a:pt x="113030" y="12700"/>
                  </a:lnTo>
                  <a:lnTo>
                    <a:pt x="250190" y="12700"/>
                  </a:lnTo>
                  <a:lnTo>
                    <a:pt x="250190" y="11430"/>
                  </a:lnTo>
                  <a:lnTo>
                    <a:pt x="250190" y="8890"/>
                  </a:lnTo>
                  <a:lnTo>
                    <a:pt x="250190" y="5080"/>
                  </a:lnTo>
                  <a:lnTo>
                    <a:pt x="250190" y="3810"/>
                  </a:lnTo>
                  <a:close/>
                </a:path>
              </a:pathLst>
            </a:custGeom>
            <a:solidFill>
              <a:srgbClr val="007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" name="object 596"/>
            <p:cNvSpPr/>
            <p:nvPr/>
          </p:nvSpPr>
          <p:spPr>
            <a:xfrm>
              <a:off x="6630670" y="3365499"/>
              <a:ext cx="251460" cy="11430"/>
            </a:xfrm>
            <a:custGeom>
              <a:avLst/>
              <a:gdLst/>
              <a:ahLst/>
              <a:cxnLst/>
              <a:rect l="l" t="t" r="r" b="b"/>
              <a:pathLst>
                <a:path w="251459" h="11429">
                  <a:moveTo>
                    <a:pt x="251460" y="2540"/>
                  </a:moveTo>
                  <a:lnTo>
                    <a:pt x="250190" y="2540"/>
                  </a:lnTo>
                  <a:lnTo>
                    <a:pt x="250190" y="0"/>
                  </a:lnTo>
                  <a:lnTo>
                    <a:pt x="113030" y="0"/>
                  </a:lnTo>
                  <a:lnTo>
                    <a:pt x="113030" y="2540"/>
                  </a:lnTo>
                  <a:lnTo>
                    <a:pt x="113030" y="3810"/>
                  </a:lnTo>
                  <a:lnTo>
                    <a:pt x="111760" y="3810"/>
                  </a:lnTo>
                  <a:lnTo>
                    <a:pt x="1117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1430"/>
                  </a:lnTo>
                  <a:lnTo>
                    <a:pt x="251460" y="11430"/>
                  </a:lnTo>
                  <a:lnTo>
                    <a:pt x="251460" y="3810"/>
                  </a:lnTo>
                  <a:lnTo>
                    <a:pt x="251460" y="2540"/>
                  </a:lnTo>
                  <a:close/>
                </a:path>
              </a:pathLst>
            </a:custGeom>
            <a:solidFill>
              <a:srgbClr val="007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" name="object 597"/>
            <p:cNvSpPr/>
            <p:nvPr/>
          </p:nvSpPr>
          <p:spPr>
            <a:xfrm>
              <a:off x="6630670" y="3376929"/>
              <a:ext cx="252729" cy="10160"/>
            </a:xfrm>
            <a:custGeom>
              <a:avLst/>
              <a:gdLst/>
              <a:ahLst/>
              <a:cxnLst/>
              <a:rect l="l" t="t" r="r" b="b"/>
              <a:pathLst>
                <a:path w="252729" h="10160">
                  <a:moveTo>
                    <a:pt x="252730" y="5080"/>
                  </a:moveTo>
                  <a:lnTo>
                    <a:pt x="251460" y="5080"/>
                  </a:lnTo>
                  <a:lnTo>
                    <a:pt x="251460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10160"/>
                  </a:lnTo>
                  <a:lnTo>
                    <a:pt x="252730" y="10160"/>
                  </a:lnTo>
                  <a:lnTo>
                    <a:pt x="252730" y="5080"/>
                  </a:lnTo>
                  <a:close/>
                </a:path>
              </a:pathLst>
            </a:custGeom>
            <a:solidFill>
              <a:srgbClr val="00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" name="object 598"/>
            <p:cNvSpPr/>
            <p:nvPr/>
          </p:nvSpPr>
          <p:spPr>
            <a:xfrm>
              <a:off x="6630670" y="3387090"/>
              <a:ext cx="252729" cy="11430"/>
            </a:xfrm>
            <a:custGeom>
              <a:avLst/>
              <a:gdLst/>
              <a:ahLst/>
              <a:cxnLst/>
              <a:rect l="l" t="t" r="r" b="b"/>
              <a:pathLst>
                <a:path w="252729" h="11429">
                  <a:moveTo>
                    <a:pt x="0" y="0"/>
                  </a:moveTo>
                  <a:lnTo>
                    <a:pt x="252729" y="0"/>
                  </a:lnTo>
                  <a:lnTo>
                    <a:pt x="252729" y="11430"/>
                  </a:lnTo>
                  <a:lnTo>
                    <a:pt x="0" y="11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" name="object 599"/>
            <p:cNvSpPr/>
            <p:nvPr/>
          </p:nvSpPr>
          <p:spPr>
            <a:xfrm>
              <a:off x="6630670" y="3398520"/>
              <a:ext cx="252729" cy="12700"/>
            </a:xfrm>
            <a:custGeom>
              <a:avLst/>
              <a:gdLst/>
              <a:ahLst/>
              <a:cxnLst/>
              <a:rect l="l" t="t" r="r" b="b"/>
              <a:pathLst>
                <a:path w="252729" h="12700">
                  <a:moveTo>
                    <a:pt x="0" y="0"/>
                  </a:moveTo>
                  <a:lnTo>
                    <a:pt x="252729" y="0"/>
                  </a:lnTo>
                  <a:lnTo>
                    <a:pt x="252729" y="12700"/>
                  </a:lnTo>
                  <a:lnTo>
                    <a:pt x="0" y="12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" name="object 600"/>
            <p:cNvSpPr/>
            <p:nvPr/>
          </p:nvSpPr>
          <p:spPr>
            <a:xfrm>
              <a:off x="6630670" y="3411219"/>
              <a:ext cx="252729" cy="11430"/>
            </a:xfrm>
            <a:custGeom>
              <a:avLst/>
              <a:gdLst/>
              <a:ahLst/>
              <a:cxnLst/>
              <a:rect l="l" t="t" r="r" b="b"/>
              <a:pathLst>
                <a:path w="252729" h="11429">
                  <a:moveTo>
                    <a:pt x="25273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0" y="8890"/>
                  </a:lnTo>
                  <a:lnTo>
                    <a:pt x="0" y="11430"/>
                  </a:lnTo>
                  <a:lnTo>
                    <a:pt x="124460" y="11430"/>
                  </a:lnTo>
                  <a:lnTo>
                    <a:pt x="124460" y="8890"/>
                  </a:lnTo>
                  <a:lnTo>
                    <a:pt x="127000" y="8890"/>
                  </a:lnTo>
                  <a:lnTo>
                    <a:pt x="127000" y="7620"/>
                  </a:lnTo>
                  <a:lnTo>
                    <a:pt x="130810" y="7620"/>
                  </a:lnTo>
                  <a:lnTo>
                    <a:pt x="130810" y="8890"/>
                  </a:lnTo>
                  <a:lnTo>
                    <a:pt x="132080" y="8890"/>
                  </a:lnTo>
                  <a:lnTo>
                    <a:pt x="132080" y="7620"/>
                  </a:lnTo>
                  <a:lnTo>
                    <a:pt x="133350" y="7620"/>
                  </a:lnTo>
                  <a:lnTo>
                    <a:pt x="133350" y="8890"/>
                  </a:lnTo>
                  <a:lnTo>
                    <a:pt x="135890" y="8890"/>
                  </a:lnTo>
                  <a:lnTo>
                    <a:pt x="135890" y="10160"/>
                  </a:lnTo>
                  <a:lnTo>
                    <a:pt x="137160" y="10160"/>
                  </a:lnTo>
                  <a:lnTo>
                    <a:pt x="137160" y="11430"/>
                  </a:lnTo>
                  <a:lnTo>
                    <a:pt x="252730" y="11430"/>
                  </a:lnTo>
                  <a:lnTo>
                    <a:pt x="252730" y="10160"/>
                  </a:lnTo>
                  <a:lnTo>
                    <a:pt x="252730" y="8890"/>
                  </a:lnTo>
                  <a:lnTo>
                    <a:pt x="252730" y="7620"/>
                  </a:lnTo>
                  <a:lnTo>
                    <a:pt x="252730" y="0"/>
                  </a:lnTo>
                  <a:close/>
                </a:path>
              </a:pathLst>
            </a:custGeom>
            <a:solidFill>
              <a:srgbClr val="007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" name="object 601"/>
            <p:cNvSpPr/>
            <p:nvPr/>
          </p:nvSpPr>
          <p:spPr>
            <a:xfrm>
              <a:off x="6630670" y="342264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2192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0" y="7620"/>
                  </a:lnTo>
                  <a:lnTo>
                    <a:pt x="0" y="11430"/>
                  </a:lnTo>
                  <a:lnTo>
                    <a:pt x="116840" y="11430"/>
                  </a:lnTo>
                  <a:lnTo>
                    <a:pt x="116840" y="7620"/>
                  </a:lnTo>
                  <a:lnTo>
                    <a:pt x="118110" y="7620"/>
                  </a:lnTo>
                  <a:lnTo>
                    <a:pt x="118110" y="5080"/>
                  </a:lnTo>
                  <a:lnTo>
                    <a:pt x="119380" y="5080"/>
                  </a:lnTo>
                  <a:lnTo>
                    <a:pt x="119380" y="3810"/>
                  </a:lnTo>
                  <a:lnTo>
                    <a:pt x="120650" y="3810"/>
                  </a:lnTo>
                  <a:lnTo>
                    <a:pt x="120650" y="2540"/>
                  </a:lnTo>
                  <a:lnTo>
                    <a:pt x="121920" y="2540"/>
                  </a:lnTo>
                  <a:lnTo>
                    <a:pt x="121920" y="0"/>
                  </a:lnTo>
                  <a:close/>
                </a:path>
                <a:path w="254000" h="11429">
                  <a:moveTo>
                    <a:pt x="254000" y="5092"/>
                  </a:moveTo>
                  <a:lnTo>
                    <a:pt x="140970" y="5092"/>
                  </a:lnTo>
                  <a:lnTo>
                    <a:pt x="140970" y="11430"/>
                  </a:lnTo>
                  <a:lnTo>
                    <a:pt x="254000" y="11430"/>
                  </a:lnTo>
                  <a:lnTo>
                    <a:pt x="254000" y="5092"/>
                  </a:lnTo>
                  <a:close/>
                </a:path>
                <a:path w="254000" h="11429">
                  <a:moveTo>
                    <a:pt x="254000" y="1270"/>
                  </a:moveTo>
                  <a:lnTo>
                    <a:pt x="252730" y="1270"/>
                  </a:lnTo>
                  <a:lnTo>
                    <a:pt x="252730" y="0"/>
                  </a:lnTo>
                  <a:lnTo>
                    <a:pt x="138430" y="0"/>
                  </a:lnTo>
                  <a:lnTo>
                    <a:pt x="138430" y="1270"/>
                  </a:lnTo>
                  <a:lnTo>
                    <a:pt x="138430" y="2540"/>
                  </a:lnTo>
                  <a:lnTo>
                    <a:pt x="139700" y="2540"/>
                  </a:lnTo>
                  <a:lnTo>
                    <a:pt x="139700" y="5080"/>
                  </a:lnTo>
                  <a:lnTo>
                    <a:pt x="254000" y="5080"/>
                  </a:lnTo>
                  <a:lnTo>
                    <a:pt x="254000" y="2540"/>
                  </a:lnTo>
                  <a:lnTo>
                    <a:pt x="254000" y="1270"/>
                  </a:lnTo>
                  <a:close/>
                </a:path>
              </a:pathLst>
            </a:custGeom>
            <a:solidFill>
              <a:srgbClr val="007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" name="object 602"/>
            <p:cNvSpPr/>
            <p:nvPr/>
          </p:nvSpPr>
          <p:spPr>
            <a:xfrm>
              <a:off x="6630670" y="343407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557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11430"/>
                  </a:lnTo>
                  <a:lnTo>
                    <a:pt x="114300" y="11430"/>
                  </a:lnTo>
                  <a:lnTo>
                    <a:pt x="114300" y="3810"/>
                  </a:lnTo>
                  <a:lnTo>
                    <a:pt x="115570" y="3810"/>
                  </a:lnTo>
                  <a:lnTo>
                    <a:pt x="115570" y="0"/>
                  </a:lnTo>
                  <a:close/>
                </a:path>
                <a:path w="254000" h="11429">
                  <a:moveTo>
                    <a:pt x="254000" y="0"/>
                  </a:moveTo>
                  <a:lnTo>
                    <a:pt x="140970" y="0"/>
                  </a:lnTo>
                  <a:lnTo>
                    <a:pt x="140970" y="1270"/>
                  </a:lnTo>
                  <a:lnTo>
                    <a:pt x="142240" y="1270"/>
                  </a:lnTo>
                  <a:lnTo>
                    <a:pt x="142240" y="11430"/>
                  </a:lnTo>
                  <a:lnTo>
                    <a:pt x="254000" y="11430"/>
                  </a:lnTo>
                  <a:lnTo>
                    <a:pt x="254000" y="127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007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603"/>
            <p:cNvSpPr/>
            <p:nvPr/>
          </p:nvSpPr>
          <p:spPr>
            <a:xfrm>
              <a:off x="6630670" y="344550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30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3030" y="11430"/>
                  </a:lnTo>
                  <a:lnTo>
                    <a:pt x="113030" y="0"/>
                  </a:lnTo>
                  <a:close/>
                </a:path>
                <a:path w="254000" h="11429">
                  <a:moveTo>
                    <a:pt x="254000" y="0"/>
                  </a:moveTo>
                  <a:lnTo>
                    <a:pt x="142240" y="0"/>
                  </a:lnTo>
                  <a:lnTo>
                    <a:pt x="142240" y="7620"/>
                  </a:lnTo>
                  <a:lnTo>
                    <a:pt x="143510" y="7620"/>
                  </a:lnTo>
                  <a:lnTo>
                    <a:pt x="143510" y="11430"/>
                  </a:lnTo>
                  <a:lnTo>
                    <a:pt x="254000" y="11430"/>
                  </a:lnTo>
                  <a:lnTo>
                    <a:pt x="254000" y="762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007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" name="object 604"/>
            <p:cNvSpPr/>
            <p:nvPr/>
          </p:nvSpPr>
          <p:spPr>
            <a:xfrm>
              <a:off x="6630670" y="345693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303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11430"/>
                  </a:lnTo>
                  <a:lnTo>
                    <a:pt x="111760" y="11430"/>
                  </a:lnTo>
                  <a:lnTo>
                    <a:pt x="111760" y="3810"/>
                  </a:lnTo>
                  <a:lnTo>
                    <a:pt x="113030" y="3810"/>
                  </a:lnTo>
                  <a:lnTo>
                    <a:pt x="113030" y="0"/>
                  </a:lnTo>
                  <a:close/>
                </a:path>
                <a:path w="254000" h="11429">
                  <a:moveTo>
                    <a:pt x="254000" y="0"/>
                  </a:moveTo>
                  <a:lnTo>
                    <a:pt x="143510" y="0"/>
                  </a:lnTo>
                  <a:lnTo>
                    <a:pt x="143510" y="11430"/>
                  </a:lnTo>
                  <a:lnTo>
                    <a:pt x="254000" y="1143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007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" name="object 605"/>
            <p:cNvSpPr/>
            <p:nvPr/>
          </p:nvSpPr>
          <p:spPr>
            <a:xfrm>
              <a:off x="6630670" y="346836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176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1760" y="11430"/>
                  </a:lnTo>
                  <a:lnTo>
                    <a:pt x="111760" y="0"/>
                  </a:lnTo>
                  <a:close/>
                </a:path>
                <a:path w="254000" h="11429">
                  <a:moveTo>
                    <a:pt x="254000" y="0"/>
                  </a:moveTo>
                  <a:lnTo>
                    <a:pt x="143510" y="0"/>
                  </a:lnTo>
                  <a:lnTo>
                    <a:pt x="143510" y="11430"/>
                  </a:lnTo>
                  <a:lnTo>
                    <a:pt x="254000" y="1143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006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606"/>
            <p:cNvSpPr/>
            <p:nvPr/>
          </p:nvSpPr>
          <p:spPr>
            <a:xfrm>
              <a:off x="6630670" y="347979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176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1760" y="11430"/>
                  </a:lnTo>
                  <a:lnTo>
                    <a:pt x="111760" y="0"/>
                  </a:lnTo>
                  <a:close/>
                </a:path>
                <a:path w="254000" h="11429">
                  <a:moveTo>
                    <a:pt x="254000" y="0"/>
                  </a:moveTo>
                  <a:lnTo>
                    <a:pt x="143510" y="0"/>
                  </a:lnTo>
                  <a:lnTo>
                    <a:pt x="143510" y="11430"/>
                  </a:lnTo>
                  <a:lnTo>
                    <a:pt x="254000" y="1143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006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" name="object 607"/>
            <p:cNvSpPr/>
            <p:nvPr/>
          </p:nvSpPr>
          <p:spPr>
            <a:xfrm>
              <a:off x="6630670" y="349122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176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1760" y="11430"/>
                  </a:lnTo>
                  <a:lnTo>
                    <a:pt x="111760" y="0"/>
                  </a:lnTo>
                  <a:close/>
                </a:path>
                <a:path w="254000" h="11429">
                  <a:moveTo>
                    <a:pt x="254000" y="0"/>
                  </a:moveTo>
                  <a:lnTo>
                    <a:pt x="143510" y="0"/>
                  </a:lnTo>
                  <a:lnTo>
                    <a:pt x="143510" y="11430"/>
                  </a:lnTo>
                  <a:lnTo>
                    <a:pt x="254000" y="1143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006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" name="object 608"/>
            <p:cNvSpPr/>
            <p:nvPr/>
          </p:nvSpPr>
          <p:spPr>
            <a:xfrm>
              <a:off x="6630670" y="350265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176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1760" y="11430"/>
                  </a:lnTo>
                  <a:lnTo>
                    <a:pt x="111760" y="0"/>
                  </a:lnTo>
                  <a:close/>
                </a:path>
                <a:path w="254000" h="11429">
                  <a:moveTo>
                    <a:pt x="254000" y="0"/>
                  </a:moveTo>
                  <a:lnTo>
                    <a:pt x="143510" y="0"/>
                  </a:lnTo>
                  <a:lnTo>
                    <a:pt x="143510" y="11430"/>
                  </a:lnTo>
                  <a:lnTo>
                    <a:pt x="254000" y="1143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006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" name="object 609"/>
            <p:cNvSpPr/>
            <p:nvPr/>
          </p:nvSpPr>
          <p:spPr>
            <a:xfrm>
              <a:off x="6630670" y="351408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176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1760" y="11430"/>
                  </a:lnTo>
                  <a:lnTo>
                    <a:pt x="111760" y="0"/>
                  </a:lnTo>
                  <a:close/>
                </a:path>
                <a:path w="254000" h="11429">
                  <a:moveTo>
                    <a:pt x="254000" y="0"/>
                  </a:moveTo>
                  <a:lnTo>
                    <a:pt x="143510" y="0"/>
                  </a:lnTo>
                  <a:lnTo>
                    <a:pt x="143510" y="11430"/>
                  </a:lnTo>
                  <a:lnTo>
                    <a:pt x="254000" y="1143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006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" name="object 610"/>
            <p:cNvSpPr/>
            <p:nvPr/>
          </p:nvSpPr>
          <p:spPr>
            <a:xfrm>
              <a:off x="6630670" y="352551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176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1760" y="11430"/>
                  </a:lnTo>
                  <a:lnTo>
                    <a:pt x="111760" y="0"/>
                  </a:lnTo>
                  <a:close/>
                </a:path>
                <a:path w="254000" h="11429">
                  <a:moveTo>
                    <a:pt x="254000" y="0"/>
                  </a:moveTo>
                  <a:lnTo>
                    <a:pt x="143510" y="0"/>
                  </a:lnTo>
                  <a:lnTo>
                    <a:pt x="143510" y="11430"/>
                  </a:lnTo>
                  <a:lnTo>
                    <a:pt x="254000" y="1143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006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" name="object 611"/>
            <p:cNvSpPr/>
            <p:nvPr/>
          </p:nvSpPr>
          <p:spPr>
            <a:xfrm>
              <a:off x="6630670" y="353694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176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1760" y="11430"/>
                  </a:lnTo>
                  <a:lnTo>
                    <a:pt x="111760" y="0"/>
                  </a:lnTo>
                  <a:close/>
                </a:path>
                <a:path w="254000" h="11429">
                  <a:moveTo>
                    <a:pt x="254000" y="0"/>
                  </a:moveTo>
                  <a:lnTo>
                    <a:pt x="143510" y="0"/>
                  </a:lnTo>
                  <a:lnTo>
                    <a:pt x="143510" y="11430"/>
                  </a:lnTo>
                  <a:lnTo>
                    <a:pt x="254000" y="1143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006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" name="object 612"/>
            <p:cNvSpPr/>
            <p:nvPr/>
          </p:nvSpPr>
          <p:spPr>
            <a:xfrm>
              <a:off x="6630670" y="354837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176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1760" y="11430"/>
                  </a:lnTo>
                  <a:lnTo>
                    <a:pt x="111760" y="0"/>
                  </a:lnTo>
                  <a:close/>
                </a:path>
                <a:path w="254000" h="11429">
                  <a:moveTo>
                    <a:pt x="254000" y="0"/>
                  </a:moveTo>
                  <a:lnTo>
                    <a:pt x="143510" y="0"/>
                  </a:lnTo>
                  <a:lnTo>
                    <a:pt x="143510" y="11430"/>
                  </a:lnTo>
                  <a:lnTo>
                    <a:pt x="254000" y="1143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006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" name="object 613"/>
            <p:cNvSpPr/>
            <p:nvPr/>
          </p:nvSpPr>
          <p:spPr>
            <a:xfrm>
              <a:off x="6630670" y="355980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176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1760" y="11430"/>
                  </a:lnTo>
                  <a:lnTo>
                    <a:pt x="111760" y="0"/>
                  </a:lnTo>
                  <a:close/>
                </a:path>
                <a:path w="254000" h="11429">
                  <a:moveTo>
                    <a:pt x="254000" y="0"/>
                  </a:moveTo>
                  <a:lnTo>
                    <a:pt x="143510" y="0"/>
                  </a:lnTo>
                  <a:lnTo>
                    <a:pt x="143510" y="11430"/>
                  </a:lnTo>
                  <a:lnTo>
                    <a:pt x="254000" y="1143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006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" name="object 614"/>
            <p:cNvSpPr/>
            <p:nvPr/>
          </p:nvSpPr>
          <p:spPr>
            <a:xfrm>
              <a:off x="6630670" y="3571239"/>
              <a:ext cx="254000" cy="22860"/>
            </a:xfrm>
            <a:custGeom>
              <a:avLst/>
              <a:gdLst/>
              <a:ahLst/>
              <a:cxnLst/>
              <a:rect l="l" t="t" r="r" b="b"/>
              <a:pathLst>
                <a:path w="254000" h="22860">
                  <a:moveTo>
                    <a:pt x="111760" y="0"/>
                  </a:moveTo>
                  <a:lnTo>
                    <a:pt x="0" y="0"/>
                  </a:lnTo>
                  <a:lnTo>
                    <a:pt x="0" y="11442"/>
                  </a:lnTo>
                  <a:lnTo>
                    <a:pt x="0" y="22860"/>
                  </a:lnTo>
                  <a:lnTo>
                    <a:pt x="111760" y="22860"/>
                  </a:lnTo>
                  <a:lnTo>
                    <a:pt x="111760" y="11442"/>
                  </a:lnTo>
                  <a:lnTo>
                    <a:pt x="111760" y="0"/>
                  </a:lnTo>
                  <a:close/>
                </a:path>
                <a:path w="254000" h="22860">
                  <a:moveTo>
                    <a:pt x="254000" y="0"/>
                  </a:moveTo>
                  <a:lnTo>
                    <a:pt x="143510" y="0"/>
                  </a:lnTo>
                  <a:lnTo>
                    <a:pt x="143510" y="11442"/>
                  </a:lnTo>
                  <a:lnTo>
                    <a:pt x="143510" y="22860"/>
                  </a:lnTo>
                  <a:lnTo>
                    <a:pt x="254000" y="22860"/>
                  </a:lnTo>
                  <a:lnTo>
                    <a:pt x="254000" y="11442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" name="object 615"/>
            <p:cNvSpPr/>
            <p:nvPr/>
          </p:nvSpPr>
          <p:spPr>
            <a:xfrm>
              <a:off x="6630670" y="359409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176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1760" y="11430"/>
                  </a:lnTo>
                  <a:lnTo>
                    <a:pt x="111760" y="0"/>
                  </a:lnTo>
                  <a:close/>
                </a:path>
                <a:path w="254000" h="11429">
                  <a:moveTo>
                    <a:pt x="254000" y="0"/>
                  </a:moveTo>
                  <a:lnTo>
                    <a:pt x="143510" y="0"/>
                  </a:lnTo>
                  <a:lnTo>
                    <a:pt x="143510" y="11430"/>
                  </a:lnTo>
                  <a:lnTo>
                    <a:pt x="254000" y="1143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006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" name="object 616"/>
            <p:cNvSpPr/>
            <p:nvPr/>
          </p:nvSpPr>
          <p:spPr>
            <a:xfrm>
              <a:off x="6630670" y="360552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176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1760" y="11430"/>
                  </a:lnTo>
                  <a:lnTo>
                    <a:pt x="111760" y="0"/>
                  </a:lnTo>
                  <a:close/>
                </a:path>
                <a:path w="254000" h="11429">
                  <a:moveTo>
                    <a:pt x="254000" y="0"/>
                  </a:moveTo>
                  <a:lnTo>
                    <a:pt x="143510" y="0"/>
                  </a:lnTo>
                  <a:lnTo>
                    <a:pt x="143510" y="11430"/>
                  </a:lnTo>
                  <a:lnTo>
                    <a:pt x="254000" y="1143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006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" name="object 617"/>
            <p:cNvSpPr/>
            <p:nvPr/>
          </p:nvSpPr>
          <p:spPr>
            <a:xfrm>
              <a:off x="6630670" y="361695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176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1760" y="11430"/>
                  </a:lnTo>
                  <a:lnTo>
                    <a:pt x="111760" y="0"/>
                  </a:lnTo>
                  <a:close/>
                </a:path>
                <a:path w="254000" h="11429">
                  <a:moveTo>
                    <a:pt x="254000" y="0"/>
                  </a:moveTo>
                  <a:lnTo>
                    <a:pt x="143510" y="0"/>
                  </a:lnTo>
                  <a:lnTo>
                    <a:pt x="143510" y="11430"/>
                  </a:lnTo>
                  <a:lnTo>
                    <a:pt x="254000" y="1143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006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" name="object 618"/>
            <p:cNvSpPr/>
            <p:nvPr/>
          </p:nvSpPr>
          <p:spPr>
            <a:xfrm>
              <a:off x="6630670" y="362838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176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1760" y="11430"/>
                  </a:lnTo>
                  <a:lnTo>
                    <a:pt x="111760" y="0"/>
                  </a:lnTo>
                  <a:close/>
                </a:path>
                <a:path w="254000" h="11429">
                  <a:moveTo>
                    <a:pt x="254000" y="0"/>
                  </a:moveTo>
                  <a:lnTo>
                    <a:pt x="143510" y="0"/>
                  </a:lnTo>
                  <a:lnTo>
                    <a:pt x="143510" y="11430"/>
                  </a:lnTo>
                  <a:lnTo>
                    <a:pt x="254000" y="1143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006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" name="object 619"/>
            <p:cNvSpPr/>
            <p:nvPr/>
          </p:nvSpPr>
          <p:spPr>
            <a:xfrm>
              <a:off x="6630670" y="363981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176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1760" y="11430"/>
                  </a:lnTo>
                  <a:lnTo>
                    <a:pt x="111760" y="0"/>
                  </a:lnTo>
                  <a:close/>
                </a:path>
                <a:path w="254000" h="11429">
                  <a:moveTo>
                    <a:pt x="254000" y="0"/>
                  </a:moveTo>
                  <a:lnTo>
                    <a:pt x="143510" y="0"/>
                  </a:lnTo>
                  <a:lnTo>
                    <a:pt x="143510" y="11430"/>
                  </a:lnTo>
                  <a:lnTo>
                    <a:pt x="254000" y="1143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006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" name="object 620"/>
            <p:cNvSpPr/>
            <p:nvPr/>
          </p:nvSpPr>
          <p:spPr>
            <a:xfrm>
              <a:off x="6630670" y="3651249"/>
              <a:ext cx="254000" cy="12700"/>
            </a:xfrm>
            <a:custGeom>
              <a:avLst/>
              <a:gdLst/>
              <a:ahLst/>
              <a:cxnLst/>
              <a:rect l="l" t="t" r="r" b="b"/>
              <a:pathLst>
                <a:path w="254000" h="12700">
                  <a:moveTo>
                    <a:pt x="11176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11760" y="12700"/>
                  </a:lnTo>
                  <a:lnTo>
                    <a:pt x="111760" y="0"/>
                  </a:lnTo>
                  <a:close/>
                </a:path>
                <a:path w="254000" h="12700">
                  <a:moveTo>
                    <a:pt x="254000" y="0"/>
                  </a:moveTo>
                  <a:lnTo>
                    <a:pt x="143510" y="0"/>
                  </a:lnTo>
                  <a:lnTo>
                    <a:pt x="143510" y="12700"/>
                  </a:lnTo>
                  <a:lnTo>
                    <a:pt x="254000" y="1270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005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" name="object 621"/>
            <p:cNvSpPr/>
            <p:nvPr/>
          </p:nvSpPr>
          <p:spPr>
            <a:xfrm>
              <a:off x="6630670" y="366394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176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1760" y="11430"/>
                  </a:lnTo>
                  <a:lnTo>
                    <a:pt x="111760" y="0"/>
                  </a:lnTo>
                  <a:close/>
                </a:path>
                <a:path w="254000" h="11429">
                  <a:moveTo>
                    <a:pt x="254000" y="0"/>
                  </a:moveTo>
                  <a:lnTo>
                    <a:pt x="143510" y="0"/>
                  </a:lnTo>
                  <a:lnTo>
                    <a:pt x="143510" y="11430"/>
                  </a:lnTo>
                  <a:lnTo>
                    <a:pt x="254000" y="1143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005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" name="object 622"/>
            <p:cNvSpPr/>
            <p:nvPr/>
          </p:nvSpPr>
          <p:spPr>
            <a:xfrm>
              <a:off x="6630670" y="367537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176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1760" y="11430"/>
                  </a:lnTo>
                  <a:lnTo>
                    <a:pt x="111760" y="0"/>
                  </a:lnTo>
                  <a:close/>
                </a:path>
                <a:path w="254000" h="11429">
                  <a:moveTo>
                    <a:pt x="254000" y="0"/>
                  </a:moveTo>
                  <a:lnTo>
                    <a:pt x="143510" y="0"/>
                  </a:lnTo>
                  <a:lnTo>
                    <a:pt x="143510" y="11430"/>
                  </a:lnTo>
                  <a:lnTo>
                    <a:pt x="254000" y="1143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005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" name="object 623"/>
            <p:cNvSpPr/>
            <p:nvPr/>
          </p:nvSpPr>
          <p:spPr>
            <a:xfrm>
              <a:off x="6630670" y="368680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176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1760" y="11430"/>
                  </a:lnTo>
                  <a:lnTo>
                    <a:pt x="111760" y="0"/>
                  </a:lnTo>
                  <a:close/>
                </a:path>
                <a:path w="254000" h="11429">
                  <a:moveTo>
                    <a:pt x="254000" y="0"/>
                  </a:moveTo>
                  <a:lnTo>
                    <a:pt x="143510" y="0"/>
                  </a:lnTo>
                  <a:lnTo>
                    <a:pt x="143510" y="11430"/>
                  </a:lnTo>
                  <a:lnTo>
                    <a:pt x="254000" y="1143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005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" name="object 624"/>
            <p:cNvSpPr/>
            <p:nvPr/>
          </p:nvSpPr>
          <p:spPr>
            <a:xfrm>
              <a:off x="6630670" y="369823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176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1760" y="11430"/>
                  </a:lnTo>
                  <a:lnTo>
                    <a:pt x="111760" y="0"/>
                  </a:lnTo>
                  <a:close/>
                </a:path>
                <a:path w="254000" h="11429">
                  <a:moveTo>
                    <a:pt x="254000" y="0"/>
                  </a:moveTo>
                  <a:lnTo>
                    <a:pt x="143510" y="0"/>
                  </a:lnTo>
                  <a:lnTo>
                    <a:pt x="143510" y="11430"/>
                  </a:lnTo>
                  <a:lnTo>
                    <a:pt x="254000" y="1143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005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" name="object 625"/>
            <p:cNvSpPr/>
            <p:nvPr/>
          </p:nvSpPr>
          <p:spPr>
            <a:xfrm>
              <a:off x="6630670" y="370966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176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1760" y="11430"/>
                  </a:lnTo>
                  <a:lnTo>
                    <a:pt x="111760" y="0"/>
                  </a:lnTo>
                  <a:close/>
                </a:path>
                <a:path w="254000" h="11429">
                  <a:moveTo>
                    <a:pt x="254000" y="0"/>
                  </a:moveTo>
                  <a:lnTo>
                    <a:pt x="143510" y="0"/>
                  </a:lnTo>
                  <a:lnTo>
                    <a:pt x="143510" y="11430"/>
                  </a:lnTo>
                  <a:lnTo>
                    <a:pt x="254000" y="1143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005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" name="object 626"/>
            <p:cNvSpPr/>
            <p:nvPr/>
          </p:nvSpPr>
          <p:spPr>
            <a:xfrm>
              <a:off x="6630670" y="372109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176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1760" y="11430"/>
                  </a:lnTo>
                  <a:lnTo>
                    <a:pt x="111760" y="0"/>
                  </a:lnTo>
                  <a:close/>
                </a:path>
                <a:path w="254000" h="11429">
                  <a:moveTo>
                    <a:pt x="254000" y="0"/>
                  </a:moveTo>
                  <a:lnTo>
                    <a:pt x="143510" y="0"/>
                  </a:lnTo>
                  <a:lnTo>
                    <a:pt x="143510" y="11430"/>
                  </a:lnTo>
                  <a:lnTo>
                    <a:pt x="254000" y="1143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005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" name="object 627"/>
            <p:cNvSpPr/>
            <p:nvPr/>
          </p:nvSpPr>
          <p:spPr>
            <a:xfrm>
              <a:off x="6630670" y="373252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176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1760" y="11430"/>
                  </a:lnTo>
                  <a:lnTo>
                    <a:pt x="111760" y="0"/>
                  </a:lnTo>
                  <a:close/>
                </a:path>
                <a:path w="254000" h="11429">
                  <a:moveTo>
                    <a:pt x="254000" y="0"/>
                  </a:moveTo>
                  <a:lnTo>
                    <a:pt x="143510" y="0"/>
                  </a:lnTo>
                  <a:lnTo>
                    <a:pt x="143510" y="11430"/>
                  </a:lnTo>
                  <a:lnTo>
                    <a:pt x="254000" y="1143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005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" name="object 628"/>
            <p:cNvSpPr/>
            <p:nvPr/>
          </p:nvSpPr>
          <p:spPr>
            <a:xfrm>
              <a:off x="6630670" y="374395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176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1760" y="11430"/>
                  </a:lnTo>
                  <a:lnTo>
                    <a:pt x="111760" y="0"/>
                  </a:lnTo>
                  <a:close/>
                </a:path>
                <a:path w="254000" h="11429">
                  <a:moveTo>
                    <a:pt x="254000" y="0"/>
                  </a:moveTo>
                  <a:lnTo>
                    <a:pt x="143510" y="0"/>
                  </a:lnTo>
                  <a:lnTo>
                    <a:pt x="143510" y="11430"/>
                  </a:lnTo>
                  <a:lnTo>
                    <a:pt x="254000" y="1143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005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" name="object 629"/>
            <p:cNvSpPr/>
            <p:nvPr/>
          </p:nvSpPr>
          <p:spPr>
            <a:xfrm>
              <a:off x="6630670" y="375538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176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1760" y="11430"/>
                  </a:lnTo>
                  <a:lnTo>
                    <a:pt x="111760" y="0"/>
                  </a:lnTo>
                  <a:close/>
                </a:path>
                <a:path w="254000" h="11429">
                  <a:moveTo>
                    <a:pt x="254000" y="0"/>
                  </a:moveTo>
                  <a:lnTo>
                    <a:pt x="143510" y="0"/>
                  </a:lnTo>
                  <a:lnTo>
                    <a:pt x="143510" y="11430"/>
                  </a:lnTo>
                  <a:lnTo>
                    <a:pt x="254000" y="1143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005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" name="object 630"/>
            <p:cNvSpPr/>
            <p:nvPr/>
          </p:nvSpPr>
          <p:spPr>
            <a:xfrm>
              <a:off x="6630670" y="376681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176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1760" y="11430"/>
                  </a:lnTo>
                  <a:lnTo>
                    <a:pt x="111760" y="0"/>
                  </a:lnTo>
                  <a:close/>
                </a:path>
                <a:path w="254000" h="11429">
                  <a:moveTo>
                    <a:pt x="254000" y="0"/>
                  </a:moveTo>
                  <a:lnTo>
                    <a:pt x="143510" y="0"/>
                  </a:lnTo>
                  <a:lnTo>
                    <a:pt x="143510" y="11430"/>
                  </a:lnTo>
                  <a:lnTo>
                    <a:pt x="254000" y="1143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005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" name="object 631"/>
            <p:cNvSpPr/>
            <p:nvPr/>
          </p:nvSpPr>
          <p:spPr>
            <a:xfrm>
              <a:off x="6630670" y="377824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176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1760" y="11430"/>
                  </a:lnTo>
                  <a:lnTo>
                    <a:pt x="111760" y="0"/>
                  </a:lnTo>
                  <a:close/>
                </a:path>
                <a:path w="254000" h="11429">
                  <a:moveTo>
                    <a:pt x="254000" y="0"/>
                  </a:moveTo>
                  <a:lnTo>
                    <a:pt x="143510" y="0"/>
                  </a:lnTo>
                  <a:lnTo>
                    <a:pt x="143510" y="11430"/>
                  </a:lnTo>
                  <a:lnTo>
                    <a:pt x="254000" y="1143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005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" name="object 632"/>
            <p:cNvSpPr/>
            <p:nvPr/>
          </p:nvSpPr>
          <p:spPr>
            <a:xfrm>
              <a:off x="6630670" y="378967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176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1760" y="11430"/>
                  </a:lnTo>
                  <a:lnTo>
                    <a:pt x="111760" y="0"/>
                  </a:lnTo>
                  <a:close/>
                </a:path>
                <a:path w="254000" h="11429">
                  <a:moveTo>
                    <a:pt x="254000" y="0"/>
                  </a:moveTo>
                  <a:lnTo>
                    <a:pt x="143510" y="0"/>
                  </a:lnTo>
                  <a:lnTo>
                    <a:pt x="143510" y="11430"/>
                  </a:lnTo>
                  <a:lnTo>
                    <a:pt x="254000" y="1143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005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" name="object 633"/>
            <p:cNvSpPr/>
            <p:nvPr/>
          </p:nvSpPr>
          <p:spPr>
            <a:xfrm>
              <a:off x="6630670" y="380110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176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1760" y="11430"/>
                  </a:lnTo>
                  <a:lnTo>
                    <a:pt x="111760" y="0"/>
                  </a:lnTo>
                  <a:close/>
                </a:path>
                <a:path w="254000" h="11429">
                  <a:moveTo>
                    <a:pt x="254000" y="0"/>
                  </a:moveTo>
                  <a:lnTo>
                    <a:pt x="143510" y="0"/>
                  </a:lnTo>
                  <a:lnTo>
                    <a:pt x="143510" y="11430"/>
                  </a:lnTo>
                  <a:lnTo>
                    <a:pt x="254000" y="1143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005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" name="object 634"/>
            <p:cNvSpPr/>
            <p:nvPr/>
          </p:nvSpPr>
          <p:spPr>
            <a:xfrm>
              <a:off x="6630670" y="381253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176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1760" y="11430"/>
                  </a:lnTo>
                  <a:lnTo>
                    <a:pt x="111760" y="0"/>
                  </a:lnTo>
                  <a:close/>
                </a:path>
                <a:path w="254000" h="11429">
                  <a:moveTo>
                    <a:pt x="254000" y="0"/>
                  </a:moveTo>
                  <a:lnTo>
                    <a:pt x="143510" y="0"/>
                  </a:lnTo>
                  <a:lnTo>
                    <a:pt x="143510" y="11430"/>
                  </a:lnTo>
                  <a:lnTo>
                    <a:pt x="254000" y="1143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005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" name="object 635"/>
            <p:cNvSpPr/>
            <p:nvPr/>
          </p:nvSpPr>
          <p:spPr>
            <a:xfrm>
              <a:off x="6630670" y="382396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176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1760" y="11430"/>
                  </a:lnTo>
                  <a:lnTo>
                    <a:pt x="111760" y="0"/>
                  </a:lnTo>
                  <a:close/>
                </a:path>
                <a:path w="254000" h="11429">
                  <a:moveTo>
                    <a:pt x="254000" y="0"/>
                  </a:moveTo>
                  <a:lnTo>
                    <a:pt x="143510" y="0"/>
                  </a:lnTo>
                  <a:lnTo>
                    <a:pt x="143510" y="11430"/>
                  </a:lnTo>
                  <a:lnTo>
                    <a:pt x="254000" y="1143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005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" name="object 636"/>
            <p:cNvSpPr/>
            <p:nvPr/>
          </p:nvSpPr>
          <p:spPr>
            <a:xfrm>
              <a:off x="6630670" y="383539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176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1760" y="11430"/>
                  </a:lnTo>
                  <a:lnTo>
                    <a:pt x="111760" y="0"/>
                  </a:lnTo>
                  <a:close/>
                </a:path>
                <a:path w="254000" h="11429">
                  <a:moveTo>
                    <a:pt x="254000" y="0"/>
                  </a:moveTo>
                  <a:lnTo>
                    <a:pt x="143510" y="0"/>
                  </a:lnTo>
                  <a:lnTo>
                    <a:pt x="143510" y="11430"/>
                  </a:lnTo>
                  <a:lnTo>
                    <a:pt x="254000" y="1143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004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" name="object 637"/>
            <p:cNvSpPr/>
            <p:nvPr/>
          </p:nvSpPr>
          <p:spPr>
            <a:xfrm>
              <a:off x="6630670" y="384682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176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1760" y="11430"/>
                  </a:lnTo>
                  <a:lnTo>
                    <a:pt x="111760" y="0"/>
                  </a:lnTo>
                  <a:close/>
                </a:path>
                <a:path w="254000" h="11429">
                  <a:moveTo>
                    <a:pt x="254000" y="0"/>
                  </a:moveTo>
                  <a:lnTo>
                    <a:pt x="143510" y="0"/>
                  </a:lnTo>
                  <a:lnTo>
                    <a:pt x="143510" y="11430"/>
                  </a:lnTo>
                  <a:lnTo>
                    <a:pt x="254000" y="1143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004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" name="object 638"/>
            <p:cNvSpPr/>
            <p:nvPr/>
          </p:nvSpPr>
          <p:spPr>
            <a:xfrm>
              <a:off x="6630670" y="385825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176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1760" y="11430"/>
                  </a:lnTo>
                  <a:lnTo>
                    <a:pt x="111760" y="0"/>
                  </a:lnTo>
                  <a:close/>
                </a:path>
                <a:path w="254000" h="11429">
                  <a:moveTo>
                    <a:pt x="254000" y="0"/>
                  </a:moveTo>
                  <a:lnTo>
                    <a:pt x="143510" y="0"/>
                  </a:lnTo>
                  <a:lnTo>
                    <a:pt x="143510" y="11430"/>
                  </a:lnTo>
                  <a:lnTo>
                    <a:pt x="254000" y="1143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004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" name="object 639"/>
            <p:cNvSpPr/>
            <p:nvPr/>
          </p:nvSpPr>
          <p:spPr>
            <a:xfrm>
              <a:off x="6630670" y="386968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176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1760" y="11430"/>
                  </a:lnTo>
                  <a:lnTo>
                    <a:pt x="111760" y="0"/>
                  </a:lnTo>
                  <a:close/>
                </a:path>
                <a:path w="254000" h="11429">
                  <a:moveTo>
                    <a:pt x="254000" y="0"/>
                  </a:moveTo>
                  <a:lnTo>
                    <a:pt x="143510" y="0"/>
                  </a:lnTo>
                  <a:lnTo>
                    <a:pt x="143510" y="11430"/>
                  </a:lnTo>
                  <a:lnTo>
                    <a:pt x="254000" y="1143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004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" name="object 640"/>
            <p:cNvSpPr/>
            <p:nvPr/>
          </p:nvSpPr>
          <p:spPr>
            <a:xfrm>
              <a:off x="6630670" y="388111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176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1760" y="11430"/>
                  </a:lnTo>
                  <a:lnTo>
                    <a:pt x="111760" y="0"/>
                  </a:lnTo>
                  <a:close/>
                </a:path>
                <a:path w="254000" h="11429">
                  <a:moveTo>
                    <a:pt x="254000" y="0"/>
                  </a:moveTo>
                  <a:lnTo>
                    <a:pt x="143510" y="0"/>
                  </a:lnTo>
                  <a:lnTo>
                    <a:pt x="143510" y="11430"/>
                  </a:lnTo>
                  <a:lnTo>
                    <a:pt x="254000" y="1143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004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" name="object 641"/>
            <p:cNvSpPr/>
            <p:nvPr/>
          </p:nvSpPr>
          <p:spPr>
            <a:xfrm>
              <a:off x="6630670" y="389254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176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1760" y="11430"/>
                  </a:lnTo>
                  <a:lnTo>
                    <a:pt x="111760" y="0"/>
                  </a:lnTo>
                  <a:close/>
                </a:path>
                <a:path w="254000" h="11429">
                  <a:moveTo>
                    <a:pt x="254000" y="0"/>
                  </a:moveTo>
                  <a:lnTo>
                    <a:pt x="143510" y="0"/>
                  </a:lnTo>
                  <a:lnTo>
                    <a:pt x="143510" y="11430"/>
                  </a:lnTo>
                  <a:lnTo>
                    <a:pt x="254000" y="1143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004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" name="object 642"/>
            <p:cNvSpPr/>
            <p:nvPr/>
          </p:nvSpPr>
          <p:spPr>
            <a:xfrm>
              <a:off x="6630670" y="3903979"/>
              <a:ext cx="254000" cy="12700"/>
            </a:xfrm>
            <a:custGeom>
              <a:avLst/>
              <a:gdLst/>
              <a:ahLst/>
              <a:cxnLst/>
              <a:rect l="l" t="t" r="r" b="b"/>
              <a:pathLst>
                <a:path w="254000" h="12700">
                  <a:moveTo>
                    <a:pt x="11176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11760" y="12700"/>
                  </a:lnTo>
                  <a:lnTo>
                    <a:pt x="111760" y="0"/>
                  </a:lnTo>
                  <a:close/>
                </a:path>
                <a:path w="254000" h="12700">
                  <a:moveTo>
                    <a:pt x="254000" y="0"/>
                  </a:moveTo>
                  <a:lnTo>
                    <a:pt x="143510" y="0"/>
                  </a:lnTo>
                  <a:lnTo>
                    <a:pt x="143510" y="12700"/>
                  </a:lnTo>
                  <a:lnTo>
                    <a:pt x="254000" y="1270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00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" name="object 643"/>
            <p:cNvSpPr/>
            <p:nvPr/>
          </p:nvSpPr>
          <p:spPr>
            <a:xfrm>
              <a:off x="6630670" y="391667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176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1760" y="11430"/>
                  </a:lnTo>
                  <a:lnTo>
                    <a:pt x="111760" y="0"/>
                  </a:lnTo>
                  <a:close/>
                </a:path>
                <a:path w="254000" h="11429">
                  <a:moveTo>
                    <a:pt x="254000" y="0"/>
                  </a:moveTo>
                  <a:lnTo>
                    <a:pt x="143510" y="0"/>
                  </a:lnTo>
                  <a:lnTo>
                    <a:pt x="143510" y="11430"/>
                  </a:lnTo>
                  <a:lnTo>
                    <a:pt x="254000" y="1143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004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" name="object 644"/>
            <p:cNvSpPr/>
            <p:nvPr/>
          </p:nvSpPr>
          <p:spPr>
            <a:xfrm>
              <a:off x="6630670" y="392810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176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1760" y="11430"/>
                  </a:lnTo>
                  <a:lnTo>
                    <a:pt x="111760" y="0"/>
                  </a:lnTo>
                  <a:close/>
                </a:path>
                <a:path w="254000" h="11429">
                  <a:moveTo>
                    <a:pt x="254000" y="0"/>
                  </a:moveTo>
                  <a:lnTo>
                    <a:pt x="143510" y="0"/>
                  </a:lnTo>
                  <a:lnTo>
                    <a:pt x="143510" y="11430"/>
                  </a:lnTo>
                  <a:lnTo>
                    <a:pt x="254000" y="1143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004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" name="object 645"/>
            <p:cNvSpPr/>
            <p:nvPr/>
          </p:nvSpPr>
          <p:spPr>
            <a:xfrm>
              <a:off x="6630670" y="393953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176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1760" y="11430"/>
                  </a:lnTo>
                  <a:lnTo>
                    <a:pt x="111760" y="0"/>
                  </a:lnTo>
                  <a:close/>
                </a:path>
                <a:path w="254000" h="11429">
                  <a:moveTo>
                    <a:pt x="254000" y="0"/>
                  </a:moveTo>
                  <a:lnTo>
                    <a:pt x="143510" y="0"/>
                  </a:lnTo>
                  <a:lnTo>
                    <a:pt x="143510" y="11430"/>
                  </a:lnTo>
                  <a:lnTo>
                    <a:pt x="254000" y="1143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004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" name="object 646"/>
            <p:cNvSpPr/>
            <p:nvPr/>
          </p:nvSpPr>
          <p:spPr>
            <a:xfrm>
              <a:off x="6630670" y="395096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176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1760" y="11430"/>
                  </a:lnTo>
                  <a:lnTo>
                    <a:pt x="111760" y="0"/>
                  </a:lnTo>
                  <a:close/>
                </a:path>
                <a:path w="254000" h="11429">
                  <a:moveTo>
                    <a:pt x="254000" y="0"/>
                  </a:moveTo>
                  <a:lnTo>
                    <a:pt x="143510" y="0"/>
                  </a:lnTo>
                  <a:lnTo>
                    <a:pt x="143510" y="11430"/>
                  </a:lnTo>
                  <a:lnTo>
                    <a:pt x="254000" y="1143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004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" name="object 647"/>
            <p:cNvSpPr/>
            <p:nvPr/>
          </p:nvSpPr>
          <p:spPr>
            <a:xfrm>
              <a:off x="6630670" y="396239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176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1760" y="11430"/>
                  </a:lnTo>
                  <a:lnTo>
                    <a:pt x="111760" y="0"/>
                  </a:lnTo>
                  <a:close/>
                </a:path>
                <a:path w="254000" h="11429">
                  <a:moveTo>
                    <a:pt x="254000" y="0"/>
                  </a:moveTo>
                  <a:lnTo>
                    <a:pt x="143510" y="0"/>
                  </a:lnTo>
                  <a:lnTo>
                    <a:pt x="143510" y="11430"/>
                  </a:lnTo>
                  <a:lnTo>
                    <a:pt x="254000" y="1143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004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" name="object 648"/>
            <p:cNvSpPr/>
            <p:nvPr/>
          </p:nvSpPr>
          <p:spPr>
            <a:xfrm>
              <a:off x="6630670" y="397382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176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1760" y="11430"/>
                  </a:lnTo>
                  <a:lnTo>
                    <a:pt x="111760" y="0"/>
                  </a:lnTo>
                  <a:close/>
                </a:path>
                <a:path w="254000" h="11429">
                  <a:moveTo>
                    <a:pt x="254000" y="0"/>
                  </a:moveTo>
                  <a:lnTo>
                    <a:pt x="143510" y="0"/>
                  </a:lnTo>
                  <a:lnTo>
                    <a:pt x="143510" y="11430"/>
                  </a:lnTo>
                  <a:lnTo>
                    <a:pt x="254000" y="1143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004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" name="object 649"/>
            <p:cNvSpPr/>
            <p:nvPr/>
          </p:nvSpPr>
          <p:spPr>
            <a:xfrm>
              <a:off x="6630670" y="3985259"/>
              <a:ext cx="254000" cy="11430"/>
            </a:xfrm>
            <a:custGeom>
              <a:avLst/>
              <a:gdLst/>
              <a:ahLst/>
              <a:cxnLst/>
              <a:rect l="l" t="t" r="r" b="b"/>
              <a:pathLst>
                <a:path w="254000" h="11429">
                  <a:moveTo>
                    <a:pt x="11176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1760" y="11430"/>
                  </a:lnTo>
                  <a:lnTo>
                    <a:pt x="111760" y="0"/>
                  </a:lnTo>
                  <a:close/>
                </a:path>
                <a:path w="254000" h="11429">
                  <a:moveTo>
                    <a:pt x="254000" y="0"/>
                  </a:moveTo>
                  <a:lnTo>
                    <a:pt x="143510" y="0"/>
                  </a:lnTo>
                  <a:lnTo>
                    <a:pt x="143510" y="10160"/>
                  </a:lnTo>
                  <a:lnTo>
                    <a:pt x="143510" y="11430"/>
                  </a:lnTo>
                  <a:lnTo>
                    <a:pt x="251460" y="11430"/>
                  </a:lnTo>
                  <a:lnTo>
                    <a:pt x="251460" y="10160"/>
                  </a:lnTo>
                  <a:lnTo>
                    <a:pt x="254000" y="1016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004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" name="object 650"/>
            <p:cNvSpPr/>
            <p:nvPr/>
          </p:nvSpPr>
          <p:spPr>
            <a:xfrm>
              <a:off x="6630670" y="3996689"/>
              <a:ext cx="246379" cy="11430"/>
            </a:xfrm>
            <a:custGeom>
              <a:avLst/>
              <a:gdLst/>
              <a:ahLst/>
              <a:cxnLst/>
              <a:rect l="l" t="t" r="r" b="b"/>
              <a:pathLst>
                <a:path w="246379" h="11429">
                  <a:moveTo>
                    <a:pt x="111760" y="6362"/>
                  </a:moveTo>
                  <a:lnTo>
                    <a:pt x="0" y="6362"/>
                  </a:lnTo>
                  <a:lnTo>
                    <a:pt x="0" y="11430"/>
                  </a:lnTo>
                  <a:lnTo>
                    <a:pt x="111760" y="11430"/>
                  </a:lnTo>
                  <a:lnTo>
                    <a:pt x="111760" y="6362"/>
                  </a:lnTo>
                  <a:close/>
                </a:path>
                <a:path w="246379" h="11429">
                  <a:moveTo>
                    <a:pt x="111760" y="12"/>
                  </a:moveTo>
                  <a:lnTo>
                    <a:pt x="0" y="12"/>
                  </a:lnTo>
                  <a:lnTo>
                    <a:pt x="0" y="6350"/>
                  </a:lnTo>
                  <a:lnTo>
                    <a:pt x="111760" y="6350"/>
                  </a:lnTo>
                  <a:lnTo>
                    <a:pt x="111760" y="12"/>
                  </a:lnTo>
                  <a:close/>
                </a:path>
                <a:path w="246379" h="11429">
                  <a:moveTo>
                    <a:pt x="246380" y="0"/>
                  </a:moveTo>
                  <a:lnTo>
                    <a:pt x="143510" y="0"/>
                  </a:lnTo>
                  <a:lnTo>
                    <a:pt x="143510" y="1270"/>
                  </a:lnTo>
                  <a:lnTo>
                    <a:pt x="143510" y="2540"/>
                  </a:lnTo>
                  <a:lnTo>
                    <a:pt x="143510" y="11430"/>
                  </a:lnTo>
                  <a:lnTo>
                    <a:pt x="209550" y="11430"/>
                  </a:lnTo>
                  <a:lnTo>
                    <a:pt x="209550" y="10160"/>
                  </a:lnTo>
                  <a:lnTo>
                    <a:pt x="214630" y="10160"/>
                  </a:lnTo>
                  <a:lnTo>
                    <a:pt x="214630" y="8890"/>
                  </a:lnTo>
                  <a:lnTo>
                    <a:pt x="219710" y="8890"/>
                  </a:lnTo>
                  <a:lnTo>
                    <a:pt x="219710" y="7620"/>
                  </a:lnTo>
                  <a:lnTo>
                    <a:pt x="223507" y="7620"/>
                  </a:lnTo>
                  <a:lnTo>
                    <a:pt x="223507" y="6350"/>
                  </a:lnTo>
                  <a:lnTo>
                    <a:pt x="228600" y="6350"/>
                  </a:lnTo>
                  <a:lnTo>
                    <a:pt x="228600" y="5080"/>
                  </a:lnTo>
                  <a:lnTo>
                    <a:pt x="232410" y="5080"/>
                  </a:lnTo>
                  <a:lnTo>
                    <a:pt x="232410" y="3810"/>
                  </a:lnTo>
                  <a:lnTo>
                    <a:pt x="237490" y="3810"/>
                  </a:lnTo>
                  <a:lnTo>
                    <a:pt x="237490" y="2540"/>
                  </a:lnTo>
                  <a:lnTo>
                    <a:pt x="242557" y="2540"/>
                  </a:lnTo>
                  <a:lnTo>
                    <a:pt x="242557" y="1270"/>
                  </a:lnTo>
                  <a:lnTo>
                    <a:pt x="246380" y="1270"/>
                  </a:lnTo>
                  <a:lnTo>
                    <a:pt x="246380" y="0"/>
                  </a:lnTo>
                  <a:close/>
                </a:path>
              </a:pathLst>
            </a:custGeom>
            <a:solidFill>
              <a:srgbClr val="004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" name="object 651"/>
            <p:cNvSpPr/>
            <p:nvPr/>
          </p:nvSpPr>
          <p:spPr>
            <a:xfrm>
              <a:off x="6630670" y="4008119"/>
              <a:ext cx="205740" cy="11430"/>
            </a:xfrm>
            <a:custGeom>
              <a:avLst/>
              <a:gdLst/>
              <a:ahLst/>
              <a:cxnLst/>
              <a:rect l="l" t="t" r="r" b="b"/>
              <a:pathLst>
                <a:path w="205740" h="11429">
                  <a:moveTo>
                    <a:pt x="111760" y="7632"/>
                  </a:moveTo>
                  <a:lnTo>
                    <a:pt x="0" y="7632"/>
                  </a:lnTo>
                  <a:lnTo>
                    <a:pt x="0" y="11430"/>
                  </a:lnTo>
                  <a:lnTo>
                    <a:pt x="111760" y="11430"/>
                  </a:lnTo>
                  <a:lnTo>
                    <a:pt x="111760" y="7632"/>
                  </a:lnTo>
                  <a:close/>
                </a:path>
                <a:path w="205740" h="11429">
                  <a:moveTo>
                    <a:pt x="111760" y="1282"/>
                  </a:moveTo>
                  <a:lnTo>
                    <a:pt x="0" y="1282"/>
                  </a:lnTo>
                  <a:lnTo>
                    <a:pt x="0" y="7620"/>
                  </a:lnTo>
                  <a:lnTo>
                    <a:pt x="111760" y="7620"/>
                  </a:lnTo>
                  <a:lnTo>
                    <a:pt x="111760" y="1282"/>
                  </a:lnTo>
                  <a:close/>
                </a:path>
                <a:path w="205740" h="11429">
                  <a:moveTo>
                    <a:pt x="11176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11760" y="1270"/>
                  </a:lnTo>
                  <a:lnTo>
                    <a:pt x="111760" y="0"/>
                  </a:lnTo>
                  <a:close/>
                </a:path>
                <a:path w="205740" h="11429">
                  <a:moveTo>
                    <a:pt x="205740" y="0"/>
                  </a:moveTo>
                  <a:lnTo>
                    <a:pt x="143510" y="0"/>
                  </a:lnTo>
                  <a:lnTo>
                    <a:pt x="143510" y="1270"/>
                  </a:lnTo>
                  <a:lnTo>
                    <a:pt x="143510" y="2540"/>
                  </a:lnTo>
                  <a:lnTo>
                    <a:pt x="143510" y="11430"/>
                  </a:lnTo>
                  <a:lnTo>
                    <a:pt x="168910" y="11430"/>
                  </a:lnTo>
                  <a:lnTo>
                    <a:pt x="168910" y="10160"/>
                  </a:lnTo>
                  <a:lnTo>
                    <a:pt x="173990" y="10160"/>
                  </a:lnTo>
                  <a:lnTo>
                    <a:pt x="173990" y="8890"/>
                  </a:lnTo>
                  <a:lnTo>
                    <a:pt x="177800" y="8890"/>
                  </a:lnTo>
                  <a:lnTo>
                    <a:pt x="177800" y="7620"/>
                  </a:lnTo>
                  <a:lnTo>
                    <a:pt x="182880" y="7620"/>
                  </a:lnTo>
                  <a:lnTo>
                    <a:pt x="182880" y="6350"/>
                  </a:lnTo>
                  <a:lnTo>
                    <a:pt x="187960" y="6350"/>
                  </a:lnTo>
                  <a:lnTo>
                    <a:pt x="187960" y="5080"/>
                  </a:lnTo>
                  <a:lnTo>
                    <a:pt x="191757" y="5080"/>
                  </a:lnTo>
                  <a:lnTo>
                    <a:pt x="191757" y="3810"/>
                  </a:lnTo>
                  <a:lnTo>
                    <a:pt x="196850" y="3810"/>
                  </a:lnTo>
                  <a:lnTo>
                    <a:pt x="196850" y="2540"/>
                  </a:lnTo>
                  <a:lnTo>
                    <a:pt x="200660" y="2540"/>
                  </a:lnTo>
                  <a:lnTo>
                    <a:pt x="200660" y="1270"/>
                  </a:lnTo>
                  <a:lnTo>
                    <a:pt x="205740" y="1270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004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" name="object 652"/>
            <p:cNvSpPr/>
            <p:nvPr/>
          </p:nvSpPr>
          <p:spPr>
            <a:xfrm>
              <a:off x="6630670" y="4019549"/>
              <a:ext cx="165100" cy="11430"/>
            </a:xfrm>
            <a:custGeom>
              <a:avLst/>
              <a:gdLst/>
              <a:ahLst/>
              <a:cxnLst/>
              <a:rect l="l" t="t" r="r" b="b"/>
              <a:pathLst>
                <a:path w="165100" h="11429">
                  <a:moveTo>
                    <a:pt x="111760" y="2552"/>
                  </a:moveTo>
                  <a:lnTo>
                    <a:pt x="0" y="2552"/>
                  </a:lnTo>
                  <a:lnTo>
                    <a:pt x="0" y="11430"/>
                  </a:lnTo>
                  <a:lnTo>
                    <a:pt x="111760" y="11430"/>
                  </a:lnTo>
                  <a:lnTo>
                    <a:pt x="111760" y="2552"/>
                  </a:lnTo>
                  <a:close/>
                </a:path>
                <a:path w="165100" h="11429">
                  <a:moveTo>
                    <a:pt x="11176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111760" y="2540"/>
                  </a:lnTo>
                  <a:lnTo>
                    <a:pt x="111760" y="0"/>
                  </a:lnTo>
                  <a:close/>
                </a:path>
                <a:path w="165100" h="11429">
                  <a:moveTo>
                    <a:pt x="165100" y="0"/>
                  </a:moveTo>
                  <a:lnTo>
                    <a:pt x="143510" y="0"/>
                  </a:lnTo>
                  <a:lnTo>
                    <a:pt x="143510" y="1270"/>
                  </a:lnTo>
                  <a:lnTo>
                    <a:pt x="143510" y="2540"/>
                  </a:lnTo>
                  <a:lnTo>
                    <a:pt x="143510" y="3810"/>
                  </a:lnTo>
                  <a:lnTo>
                    <a:pt x="143510" y="5080"/>
                  </a:lnTo>
                  <a:lnTo>
                    <a:pt x="143510" y="6350"/>
                  </a:lnTo>
                  <a:lnTo>
                    <a:pt x="144780" y="6350"/>
                  </a:lnTo>
                  <a:lnTo>
                    <a:pt x="144780" y="5080"/>
                  </a:lnTo>
                  <a:lnTo>
                    <a:pt x="151130" y="5080"/>
                  </a:lnTo>
                  <a:lnTo>
                    <a:pt x="151130" y="3810"/>
                  </a:lnTo>
                  <a:lnTo>
                    <a:pt x="154940" y="3810"/>
                  </a:lnTo>
                  <a:lnTo>
                    <a:pt x="154940" y="2540"/>
                  </a:lnTo>
                  <a:lnTo>
                    <a:pt x="160007" y="2540"/>
                  </a:lnTo>
                  <a:lnTo>
                    <a:pt x="160007" y="1270"/>
                  </a:lnTo>
                  <a:lnTo>
                    <a:pt x="165100" y="1270"/>
                  </a:lnTo>
                  <a:lnTo>
                    <a:pt x="165100" y="0"/>
                  </a:lnTo>
                  <a:close/>
                </a:path>
              </a:pathLst>
            </a:custGeom>
            <a:solidFill>
              <a:srgbClr val="003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" name="object 653"/>
            <p:cNvSpPr/>
            <p:nvPr/>
          </p:nvSpPr>
          <p:spPr>
            <a:xfrm>
              <a:off x="6630670" y="4030979"/>
              <a:ext cx="111760" cy="11430"/>
            </a:xfrm>
            <a:custGeom>
              <a:avLst/>
              <a:gdLst/>
              <a:ahLst/>
              <a:cxnLst/>
              <a:rect l="l" t="t" r="r" b="b"/>
              <a:pathLst>
                <a:path w="111759" h="11429">
                  <a:moveTo>
                    <a:pt x="88900" y="10172"/>
                  </a:moveTo>
                  <a:lnTo>
                    <a:pt x="0" y="10172"/>
                  </a:lnTo>
                  <a:lnTo>
                    <a:pt x="0" y="11430"/>
                  </a:lnTo>
                  <a:lnTo>
                    <a:pt x="88900" y="11430"/>
                  </a:lnTo>
                  <a:lnTo>
                    <a:pt x="88900" y="10172"/>
                  </a:lnTo>
                  <a:close/>
                </a:path>
                <a:path w="111759" h="11429">
                  <a:moveTo>
                    <a:pt x="111760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93980" y="10160"/>
                  </a:lnTo>
                  <a:lnTo>
                    <a:pt x="93980" y="8890"/>
                  </a:lnTo>
                  <a:lnTo>
                    <a:pt x="99060" y="8890"/>
                  </a:lnTo>
                  <a:lnTo>
                    <a:pt x="99060" y="7620"/>
                  </a:lnTo>
                  <a:lnTo>
                    <a:pt x="104140" y="7620"/>
                  </a:lnTo>
                  <a:lnTo>
                    <a:pt x="104140" y="6350"/>
                  </a:lnTo>
                  <a:lnTo>
                    <a:pt x="109220" y="6350"/>
                  </a:lnTo>
                  <a:lnTo>
                    <a:pt x="109220" y="5080"/>
                  </a:lnTo>
                  <a:lnTo>
                    <a:pt x="111760" y="5080"/>
                  </a:lnTo>
                  <a:lnTo>
                    <a:pt x="111760" y="0"/>
                  </a:lnTo>
                  <a:close/>
                </a:path>
              </a:pathLst>
            </a:custGeom>
            <a:solidFill>
              <a:srgbClr val="003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" name="object 654"/>
            <p:cNvSpPr/>
            <p:nvPr/>
          </p:nvSpPr>
          <p:spPr>
            <a:xfrm>
              <a:off x="6630670" y="4042410"/>
              <a:ext cx="85090" cy="11430"/>
            </a:xfrm>
            <a:custGeom>
              <a:avLst/>
              <a:gdLst/>
              <a:ahLst/>
              <a:cxnLst/>
              <a:rect l="l" t="t" r="r" b="b"/>
              <a:pathLst>
                <a:path w="85090" h="11429">
                  <a:moveTo>
                    <a:pt x="85090" y="0"/>
                  </a:moveTo>
                  <a:lnTo>
                    <a:pt x="0" y="0"/>
                  </a:lnTo>
                  <a:lnTo>
                    <a:pt x="0" y="5079"/>
                  </a:lnTo>
                  <a:lnTo>
                    <a:pt x="69850" y="5079"/>
                  </a:lnTo>
                  <a:lnTo>
                    <a:pt x="69850" y="3809"/>
                  </a:lnTo>
                  <a:lnTo>
                    <a:pt x="74929" y="3809"/>
                  </a:lnTo>
                  <a:lnTo>
                    <a:pt x="74929" y="2539"/>
                  </a:lnTo>
                  <a:lnTo>
                    <a:pt x="80009" y="2539"/>
                  </a:lnTo>
                  <a:lnTo>
                    <a:pt x="80009" y="1269"/>
                  </a:lnTo>
                  <a:lnTo>
                    <a:pt x="85090" y="1269"/>
                  </a:lnTo>
                  <a:lnTo>
                    <a:pt x="85090" y="0"/>
                  </a:lnTo>
                  <a:close/>
                </a:path>
                <a:path w="85090" h="11429">
                  <a:moveTo>
                    <a:pt x="66040" y="5080"/>
                  </a:moveTo>
                  <a:lnTo>
                    <a:pt x="0" y="5080"/>
                  </a:lnTo>
                  <a:lnTo>
                    <a:pt x="0" y="11429"/>
                  </a:lnTo>
                  <a:lnTo>
                    <a:pt x="45720" y="11429"/>
                  </a:lnTo>
                  <a:lnTo>
                    <a:pt x="45720" y="10159"/>
                  </a:lnTo>
                  <a:lnTo>
                    <a:pt x="50800" y="10159"/>
                  </a:lnTo>
                  <a:lnTo>
                    <a:pt x="50800" y="8889"/>
                  </a:lnTo>
                  <a:lnTo>
                    <a:pt x="55879" y="8889"/>
                  </a:lnTo>
                  <a:lnTo>
                    <a:pt x="55879" y="7619"/>
                  </a:lnTo>
                  <a:lnTo>
                    <a:pt x="60959" y="7619"/>
                  </a:lnTo>
                  <a:lnTo>
                    <a:pt x="60959" y="6350"/>
                  </a:lnTo>
                  <a:lnTo>
                    <a:pt x="66040" y="6350"/>
                  </a:lnTo>
                  <a:lnTo>
                    <a:pt x="66040" y="5080"/>
                  </a:lnTo>
                  <a:close/>
                </a:path>
              </a:pathLst>
            </a:custGeom>
            <a:solidFill>
              <a:srgbClr val="003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" name="object 655"/>
            <p:cNvSpPr/>
            <p:nvPr/>
          </p:nvSpPr>
          <p:spPr>
            <a:xfrm>
              <a:off x="6630670" y="4053840"/>
              <a:ext cx="41910" cy="11430"/>
            </a:xfrm>
            <a:custGeom>
              <a:avLst/>
              <a:gdLst/>
              <a:ahLst/>
              <a:cxnLst/>
              <a:rect l="l" t="t" r="r" b="b"/>
              <a:pathLst>
                <a:path w="41909" h="11429">
                  <a:moveTo>
                    <a:pt x="41909" y="0"/>
                  </a:moveTo>
                  <a:lnTo>
                    <a:pt x="0" y="0"/>
                  </a:lnTo>
                  <a:lnTo>
                    <a:pt x="0" y="6349"/>
                  </a:lnTo>
                  <a:lnTo>
                    <a:pt x="22859" y="6349"/>
                  </a:lnTo>
                  <a:lnTo>
                    <a:pt x="22859" y="5079"/>
                  </a:lnTo>
                  <a:lnTo>
                    <a:pt x="26670" y="5079"/>
                  </a:lnTo>
                  <a:lnTo>
                    <a:pt x="26670" y="3809"/>
                  </a:lnTo>
                  <a:lnTo>
                    <a:pt x="31750" y="3809"/>
                  </a:lnTo>
                  <a:lnTo>
                    <a:pt x="31750" y="2539"/>
                  </a:lnTo>
                  <a:lnTo>
                    <a:pt x="36829" y="2539"/>
                  </a:lnTo>
                  <a:lnTo>
                    <a:pt x="36829" y="1269"/>
                  </a:lnTo>
                  <a:lnTo>
                    <a:pt x="41909" y="1269"/>
                  </a:lnTo>
                  <a:lnTo>
                    <a:pt x="41909" y="0"/>
                  </a:lnTo>
                  <a:close/>
                </a:path>
                <a:path w="41909" h="11429">
                  <a:moveTo>
                    <a:pt x="17779" y="6349"/>
                  </a:moveTo>
                  <a:lnTo>
                    <a:pt x="0" y="6349"/>
                  </a:lnTo>
                  <a:lnTo>
                    <a:pt x="0" y="11429"/>
                  </a:lnTo>
                  <a:lnTo>
                    <a:pt x="1270" y="11429"/>
                  </a:lnTo>
                  <a:lnTo>
                    <a:pt x="1270" y="10159"/>
                  </a:lnTo>
                  <a:lnTo>
                    <a:pt x="7620" y="10159"/>
                  </a:lnTo>
                  <a:lnTo>
                    <a:pt x="7620" y="8889"/>
                  </a:lnTo>
                  <a:lnTo>
                    <a:pt x="12700" y="8889"/>
                  </a:lnTo>
                  <a:lnTo>
                    <a:pt x="12700" y="7619"/>
                  </a:lnTo>
                  <a:lnTo>
                    <a:pt x="17779" y="7619"/>
                  </a:lnTo>
                  <a:lnTo>
                    <a:pt x="17779" y="6349"/>
                  </a:lnTo>
                  <a:close/>
                </a:path>
              </a:pathLst>
            </a:custGeom>
            <a:solidFill>
              <a:srgbClr val="003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" name="object 656"/>
            <p:cNvSpPr/>
            <p:nvPr/>
          </p:nvSpPr>
          <p:spPr>
            <a:xfrm>
              <a:off x="6630670" y="3274060"/>
              <a:ext cx="252729" cy="789940"/>
            </a:xfrm>
            <a:custGeom>
              <a:avLst/>
              <a:gdLst/>
              <a:ahLst/>
              <a:cxnLst/>
              <a:rect l="l" t="t" r="r" b="b"/>
              <a:pathLst>
                <a:path w="252729" h="789939">
                  <a:moveTo>
                    <a:pt x="111759" y="33019"/>
                  </a:moveTo>
                  <a:lnTo>
                    <a:pt x="110489" y="101600"/>
                  </a:lnTo>
                  <a:lnTo>
                    <a:pt x="113029" y="91439"/>
                  </a:lnTo>
                  <a:lnTo>
                    <a:pt x="116839" y="81279"/>
                  </a:lnTo>
                  <a:lnTo>
                    <a:pt x="119379" y="71119"/>
                  </a:lnTo>
                  <a:lnTo>
                    <a:pt x="123189" y="62229"/>
                  </a:lnTo>
                  <a:lnTo>
                    <a:pt x="127000" y="54610"/>
                  </a:lnTo>
                  <a:lnTo>
                    <a:pt x="130809" y="46989"/>
                  </a:lnTo>
                  <a:lnTo>
                    <a:pt x="134620" y="40639"/>
                  </a:lnTo>
                  <a:lnTo>
                    <a:pt x="139700" y="33019"/>
                  </a:lnTo>
                  <a:lnTo>
                    <a:pt x="143509" y="26669"/>
                  </a:lnTo>
                  <a:lnTo>
                    <a:pt x="147320" y="21589"/>
                  </a:lnTo>
                  <a:lnTo>
                    <a:pt x="152400" y="17779"/>
                  </a:lnTo>
                  <a:lnTo>
                    <a:pt x="157479" y="12700"/>
                  </a:lnTo>
                  <a:lnTo>
                    <a:pt x="162559" y="8889"/>
                  </a:lnTo>
                  <a:lnTo>
                    <a:pt x="167639" y="6350"/>
                  </a:lnTo>
                  <a:lnTo>
                    <a:pt x="172720" y="3810"/>
                  </a:lnTo>
                  <a:lnTo>
                    <a:pt x="179070" y="2539"/>
                  </a:lnTo>
                  <a:lnTo>
                    <a:pt x="185420" y="1269"/>
                  </a:lnTo>
                  <a:lnTo>
                    <a:pt x="191770" y="0"/>
                  </a:lnTo>
                  <a:lnTo>
                    <a:pt x="198120" y="0"/>
                  </a:lnTo>
                  <a:lnTo>
                    <a:pt x="204470" y="2539"/>
                  </a:lnTo>
                  <a:lnTo>
                    <a:pt x="209550" y="3810"/>
                  </a:lnTo>
                  <a:lnTo>
                    <a:pt x="215900" y="7619"/>
                  </a:lnTo>
                  <a:lnTo>
                    <a:pt x="220979" y="11429"/>
                  </a:lnTo>
                  <a:lnTo>
                    <a:pt x="224789" y="16510"/>
                  </a:lnTo>
                  <a:lnTo>
                    <a:pt x="228600" y="22860"/>
                  </a:lnTo>
                  <a:lnTo>
                    <a:pt x="233679" y="29210"/>
                  </a:lnTo>
                  <a:lnTo>
                    <a:pt x="236220" y="35560"/>
                  </a:lnTo>
                  <a:lnTo>
                    <a:pt x="240029" y="43179"/>
                  </a:lnTo>
                  <a:lnTo>
                    <a:pt x="242570" y="50800"/>
                  </a:lnTo>
                  <a:lnTo>
                    <a:pt x="243839" y="58419"/>
                  </a:lnTo>
                  <a:lnTo>
                    <a:pt x="246379" y="67310"/>
                  </a:lnTo>
                  <a:lnTo>
                    <a:pt x="247650" y="77469"/>
                  </a:lnTo>
                  <a:lnTo>
                    <a:pt x="248920" y="87629"/>
                  </a:lnTo>
                  <a:lnTo>
                    <a:pt x="250189" y="100329"/>
                  </a:lnTo>
                  <a:lnTo>
                    <a:pt x="251459" y="115569"/>
                  </a:lnTo>
                  <a:lnTo>
                    <a:pt x="251459" y="130810"/>
                  </a:lnTo>
                  <a:lnTo>
                    <a:pt x="252729" y="167639"/>
                  </a:lnTo>
                  <a:lnTo>
                    <a:pt x="252729" y="212089"/>
                  </a:lnTo>
                  <a:lnTo>
                    <a:pt x="252729" y="720089"/>
                  </a:lnTo>
                  <a:lnTo>
                    <a:pt x="143509" y="750569"/>
                  </a:lnTo>
                  <a:lnTo>
                    <a:pt x="143509" y="247650"/>
                  </a:lnTo>
                  <a:lnTo>
                    <a:pt x="143509" y="214629"/>
                  </a:lnTo>
                  <a:lnTo>
                    <a:pt x="143509" y="187960"/>
                  </a:lnTo>
                  <a:lnTo>
                    <a:pt x="142239" y="168910"/>
                  </a:lnTo>
                  <a:lnTo>
                    <a:pt x="142239" y="162560"/>
                  </a:lnTo>
                  <a:lnTo>
                    <a:pt x="140970" y="157479"/>
                  </a:lnTo>
                  <a:lnTo>
                    <a:pt x="140970" y="154939"/>
                  </a:lnTo>
                  <a:lnTo>
                    <a:pt x="140970" y="153669"/>
                  </a:lnTo>
                  <a:lnTo>
                    <a:pt x="139700" y="152400"/>
                  </a:lnTo>
                  <a:lnTo>
                    <a:pt x="139700" y="151129"/>
                  </a:lnTo>
                  <a:lnTo>
                    <a:pt x="138429" y="149860"/>
                  </a:lnTo>
                  <a:lnTo>
                    <a:pt x="138429" y="148589"/>
                  </a:lnTo>
                  <a:lnTo>
                    <a:pt x="137159" y="147319"/>
                  </a:lnTo>
                  <a:lnTo>
                    <a:pt x="137159" y="146050"/>
                  </a:lnTo>
                  <a:lnTo>
                    <a:pt x="135889" y="146050"/>
                  </a:lnTo>
                  <a:lnTo>
                    <a:pt x="134620" y="144779"/>
                  </a:lnTo>
                  <a:lnTo>
                    <a:pt x="133350" y="144779"/>
                  </a:lnTo>
                  <a:lnTo>
                    <a:pt x="132079" y="143510"/>
                  </a:lnTo>
                  <a:lnTo>
                    <a:pt x="130809" y="144779"/>
                  </a:lnTo>
                  <a:lnTo>
                    <a:pt x="129539" y="143510"/>
                  </a:lnTo>
                  <a:lnTo>
                    <a:pt x="128270" y="144779"/>
                  </a:lnTo>
                  <a:lnTo>
                    <a:pt x="127000" y="144779"/>
                  </a:lnTo>
                  <a:lnTo>
                    <a:pt x="125729" y="144779"/>
                  </a:lnTo>
                  <a:lnTo>
                    <a:pt x="124459" y="146050"/>
                  </a:lnTo>
                  <a:lnTo>
                    <a:pt x="123189" y="146050"/>
                  </a:lnTo>
                  <a:lnTo>
                    <a:pt x="123189" y="147319"/>
                  </a:lnTo>
                  <a:lnTo>
                    <a:pt x="120650" y="148589"/>
                  </a:lnTo>
                  <a:lnTo>
                    <a:pt x="120650" y="149860"/>
                  </a:lnTo>
                  <a:lnTo>
                    <a:pt x="119379" y="151129"/>
                  </a:lnTo>
                  <a:lnTo>
                    <a:pt x="118109" y="152400"/>
                  </a:lnTo>
                  <a:lnTo>
                    <a:pt x="116839" y="153669"/>
                  </a:lnTo>
                  <a:lnTo>
                    <a:pt x="116839" y="154939"/>
                  </a:lnTo>
                  <a:lnTo>
                    <a:pt x="115570" y="156210"/>
                  </a:lnTo>
                  <a:lnTo>
                    <a:pt x="115570" y="158750"/>
                  </a:lnTo>
                  <a:lnTo>
                    <a:pt x="114300" y="161289"/>
                  </a:lnTo>
                  <a:lnTo>
                    <a:pt x="114300" y="162560"/>
                  </a:lnTo>
                  <a:lnTo>
                    <a:pt x="113029" y="165100"/>
                  </a:lnTo>
                  <a:lnTo>
                    <a:pt x="113029" y="167639"/>
                  </a:lnTo>
                  <a:lnTo>
                    <a:pt x="113029" y="170179"/>
                  </a:lnTo>
                  <a:lnTo>
                    <a:pt x="111759" y="172719"/>
                  </a:lnTo>
                  <a:lnTo>
                    <a:pt x="111759" y="181610"/>
                  </a:lnTo>
                  <a:lnTo>
                    <a:pt x="110489" y="191769"/>
                  </a:lnTo>
                  <a:lnTo>
                    <a:pt x="110489" y="203200"/>
                  </a:lnTo>
                  <a:lnTo>
                    <a:pt x="110489" y="232410"/>
                  </a:lnTo>
                  <a:lnTo>
                    <a:pt x="110489" y="269239"/>
                  </a:lnTo>
                  <a:lnTo>
                    <a:pt x="110489" y="760729"/>
                  </a:lnTo>
                  <a:lnTo>
                    <a:pt x="0" y="789939"/>
                  </a:lnTo>
                  <a:lnTo>
                    <a:pt x="0" y="64769"/>
                  </a:lnTo>
                  <a:lnTo>
                    <a:pt x="111759" y="33019"/>
                  </a:lnTo>
                  <a:close/>
                </a:path>
              </a:pathLst>
            </a:custGeom>
            <a:ln w="9344">
              <a:solidFill>
                <a:srgbClr val="98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" name="object 657"/>
            <p:cNvSpPr/>
            <p:nvPr/>
          </p:nvSpPr>
          <p:spPr>
            <a:xfrm>
              <a:off x="6943090" y="3067049"/>
              <a:ext cx="91440" cy="26670"/>
            </a:xfrm>
            <a:custGeom>
              <a:avLst/>
              <a:gdLst/>
              <a:ahLst/>
              <a:cxnLst/>
              <a:rect l="l" t="t" r="r" b="b"/>
              <a:pathLst>
                <a:path w="91440" h="26669">
                  <a:moveTo>
                    <a:pt x="91440" y="0"/>
                  </a:moveTo>
                  <a:lnTo>
                    <a:pt x="44450" y="12700"/>
                  </a:lnTo>
                  <a:lnTo>
                    <a:pt x="44450" y="13970"/>
                  </a:lnTo>
                  <a:lnTo>
                    <a:pt x="40640" y="13970"/>
                  </a:lnTo>
                  <a:lnTo>
                    <a:pt x="40640" y="15240"/>
                  </a:lnTo>
                  <a:lnTo>
                    <a:pt x="35560" y="15240"/>
                  </a:lnTo>
                  <a:lnTo>
                    <a:pt x="35560" y="16510"/>
                  </a:lnTo>
                  <a:lnTo>
                    <a:pt x="30480" y="16510"/>
                  </a:lnTo>
                  <a:lnTo>
                    <a:pt x="30480" y="17780"/>
                  </a:lnTo>
                  <a:lnTo>
                    <a:pt x="26670" y="17780"/>
                  </a:lnTo>
                  <a:lnTo>
                    <a:pt x="26670" y="19050"/>
                  </a:lnTo>
                  <a:lnTo>
                    <a:pt x="21590" y="19050"/>
                  </a:lnTo>
                  <a:lnTo>
                    <a:pt x="21590" y="20320"/>
                  </a:lnTo>
                  <a:lnTo>
                    <a:pt x="17780" y="20320"/>
                  </a:lnTo>
                  <a:lnTo>
                    <a:pt x="17780" y="21590"/>
                  </a:lnTo>
                  <a:lnTo>
                    <a:pt x="12700" y="21590"/>
                  </a:lnTo>
                  <a:lnTo>
                    <a:pt x="12700" y="22860"/>
                  </a:lnTo>
                  <a:lnTo>
                    <a:pt x="8890" y="22860"/>
                  </a:lnTo>
                  <a:lnTo>
                    <a:pt x="8890" y="24130"/>
                  </a:lnTo>
                  <a:lnTo>
                    <a:pt x="3810" y="24130"/>
                  </a:lnTo>
                  <a:lnTo>
                    <a:pt x="3810" y="25400"/>
                  </a:lnTo>
                  <a:lnTo>
                    <a:pt x="0" y="25400"/>
                  </a:lnTo>
                  <a:lnTo>
                    <a:pt x="0" y="26670"/>
                  </a:lnTo>
                  <a:lnTo>
                    <a:pt x="91440" y="26670"/>
                  </a:lnTo>
                  <a:lnTo>
                    <a:pt x="91440" y="12700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rgbClr val="007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" name="object 658"/>
            <p:cNvSpPr/>
            <p:nvPr/>
          </p:nvSpPr>
          <p:spPr>
            <a:xfrm>
              <a:off x="6921500" y="3093719"/>
              <a:ext cx="113030" cy="12700"/>
            </a:xfrm>
            <a:custGeom>
              <a:avLst/>
              <a:gdLst/>
              <a:ahLst/>
              <a:cxnLst/>
              <a:rect l="l" t="t" r="r" b="b"/>
              <a:pathLst>
                <a:path w="113029" h="12700">
                  <a:moveTo>
                    <a:pt x="113030" y="0"/>
                  </a:moveTo>
                  <a:lnTo>
                    <a:pt x="16510" y="0"/>
                  </a:lnTo>
                  <a:lnTo>
                    <a:pt x="16510" y="1270"/>
                  </a:lnTo>
                  <a:lnTo>
                    <a:pt x="11430" y="1270"/>
                  </a:lnTo>
                  <a:lnTo>
                    <a:pt x="11430" y="2540"/>
                  </a:lnTo>
                  <a:lnTo>
                    <a:pt x="7620" y="2540"/>
                  </a:lnTo>
                  <a:lnTo>
                    <a:pt x="7620" y="3810"/>
                  </a:lnTo>
                  <a:lnTo>
                    <a:pt x="2540" y="3810"/>
                  </a:lnTo>
                  <a:lnTo>
                    <a:pt x="2540" y="5080"/>
                  </a:lnTo>
                  <a:lnTo>
                    <a:pt x="0" y="5080"/>
                  </a:lnTo>
                  <a:lnTo>
                    <a:pt x="0" y="12700"/>
                  </a:lnTo>
                  <a:lnTo>
                    <a:pt x="113030" y="12700"/>
                  </a:lnTo>
                  <a:lnTo>
                    <a:pt x="113030" y="5080"/>
                  </a:lnTo>
                  <a:lnTo>
                    <a:pt x="113030" y="3810"/>
                  </a:lnTo>
                  <a:lnTo>
                    <a:pt x="113030" y="2540"/>
                  </a:lnTo>
                  <a:lnTo>
                    <a:pt x="113030" y="1270"/>
                  </a:lnTo>
                  <a:lnTo>
                    <a:pt x="113030" y="0"/>
                  </a:lnTo>
                  <a:close/>
                </a:path>
              </a:pathLst>
            </a:custGeom>
            <a:solidFill>
              <a:srgbClr val="00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" name="object 659"/>
            <p:cNvSpPr/>
            <p:nvPr/>
          </p:nvSpPr>
          <p:spPr>
            <a:xfrm>
              <a:off x="6921500" y="3106420"/>
              <a:ext cx="113030" cy="13970"/>
            </a:xfrm>
            <a:custGeom>
              <a:avLst/>
              <a:gdLst/>
              <a:ahLst/>
              <a:cxnLst/>
              <a:rect l="l" t="t" r="r" b="b"/>
              <a:pathLst>
                <a:path w="113029" h="13969">
                  <a:moveTo>
                    <a:pt x="0" y="13969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007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" name="object 660"/>
            <p:cNvSpPr/>
            <p:nvPr/>
          </p:nvSpPr>
          <p:spPr>
            <a:xfrm>
              <a:off x="6921500" y="3120390"/>
              <a:ext cx="113030" cy="12700"/>
            </a:xfrm>
            <a:custGeom>
              <a:avLst/>
              <a:gdLst/>
              <a:ahLst/>
              <a:cxnLst/>
              <a:rect l="l" t="t" r="r" b="b"/>
              <a:pathLst>
                <a:path w="113029" h="12700">
                  <a:moveTo>
                    <a:pt x="0" y="1270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07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" name="object 661"/>
            <p:cNvSpPr/>
            <p:nvPr/>
          </p:nvSpPr>
          <p:spPr>
            <a:xfrm>
              <a:off x="6921500" y="3133090"/>
              <a:ext cx="113030" cy="13970"/>
            </a:xfrm>
            <a:custGeom>
              <a:avLst/>
              <a:gdLst/>
              <a:ahLst/>
              <a:cxnLst/>
              <a:rect l="l" t="t" r="r" b="b"/>
              <a:pathLst>
                <a:path w="113029" h="13969">
                  <a:moveTo>
                    <a:pt x="0" y="1397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007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" name="object 662"/>
            <p:cNvSpPr/>
            <p:nvPr/>
          </p:nvSpPr>
          <p:spPr>
            <a:xfrm>
              <a:off x="6921500" y="3147060"/>
              <a:ext cx="113030" cy="12700"/>
            </a:xfrm>
            <a:custGeom>
              <a:avLst/>
              <a:gdLst/>
              <a:ahLst/>
              <a:cxnLst/>
              <a:rect l="l" t="t" r="r" b="b"/>
              <a:pathLst>
                <a:path w="113029" h="12700">
                  <a:moveTo>
                    <a:pt x="0" y="1270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07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" name="object 663"/>
            <p:cNvSpPr/>
            <p:nvPr/>
          </p:nvSpPr>
          <p:spPr>
            <a:xfrm>
              <a:off x="6921500" y="3159760"/>
              <a:ext cx="113030" cy="13970"/>
            </a:xfrm>
            <a:custGeom>
              <a:avLst/>
              <a:gdLst/>
              <a:ahLst/>
              <a:cxnLst/>
              <a:rect l="l" t="t" r="r" b="b"/>
              <a:pathLst>
                <a:path w="113029" h="13969">
                  <a:moveTo>
                    <a:pt x="0" y="13969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007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" name="object 664"/>
            <p:cNvSpPr/>
            <p:nvPr/>
          </p:nvSpPr>
          <p:spPr>
            <a:xfrm>
              <a:off x="6921500" y="3173729"/>
              <a:ext cx="113030" cy="12700"/>
            </a:xfrm>
            <a:custGeom>
              <a:avLst/>
              <a:gdLst/>
              <a:ahLst/>
              <a:cxnLst/>
              <a:rect l="l" t="t" r="r" b="b"/>
              <a:pathLst>
                <a:path w="113029" h="12700">
                  <a:moveTo>
                    <a:pt x="1130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111760" y="12700"/>
                  </a:lnTo>
                  <a:lnTo>
                    <a:pt x="111760" y="11430"/>
                  </a:lnTo>
                  <a:lnTo>
                    <a:pt x="113030" y="11430"/>
                  </a:lnTo>
                  <a:lnTo>
                    <a:pt x="113030" y="0"/>
                  </a:lnTo>
                  <a:close/>
                </a:path>
              </a:pathLst>
            </a:custGeom>
            <a:solidFill>
              <a:srgbClr val="007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" name="object 665"/>
            <p:cNvSpPr/>
            <p:nvPr/>
          </p:nvSpPr>
          <p:spPr>
            <a:xfrm>
              <a:off x="6921500" y="3186429"/>
              <a:ext cx="106680" cy="13970"/>
            </a:xfrm>
            <a:custGeom>
              <a:avLst/>
              <a:gdLst/>
              <a:ahLst/>
              <a:cxnLst/>
              <a:rect l="l" t="t" r="r" b="b"/>
              <a:pathLst>
                <a:path w="106679" h="13969">
                  <a:moveTo>
                    <a:pt x="1066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3970"/>
                  </a:lnTo>
                  <a:lnTo>
                    <a:pt x="59690" y="13970"/>
                  </a:lnTo>
                  <a:lnTo>
                    <a:pt x="59690" y="12700"/>
                  </a:lnTo>
                  <a:lnTo>
                    <a:pt x="64770" y="12700"/>
                  </a:lnTo>
                  <a:lnTo>
                    <a:pt x="64770" y="11430"/>
                  </a:lnTo>
                  <a:lnTo>
                    <a:pt x="68580" y="11430"/>
                  </a:lnTo>
                  <a:lnTo>
                    <a:pt x="68580" y="10160"/>
                  </a:lnTo>
                  <a:lnTo>
                    <a:pt x="73660" y="10160"/>
                  </a:lnTo>
                  <a:lnTo>
                    <a:pt x="73660" y="8890"/>
                  </a:lnTo>
                  <a:lnTo>
                    <a:pt x="78740" y="8890"/>
                  </a:lnTo>
                  <a:lnTo>
                    <a:pt x="78740" y="7620"/>
                  </a:lnTo>
                  <a:lnTo>
                    <a:pt x="82550" y="7620"/>
                  </a:lnTo>
                  <a:lnTo>
                    <a:pt x="82550" y="6350"/>
                  </a:lnTo>
                  <a:lnTo>
                    <a:pt x="87630" y="6350"/>
                  </a:lnTo>
                  <a:lnTo>
                    <a:pt x="87630" y="5080"/>
                  </a:lnTo>
                  <a:lnTo>
                    <a:pt x="92710" y="5080"/>
                  </a:lnTo>
                  <a:lnTo>
                    <a:pt x="92710" y="3810"/>
                  </a:lnTo>
                  <a:lnTo>
                    <a:pt x="97790" y="3810"/>
                  </a:lnTo>
                  <a:lnTo>
                    <a:pt x="97790" y="2540"/>
                  </a:lnTo>
                  <a:lnTo>
                    <a:pt x="101600" y="2540"/>
                  </a:lnTo>
                  <a:lnTo>
                    <a:pt x="101600" y="1270"/>
                  </a:lnTo>
                  <a:lnTo>
                    <a:pt x="106680" y="1270"/>
                  </a:lnTo>
                  <a:lnTo>
                    <a:pt x="106680" y="0"/>
                  </a:lnTo>
                  <a:close/>
                </a:path>
              </a:pathLst>
            </a:custGeom>
            <a:solidFill>
              <a:srgbClr val="00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" name="object 666"/>
            <p:cNvSpPr/>
            <p:nvPr/>
          </p:nvSpPr>
          <p:spPr>
            <a:xfrm>
              <a:off x="6921500" y="3200400"/>
              <a:ext cx="54610" cy="12700"/>
            </a:xfrm>
            <a:custGeom>
              <a:avLst/>
              <a:gdLst/>
              <a:ahLst/>
              <a:cxnLst/>
              <a:rect l="l" t="t" r="r" b="b"/>
              <a:pathLst>
                <a:path w="54609" h="12700">
                  <a:moveTo>
                    <a:pt x="54609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2700" y="12700"/>
                  </a:lnTo>
                  <a:lnTo>
                    <a:pt x="12700" y="11429"/>
                  </a:lnTo>
                  <a:lnTo>
                    <a:pt x="16509" y="11429"/>
                  </a:lnTo>
                  <a:lnTo>
                    <a:pt x="16509" y="10160"/>
                  </a:lnTo>
                  <a:lnTo>
                    <a:pt x="21590" y="10160"/>
                  </a:lnTo>
                  <a:lnTo>
                    <a:pt x="21590" y="8889"/>
                  </a:lnTo>
                  <a:lnTo>
                    <a:pt x="26670" y="8889"/>
                  </a:lnTo>
                  <a:lnTo>
                    <a:pt x="26670" y="7620"/>
                  </a:lnTo>
                  <a:lnTo>
                    <a:pt x="31750" y="7620"/>
                  </a:lnTo>
                  <a:lnTo>
                    <a:pt x="31750" y="6350"/>
                  </a:lnTo>
                  <a:lnTo>
                    <a:pt x="35559" y="6350"/>
                  </a:lnTo>
                  <a:lnTo>
                    <a:pt x="35559" y="5079"/>
                  </a:lnTo>
                  <a:lnTo>
                    <a:pt x="40640" y="5079"/>
                  </a:lnTo>
                  <a:lnTo>
                    <a:pt x="40640" y="3810"/>
                  </a:lnTo>
                  <a:lnTo>
                    <a:pt x="45720" y="3810"/>
                  </a:lnTo>
                  <a:lnTo>
                    <a:pt x="45720" y="2539"/>
                  </a:lnTo>
                  <a:lnTo>
                    <a:pt x="49529" y="2539"/>
                  </a:lnTo>
                  <a:lnTo>
                    <a:pt x="49529" y="1270"/>
                  </a:lnTo>
                  <a:lnTo>
                    <a:pt x="54609" y="1270"/>
                  </a:lnTo>
                  <a:lnTo>
                    <a:pt x="54609" y="0"/>
                  </a:lnTo>
                  <a:close/>
                </a:path>
              </a:pathLst>
            </a:custGeom>
            <a:solidFill>
              <a:srgbClr val="007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" name="object 667"/>
            <p:cNvSpPr/>
            <p:nvPr/>
          </p:nvSpPr>
          <p:spPr>
            <a:xfrm>
              <a:off x="6921500" y="3213100"/>
              <a:ext cx="7620" cy="2540"/>
            </a:xfrm>
            <a:custGeom>
              <a:avLst/>
              <a:gdLst/>
              <a:ahLst/>
              <a:cxnLst/>
              <a:rect l="l" t="t" r="r" b="b"/>
              <a:pathLst>
                <a:path w="7620" h="2539">
                  <a:moveTo>
                    <a:pt x="7620" y="0"/>
                  </a:moveTo>
                  <a:lnTo>
                    <a:pt x="0" y="0"/>
                  </a:lnTo>
                  <a:lnTo>
                    <a:pt x="0" y="2539"/>
                  </a:lnTo>
                  <a:lnTo>
                    <a:pt x="1270" y="2539"/>
                  </a:lnTo>
                  <a:lnTo>
                    <a:pt x="1270" y="1270"/>
                  </a:lnTo>
                  <a:lnTo>
                    <a:pt x="7620" y="127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007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" name="object 668"/>
            <p:cNvSpPr/>
            <p:nvPr/>
          </p:nvSpPr>
          <p:spPr>
            <a:xfrm>
              <a:off x="6990080" y="3228340"/>
              <a:ext cx="44450" cy="11430"/>
            </a:xfrm>
            <a:custGeom>
              <a:avLst/>
              <a:gdLst/>
              <a:ahLst/>
              <a:cxnLst/>
              <a:rect l="l" t="t" r="r" b="b"/>
              <a:pathLst>
                <a:path w="44450" h="11430">
                  <a:moveTo>
                    <a:pt x="44450" y="0"/>
                  </a:moveTo>
                  <a:lnTo>
                    <a:pt x="0" y="11430"/>
                  </a:lnTo>
                  <a:lnTo>
                    <a:pt x="44450" y="11430"/>
                  </a:lnTo>
                  <a:lnTo>
                    <a:pt x="44450" y="0"/>
                  </a:lnTo>
                  <a:close/>
                </a:path>
              </a:pathLst>
            </a:custGeom>
            <a:solidFill>
              <a:srgbClr val="007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" name="object 669"/>
            <p:cNvSpPr/>
            <p:nvPr/>
          </p:nvSpPr>
          <p:spPr>
            <a:xfrm>
              <a:off x="6943090" y="3239770"/>
              <a:ext cx="91440" cy="13970"/>
            </a:xfrm>
            <a:custGeom>
              <a:avLst/>
              <a:gdLst/>
              <a:ahLst/>
              <a:cxnLst/>
              <a:rect l="l" t="t" r="r" b="b"/>
              <a:pathLst>
                <a:path w="91440" h="13970">
                  <a:moveTo>
                    <a:pt x="91439" y="0"/>
                  </a:moveTo>
                  <a:lnTo>
                    <a:pt x="46989" y="0"/>
                  </a:lnTo>
                  <a:lnTo>
                    <a:pt x="46989" y="1269"/>
                  </a:lnTo>
                  <a:lnTo>
                    <a:pt x="43179" y="1269"/>
                  </a:lnTo>
                  <a:lnTo>
                    <a:pt x="43179" y="2539"/>
                  </a:lnTo>
                  <a:lnTo>
                    <a:pt x="38100" y="2539"/>
                  </a:lnTo>
                  <a:lnTo>
                    <a:pt x="38100" y="3809"/>
                  </a:lnTo>
                  <a:lnTo>
                    <a:pt x="33019" y="3809"/>
                  </a:lnTo>
                  <a:lnTo>
                    <a:pt x="33019" y="5079"/>
                  </a:lnTo>
                  <a:lnTo>
                    <a:pt x="27939" y="5079"/>
                  </a:lnTo>
                  <a:lnTo>
                    <a:pt x="27939" y="6350"/>
                  </a:lnTo>
                  <a:lnTo>
                    <a:pt x="24129" y="6350"/>
                  </a:lnTo>
                  <a:lnTo>
                    <a:pt x="24129" y="7619"/>
                  </a:lnTo>
                  <a:lnTo>
                    <a:pt x="19050" y="7619"/>
                  </a:lnTo>
                  <a:lnTo>
                    <a:pt x="19050" y="8889"/>
                  </a:lnTo>
                  <a:lnTo>
                    <a:pt x="13969" y="8889"/>
                  </a:lnTo>
                  <a:lnTo>
                    <a:pt x="13969" y="10159"/>
                  </a:lnTo>
                  <a:lnTo>
                    <a:pt x="10159" y="10159"/>
                  </a:lnTo>
                  <a:lnTo>
                    <a:pt x="10159" y="11429"/>
                  </a:lnTo>
                  <a:lnTo>
                    <a:pt x="5079" y="11429"/>
                  </a:lnTo>
                  <a:lnTo>
                    <a:pt x="5079" y="12700"/>
                  </a:lnTo>
                  <a:lnTo>
                    <a:pt x="0" y="12700"/>
                  </a:lnTo>
                  <a:lnTo>
                    <a:pt x="0" y="13969"/>
                  </a:lnTo>
                  <a:lnTo>
                    <a:pt x="91439" y="13969"/>
                  </a:lnTo>
                  <a:lnTo>
                    <a:pt x="91439" y="0"/>
                  </a:lnTo>
                  <a:close/>
                </a:path>
              </a:pathLst>
            </a:custGeom>
            <a:solidFill>
              <a:srgbClr val="007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" name="object 670"/>
            <p:cNvSpPr/>
            <p:nvPr/>
          </p:nvSpPr>
          <p:spPr>
            <a:xfrm>
              <a:off x="6921500" y="3253739"/>
              <a:ext cx="113030" cy="12700"/>
            </a:xfrm>
            <a:custGeom>
              <a:avLst/>
              <a:gdLst/>
              <a:ahLst/>
              <a:cxnLst/>
              <a:rect l="l" t="t" r="r" b="b"/>
              <a:pathLst>
                <a:path w="113029" h="12700">
                  <a:moveTo>
                    <a:pt x="113030" y="0"/>
                  </a:moveTo>
                  <a:lnTo>
                    <a:pt x="16510" y="0"/>
                  </a:lnTo>
                  <a:lnTo>
                    <a:pt x="16510" y="1270"/>
                  </a:lnTo>
                  <a:lnTo>
                    <a:pt x="12700" y="1270"/>
                  </a:lnTo>
                  <a:lnTo>
                    <a:pt x="12700" y="2540"/>
                  </a:lnTo>
                  <a:lnTo>
                    <a:pt x="7620" y="2540"/>
                  </a:lnTo>
                  <a:lnTo>
                    <a:pt x="7620" y="3810"/>
                  </a:lnTo>
                  <a:lnTo>
                    <a:pt x="2540" y="3810"/>
                  </a:lnTo>
                  <a:lnTo>
                    <a:pt x="2540" y="5080"/>
                  </a:lnTo>
                  <a:lnTo>
                    <a:pt x="0" y="5080"/>
                  </a:lnTo>
                  <a:lnTo>
                    <a:pt x="0" y="12700"/>
                  </a:lnTo>
                  <a:lnTo>
                    <a:pt x="113030" y="12700"/>
                  </a:lnTo>
                  <a:lnTo>
                    <a:pt x="113030" y="5080"/>
                  </a:lnTo>
                  <a:lnTo>
                    <a:pt x="113030" y="3810"/>
                  </a:lnTo>
                  <a:lnTo>
                    <a:pt x="113030" y="2540"/>
                  </a:lnTo>
                  <a:lnTo>
                    <a:pt x="113030" y="1270"/>
                  </a:lnTo>
                  <a:lnTo>
                    <a:pt x="113030" y="0"/>
                  </a:lnTo>
                  <a:close/>
                </a:path>
              </a:pathLst>
            </a:custGeom>
            <a:solidFill>
              <a:srgbClr val="007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" name="object 671"/>
            <p:cNvSpPr/>
            <p:nvPr/>
          </p:nvSpPr>
          <p:spPr>
            <a:xfrm>
              <a:off x="6921500" y="3266440"/>
              <a:ext cx="113030" cy="13970"/>
            </a:xfrm>
            <a:custGeom>
              <a:avLst/>
              <a:gdLst/>
              <a:ahLst/>
              <a:cxnLst/>
              <a:rect l="l" t="t" r="r" b="b"/>
              <a:pathLst>
                <a:path w="113029" h="13970">
                  <a:moveTo>
                    <a:pt x="0" y="1397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007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" name="object 672"/>
            <p:cNvSpPr/>
            <p:nvPr/>
          </p:nvSpPr>
          <p:spPr>
            <a:xfrm>
              <a:off x="6921500" y="3280410"/>
              <a:ext cx="113030" cy="12700"/>
            </a:xfrm>
            <a:custGeom>
              <a:avLst/>
              <a:gdLst/>
              <a:ahLst/>
              <a:cxnLst/>
              <a:rect l="l" t="t" r="r" b="b"/>
              <a:pathLst>
                <a:path w="113029" h="12700">
                  <a:moveTo>
                    <a:pt x="0" y="1270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07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" name="object 673"/>
            <p:cNvSpPr/>
            <p:nvPr/>
          </p:nvSpPr>
          <p:spPr>
            <a:xfrm>
              <a:off x="6921500" y="3293110"/>
              <a:ext cx="113030" cy="13970"/>
            </a:xfrm>
            <a:custGeom>
              <a:avLst/>
              <a:gdLst/>
              <a:ahLst/>
              <a:cxnLst/>
              <a:rect l="l" t="t" r="r" b="b"/>
              <a:pathLst>
                <a:path w="113029" h="13970">
                  <a:moveTo>
                    <a:pt x="0" y="13969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006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" name="object 674"/>
            <p:cNvSpPr/>
            <p:nvPr/>
          </p:nvSpPr>
          <p:spPr>
            <a:xfrm>
              <a:off x="6921500" y="3307080"/>
              <a:ext cx="113030" cy="12700"/>
            </a:xfrm>
            <a:custGeom>
              <a:avLst/>
              <a:gdLst/>
              <a:ahLst/>
              <a:cxnLst/>
              <a:rect l="l" t="t" r="r" b="b"/>
              <a:pathLst>
                <a:path w="113029" h="12700">
                  <a:moveTo>
                    <a:pt x="0" y="1270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06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" name="object 675"/>
            <p:cNvSpPr/>
            <p:nvPr/>
          </p:nvSpPr>
          <p:spPr>
            <a:xfrm>
              <a:off x="6921500" y="3319780"/>
              <a:ext cx="113030" cy="13970"/>
            </a:xfrm>
            <a:custGeom>
              <a:avLst/>
              <a:gdLst/>
              <a:ahLst/>
              <a:cxnLst/>
              <a:rect l="l" t="t" r="r" b="b"/>
              <a:pathLst>
                <a:path w="113029" h="13970">
                  <a:moveTo>
                    <a:pt x="0" y="1397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006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" name="object 676"/>
            <p:cNvSpPr/>
            <p:nvPr/>
          </p:nvSpPr>
          <p:spPr>
            <a:xfrm>
              <a:off x="6921500" y="3333750"/>
              <a:ext cx="113030" cy="12700"/>
            </a:xfrm>
            <a:custGeom>
              <a:avLst/>
              <a:gdLst/>
              <a:ahLst/>
              <a:cxnLst/>
              <a:rect l="l" t="t" r="r" b="b"/>
              <a:pathLst>
                <a:path w="113029" h="12700">
                  <a:moveTo>
                    <a:pt x="0" y="1270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06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" name="object 677"/>
            <p:cNvSpPr/>
            <p:nvPr/>
          </p:nvSpPr>
          <p:spPr>
            <a:xfrm>
              <a:off x="6921500" y="3346450"/>
              <a:ext cx="113030" cy="13970"/>
            </a:xfrm>
            <a:custGeom>
              <a:avLst/>
              <a:gdLst/>
              <a:ahLst/>
              <a:cxnLst/>
              <a:rect l="l" t="t" r="r" b="b"/>
              <a:pathLst>
                <a:path w="113029" h="13970">
                  <a:moveTo>
                    <a:pt x="0" y="1397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006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" name="object 678"/>
            <p:cNvSpPr/>
            <p:nvPr/>
          </p:nvSpPr>
          <p:spPr>
            <a:xfrm>
              <a:off x="6921500" y="3360420"/>
              <a:ext cx="113030" cy="12700"/>
            </a:xfrm>
            <a:custGeom>
              <a:avLst/>
              <a:gdLst/>
              <a:ahLst/>
              <a:cxnLst/>
              <a:rect l="l" t="t" r="r" b="b"/>
              <a:pathLst>
                <a:path w="113029" h="12700">
                  <a:moveTo>
                    <a:pt x="0" y="1270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06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" name="object 679"/>
            <p:cNvSpPr/>
            <p:nvPr/>
          </p:nvSpPr>
          <p:spPr>
            <a:xfrm>
              <a:off x="6921500" y="3373120"/>
              <a:ext cx="113030" cy="13970"/>
            </a:xfrm>
            <a:custGeom>
              <a:avLst/>
              <a:gdLst/>
              <a:ahLst/>
              <a:cxnLst/>
              <a:rect l="l" t="t" r="r" b="b"/>
              <a:pathLst>
                <a:path w="113029" h="13970">
                  <a:moveTo>
                    <a:pt x="0" y="13969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006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" name="object 680"/>
            <p:cNvSpPr/>
            <p:nvPr/>
          </p:nvSpPr>
          <p:spPr>
            <a:xfrm>
              <a:off x="6921500" y="3387090"/>
              <a:ext cx="113030" cy="12700"/>
            </a:xfrm>
            <a:custGeom>
              <a:avLst/>
              <a:gdLst/>
              <a:ahLst/>
              <a:cxnLst/>
              <a:rect l="l" t="t" r="r" b="b"/>
              <a:pathLst>
                <a:path w="113029" h="12700">
                  <a:moveTo>
                    <a:pt x="0" y="1270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06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" name="object 681"/>
            <p:cNvSpPr/>
            <p:nvPr/>
          </p:nvSpPr>
          <p:spPr>
            <a:xfrm>
              <a:off x="6921500" y="3399790"/>
              <a:ext cx="113030" cy="13970"/>
            </a:xfrm>
            <a:custGeom>
              <a:avLst/>
              <a:gdLst/>
              <a:ahLst/>
              <a:cxnLst/>
              <a:rect l="l" t="t" r="r" b="b"/>
              <a:pathLst>
                <a:path w="113029" h="13970">
                  <a:moveTo>
                    <a:pt x="0" y="1397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006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" name="object 682"/>
            <p:cNvSpPr/>
            <p:nvPr/>
          </p:nvSpPr>
          <p:spPr>
            <a:xfrm>
              <a:off x="6921500" y="3413759"/>
              <a:ext cx="113030" cy="26670"/>
            </a:xfrm>
            <a:custGeom>
              <a:avLst/>
              <a:gdLst/>
              <a:ahLst/>
              <a:cxnLst/>
              <a:rect l="l" t="t" r="r" b="b"/>
              <a:pathLst>
                <a:path w="113029" h="26670">
                  <a:moveTo>
                    <a:pt x="11303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0" y="26670"/>
                  </a:lnTo>
                  <a:lnTo>
                    <a:pt x="113030" y="26670"/>
                  </a:lnTo>
                  <a:lnTo>
                    <a:pt x="113030" y="12700"/>
                  </a:lnTo>
                  <a:lnTo>
                    <a:pt x="113030" y="0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" name="object 683"/>
            <p:cNvSpPr/>
            <p:nvPr/>
          </p:nvSpPr>
          <p:spPr>
            <a:xfrm>
              <a:off x="6921500" y="3440430"/>
              <a:ext cx="113030" cy="12700"/>
            </a:xfrm>
            <a:custGeom>
              <a:avLst/>
              <a:gdLst/>
              <a:ahLst/>
              <a:cxnLst/>
              <a:rect l="l" t="t" r="r" b="b"/>
              <a:pathLst>
                <a:path w="113029" h="12700">
                  <a:moveTo>
                    <a:pt x="0" y="1270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06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" name="object 684"/>
            <p:cNvSpPr/>
            <p:nvPr/>
          </p:nvSpPr>
          <p:spPr>
            <a:xfrm>
              <a:off x="6921500" y="3453130"/>
              <a:ext cx="113030" cy="12700"/>
            </a:xfrm>
            <a:custGeom>
              <a:avLst/>
              <a:gdLst/>
              <a:ahLst/>
              <a:cxnLst/>
              <a:rect l="l" t="t" r="r" b="b"/>
              <a:pathLst>
                <a:path w="113029" h="12700">
                  <a:moveTo>
                    <a:pt x="0" y="1270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06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" name="object 685"/>
            <p:cNvSpPr/>
            <p:nvPr/>
          </p:nvSpPr>
          <p:spPr>
            <a:xfrm>
              <a:off x="6921500" y="3465830"/>
              <a:ext cx="113030" cy="13970"/>
            </a:xfrm>
            <a:custGeom>
              <a:avLst/>
              <a:gdLst/>
              <a:ahLst/>
              <a:cxnLst/>
              <a:rect l="l" t="t" r="r" b="b"/>
              <a:pathLst>
                <a:path w="113029" h="13970">
                  <a:moveTo>
                    <a:pt x="0" y="1397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006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" name="object 686"/>
            <p:cNvSpPr/>
            <p:nvPr/>
          </p:nvSpPr>
          <p:spPr>
            <a:xfrm>
              <a:off x="6921500" y="3479800"/>
              <a:ext cx="113030" cy="12700"/>
            </a:xfrm>
            <a:custGeom>
              <a:avLst/>
              <a:gdLst/>
              <a:ahLst/>
              <a:cxnLst/>
              <a:rect l="l" t="t" r="r" b="b"/>
              <a:pathLst>
                <a:path w="113029" h="12700">
                  <a:moveTo>
                    <a:pt x="0" y="1270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06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" name="object 687"/>
            <p:cNvSpPr/>
            <p:nvPr/>
          </p:nvSpPr>
          <p:spPr>
            <a:xfrm>
              <a:off x="6921500" y="3492500"/>
              <a:ext cx="113030" cy="13970"/>
            </a:xfrm>
            <a:custGeom>
              <a:avLst/>
              <a:gdLst/>
              <a:ahLst/>
              <a:cxnLst/>
              <a:rect l="l" t="t" r="r" b="b"/>
              <a:pathLst>
                <a:path w="113029" h="13970">
                  <a:moveTo>
                    <a:pt x="0" y="1397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006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" name="object 688"/>
            <p:cNvSpPr/>
            <p:nvPr/>
          </p:nvSpPr>
          <p:spPr>
            <a:xfrm>
              <a:off x="6921500" y="3506470"/>
              <a:ext cx="113030" cy="12700"/>
            </a:xfrm>
            <a:custGeom>
              <a:avLst/>
              <a:gdLst/>
              <a:ahLst/>
              <a:cxnLst/>
              <a:rect l="l" t="t" r="r" b="b"/>
              <a:pathLst>
                <a:path w="113029" h="12700">
                  <a:moveTo>
                    <a:pt x="0" y="1270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05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" name="object 689"/>
            <p:cNvSpPr/>
            <p:nvPr/>
          </p:nvSpPr>
          <p:spPr>
            <a:xfrm>
              <a:off x="6921500" y="3519170"/>
              <a:ext cx="113030" cy="13970"/>
            </a:xfrm>
            <a:custGeom>
              <a:avLst/>
              <a:gdLst/>
              <a:ahLst/>
              <a:cxnLst/>
              <a:rect l="l" t="t" r="r" b="b"/>
              <a:pathLst>
                <a:path w="113029" h="13970">
                  <a:moveTo>
                    <a:pt x="0" y="13969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005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" name="object 690"/>
            <p:cNvSpPr/>
            <p:nvPr/>
          </p:nvSpPr>
          <p:spPr>
            <a:xfrm>
              <a:off x="6921500" y="3533140"/>
              <a:ext cx="113030" cy="12700"/>
            </a:xfrm>
            <a:custGeom>
              <a:avLst/>
              <a:gdLst/>
              <a:ahLst/>
              <a:cxnLst/>
              <a:rect l="l" t="t" r="r" b="b"/>
              <a:pathLst>
                <a:path w="113029" h="12700">
                  <a:moveTo>
                    <a:pt x="0" y="1270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05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" name="object 691"/>
            <p:cNvSpPr/>
            <p:nvPr/>
          </p:nvSpPr>
          <p:spPr>
            <a:xfrm>
              <a:off x="6921500" y="3545840"/>
              <a:ext cx="113030" cy="13970"/>
            </a:xfrm>
            <a:custGeom>
              <a:avLst/>
              <a:gdLst/>
              <a:ahLst/>
              <a:cxnLst/>
              <a:rect l="l" t="t" r="r" b="b"/>
              <a:pathLst>
                <a:path w="113029" h="13970">
                  <a:moveTo>
                    <a:pt x="0" y="1397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005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" name="object 692"/>
            <p:cNvSpPr/>
            <p:nvPr/>
          </p:nvSpPr>
          <p:spPr>
            <a:xfrm>
              <a:off x="6921500" y="3559810"/>
              <a:ext cx="113030" cy="12700"/>
            </a:xfrm>
            <a:custGeom>
              <a:avLst/>
              <a:gdLst/>
              <a:ahLst/>
              <a:cxnLst/>
              <a:rect l="l" t="t" r="r" b="b"/>
              <a:pathLst>
                <a:path w="113029" h="12700">
                  <a:moveTo>
                    <a:pt x="0" y="1270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05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" name="object 693"/>
            <p:cNvSpPr/>
            <p:nvPr/>
          </p:nvSpPr>
          <p:spPr>
            <a:xfrm>
              <a:off x="6921500" y="3572510"/>
              <a:ext cx="113030" cy="13970"/>
            </a:xfrm>
            <a:custGeom>
              <a:avLst/>
              <a:gdLst/>
              <a:ahLst/>
              <a:cxnLst/>
              <a:rect l="l" t="t" r="r" b="b"/>
              <a:pathLst>
                <a:path w="113029" h="13970">
                  <a:moveTo>
                    <a:pt x="0" y="13969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005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" name="object 694"/>
            <p:cNvSpPr/>
            <p:nvPr/>
          </p:nvSpPr>
          <p:spPr>
            <a:xfrm>
              <a:off x="6921500" y="3586480"/>
              <a:ext cx="113030" cy="12700"/>
            </a:xfrm>
            <a:custGeom>
              <a:avLst/>
              <a:gdLst/>
              <a:ahLst/>
              <a:cxnLst/>
              <a:rect l="l" t="t" r="r" b="b"/>
              <a:pathLst>
                <a:path w="113029" h="12700">
                  <a:moveTo>
                    <a:pt x="0" y="1270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05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" name="object 695"/>
            <p:cNvSpPr/>
            <p:nvPr/>
          </p:nvSpPr>
          <p:spPr>
            <a:xfrm>
              <a:off x="6921500" y="3599180"/>
              <a:ext cx="113030" cy="13970"/>
            </a:xfrm>
            <a:custGeom>
              <a:avLst/>
              <a:gdLst/>
              <a:ahLst/>
              <a:cxnLst/>
              <a:rect l="l" t="t" r="r" b="b"/>
              <a:pathLst>
                <a:path w="113029" h="13970">
                  <a:moveTo>
                    <a:pt x="0" y="1397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005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" name="object 696"/>
            <p:cNvSpPr/>
            <p:nvPr/>
          </p:nvSpPr>
          <p:spPr>
            <a:xfrm>
              <a:off x="6921500" y="3613150"/>
              <a:ext cx="113030" cy="12700"/>
            </a:xfrm>
            <a:custGeom>
              <a:avLst/>
              <a:gdLst/>
              <a:ahLst/>
              <a:cxnLst/>
              <a:rect l="l" t="t" r="r" b="b"/>
              <a:pathLst>
                <a:path w="113029" h="12700">
                  <a:moveTo>
                    <a:pt x="0" y="1270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05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" name="object 697"/>
            <p:cNvSpPr/>
            <p:nvPr/>
          </p:nvSpPr>
          <p:spPr>
            <a:xfrm>
              <a:off x="6921500" y="3625850"/>
              <a:ext cx="113030" cy="13970"/>
            </a:xfrm>
            <a:custGeom>
              <a:avLst/>
              <a:gdLst/>
              <a:ahLst/>
              <a:cxnLst/>
              <a:rect l="l" t="t" r="r" b="b"/>
              <a:pathLst>
                <a:path w="113029" h="13970">
                  <a:moveTo>
                    <a:pt x="0" y="13969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005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" name="object 698"/>
            <p:cNvSpPr/>
            <p:nvPr/>
          </p:nvSpPr>
          <p:spPr>
            <a:xfrm>
              <a:off x="6921500" y="3639820"/>
              <a:ext cx="113030" cy="12700"/>
            </a:xfrm>
            <a:custGeom>
              <a:avLst/>
              <a:gdLst/>
              <a:ahLst/>
              <a:cxnLst/>
              <a:rect l="l" t="t" r="r" b="b"/>
              <a:pathLst>
                <a:path w="113029" h="12700">
                  <a:moveTo>
                    <a:pt x="0" y="12699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2699"/>
                  </a:lnTo>
                  <a:lnTo>
                    <a:pt x="0" y="12699"/>
                  </a:lnTo>
                  <a:close/>
                </a:path>
              </a:pathLst>
            </a:custGeom>
            <a:solidFill>
              <a:srgbClr val="005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" name="object 699"/>
            <p:cNvSpPr/>
            <p:nvPr/>
          </p:nvSpPr>
          <p:spPr>
            <a:xfrm>
              <a:off x="6921500" y="3652520"/>
              <a:ext cx="113030" cy="13970"/>
            </a:xfrm>
            <a:custGeom>
              <a:avLst/>
              <a:gdLst/>
              <a:ahLst/>
              <a:cxnLst/>
              <a:rect l="l" t="t" r="r" b="b"/>
              <a:pathLst>
                <a:path w="113029" h="13970">
                  <a:moveTo>
                    <a:pt x="0" y="13969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005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" name="object 700"/>
            <p:cNvSpPr/>
            <p:nvPr/>
          </p:nvSpPr>
          <p:spPr>
            <a:xfrm>
              <a:off x="6921500" y="3666490"/>
              <a:ext cx="113030" cy="12700"/>
            </a:xfrm>
            <a:custGeom>
              <a:avLst/>
              <a:gdLst/>
              <a:ahLst/>
              <a:cxnLst/>
              <a:rect l="l" t="t" r="r" b="b"/>
              <a:pathLst>
                <a:path w="113029" h="12700">
                  <a:moveTo>
                    <a:pt x="0" y="1270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05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" name="object 701"/>
            <p:cNvSpPr/>
            <p:nvPr/>
          </p:nvSpPr>
          <p:spPr>
            <a:xfrm>
              <a:off x="6921500" y="3679190"/>
              <a:ext cx="113030" cy="13970"/>
            </a:xfrm>
            <a:custGeom>
              <a:avLst/>
              <a:gdLst/>
              <a:ahLst/>
              <a:cxnLst/>
              <a:rect l="l" t="t" r="r" b="b"/>
              <a:pathLst>
                <a:path w="113029" h="13970">
                  <a:moveTo>
                    <a:pt x="0" y="1397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005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" name="object 702"/>
            <p:cNvSpPr/>
            <p:nvPr/>
          </p:nvSpPr>
          <p:spPr>
            <a:xfrm>
              <a:off x="6921500" y="3693160"/>
              <a:ext cx="113030" cy="12700"/>
            </a:xfrm>
            <a:custGeom>
              <a:avLst/>
              <a:gdLst/>
              <a:ahLst/>
              <a:cxnLst/>
              <a:rect l="l" t="t" r="r" b="b"/>
              <a:pathLst>
                <a:path w="113029" h="12700">
                  <a:moveTo>
                    <a:pt x="0" y="1270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05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" name="object 703"/>
            <p:cNvSpPr/>
            <p:nvPr/>
          </p:nvSpPr>
          <p:spPr>
            <a:xfrm>
              <a:off x="6921500" y="3705860"/>
              <a:ext cx="113030" cy="13970"/>
            </a:xfrm>
            <a:custGeom>
              <a:avLst/>
              <a:gdLst/>
              <a:ahLst/>
              <a:cxnLst/>
              <a:rect l="l" t="t" r="r" b="b"/>
              <a:pathLst>
                <a:path w="113029" h="13970">
                  <a:moveTo>
                    <a:pt x="0" y="13969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005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" name="object 704"/>
            <p:cNvSpPr/>
            <p:nvPr/>
          </p:nvSpPr>
          <p:spPr>
            <a:xfrm>
              <a:off x="6921500" y="3719830"/>
              <a:ext cx="113030" cy="12700"/>
            </a:xfrm>
            <a:custGeom>
              <a:avLst/>
              <a:gdLst/>
              <a:ahLst/>
              <a:cxnLst/>
              <a:rect l="l" t="t" r="r" b="b"/>
              <a:pathLst>
                <a:path w="113029" h="12700">
                  <a:moveTo>
                    <a:pt x="0" y="1270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04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" name="object 705"/>
            <p:cNvSpPr/>
            <p:nvPr/>
          </p:nvSpPr>
          <p:spPr>
            <a:xfrm>
              <a:off x="6921500" y="3732530"/>
              <a:ext cx="113030" cy="13970"/>
            </a:xfrm>
            <a:custGeom>
              <a:avLst/>
              <a:gdLst/>
              <a:ahLst/>
              <a:cxnLst/>
              <a:rect l="l" t="t" r="r" b="b"/>
              <a:pathLst>
                <a:path w="113029" h="13970">
                  <a:moveTo>
                    <a:pt x="0" y="1397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004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" name="object 706"/>
            <p:cNvSpPr/>
            <p:nvPr/>
          </p:nvSpPr>
          <p:spPr>
            <a:xfrm>
              <a:off x="6921500" y="3746500"/>
              <a:ext cx="113030" cy="12700"/>
            </a:xfrm>
            <a:custGeom>
              <a:avLst/>
              <a:gdLst/>
              <a:ahLst/>
              <a:cxnLst/>
              <a:rect l="l" t="t" r="r" b="b"/>
              <a:pathLst>
                <a:path w="113029" h="12700">
                  <a:moveTo>
                    <a:pt x="0" y="1270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04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" name="object 707"/>
            <p:cNvSpPr/>
            <p:nvPr/>
          </p:nvSpPr>
          <p:spPr>
            <a:xfrm>
              <a:off x="6921500" y="3759200"/>
              <a:ext cx="113030" cy="13970"/>
            </a:xfrm>
            <a:custGeom>
              <a:avLst/>
              <a:gdLst/>
              <a:ahLst/>
              <a:cxnLst/>
              <a:rect l="l" t="t" r="r" b="b"/>
              <a:pathLst>
                <a:path w="113029" h="13970">
                  <a:moveTo>
                    <a:pt x="0" y="13969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004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" name="object 708"/>
            <p:cNvSpPr/>
            <p:nvPr/>
          </p:nvSpPr>
          <p:spPr>
            <a:xfrm>
              <a:off x="6921500" y="3773170"/>
              <a:ext cx="113030" cy="12700"/>
            </a:xfrm>
            <a:custGeom>
              <a:avLst/>
              <a:gdLst/>
              <a:ahLst/>
              <a:cxnLst/>
              <a:rect l="l" t="t" r="r" b="b"/>
              <a:pathLst>
                <a:path w="113029" h="12700">
                  <a:moveTo>
                    <a:pt x="0" y="12699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2699"/>
                  </a:lnTo>
                  <a:lnTo>
                    <a:pt x="0" y="12699"/>
                  </a:lnTo>
                  <a:close/>
                </a:path>
              </a:pathLst>
            </a:custGeom>
            <a:solidFill>
              <a:srgbClr val="004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" name="object 709"/>
            <p:cNvSpPr/>
            <p:nvPr/>
          </p:nvSpPr>
          <p:spPr>
            <a:xfrm>
              <a:off x="6921500" y="3785870"/>
              <a:ext cx="113030" cy="13970"/>
            </a:xfrm>
            <a:custGeom>
              <a:avLst/>
              <a:gdLst/>
              <a:ahLst/>
              <a:cxnLst/>
              <a:rect l="l" t="t" r="r" b="b"/>
              <a:pathLst>
                <a:path w="113029" h="13970">
                  <a:moveTo>
                    <a:pt x="0" y="13969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004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" name="object 710"/>
            <p:cNvSpPr/>
            <p:nvPr/>
          </p:nvSpPr>
          <p:spPr>
            <a:xfrm>
              <a:off x="6921500" y="3799840"/>
              <a:ext cx="113030" cy="12700"/>
            </a:xfrm>
            <a:custGeom>
              <a:avLst/>
              <a:gdLst/>
              <a:ahLst/>
              <a:cxnLst/>
              <a:rect l="l" t="t" r="r" b="b"/>
              <a:pathLst>
                <a:path w="113029" h="12700">
                  <a:moveTo>
                    <a:pt x="0" y="1270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0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" name="object 711"/>
            <p:cNvSpPr/>
            <p:nvPr/>
          </p:nvSpPr>
          <p:spPr>
            <a:xfrm>
              <a:off x="6921500" y="3812540"/>
              <a:ext cx="113030" cy="13970"/>
            </a:xfrm>
            <a:custGeom>
              <a:avLst/>
              <a:gdLst/>
              <a:ahLst/>
              <a:cxnLst/>
              <a:rect l="l" t="t" r="r" b="b"/>
              <a:pathLst>
                <a:path w="113029" h="13970">
                  <a:moveTo>
                    <a:pt x="0" y="1397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004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" name="object 712"/>
            <p:cNvSpPr/>
            <p:nvPr/>
          </p:nvSpPr>
          <p:spPr>
            <a:xfrm>
              <a:off x="6921500" y="3826510"/>
              <a:ext cx="113030" cy="12700"/>
            </a:xfrm>
            <a:custGeom>
              <a:avLst/>
              <a:gdLst/>
              <a:ahLst/>
              <a:cxnLst/>
              <a:rect l="l" t="t" r="r" b="b"/>
              <a:pathLst>
                <a:path w="113029" h="12700">
                  <a:moveTo>
                    <a:pt x="0" y="1270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04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" name="object 713"/>
            <p:cNvSpPr/>
            <p:nvPr/>
          </p:nvSpPr>
          <p:spPr>
            <a:xfrm>
              <a:off x="6921500" y="3839210"/>
              <a:ext cx="113030" cy="13970"/>
            </a:xfrm>
            <a:custGeom>
              <a:avLst/>
              <a:gdLst/>
              <a:ahLst/>
              <a:cxnLst/>
              <a:rect l="l" t="t" r="r" b="b"/>
              <a:pathLst>
                <a:path w="113029" h="13970">
                  <a:moveTo>
                    <a:pt x="0" y="13969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004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" name="object 714"/>
            <p:cNvSpPr/>
            <p:nvPr/>
          </p:nvSpPr>
          <p:spPr>
            <a:xfrm>
              <a:off x="6921500" y="3853180"/>
              <a:ext cx="113030" cy="12700"/>
            </a:xfrm>
            <a:custGeom>
              <a:avLst/>
              <a:gdLst/>
              <a:ahLst/>
              <a:cxnLst/>
              <a:rect l="l" t="t" r="r" b="b"/>
              <a:pathLst>
                <a:path w="113029" h="12700">
                  <a:moveTo>
                    <a:pt x="0" y="1270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04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" name="object 715"/>
            <p:cNvSpPr/>
            <p:nvPr/>
          </p:nvSpPr>
          <p:spPr>
            <a:xfrm>
              <a:off x="6921500" y="3865880"/>
              <a:ext cx="113030" cy="13970"/>
            </a:xfrm>
            <a:custGeom>
              <a:avLst/>
              <a:gdLst/>
              <a:ahLst/>
              <a:cxnLst/>
              <a:rect l="l" t="t" r="r" b="b"/>
              <a:pathLst>
                <a:path w="113029" h="13970">
                  <a:moveTo>
                    <a:pt x="0" y="1397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3970"/>
                  </a:lnTo>
                  <a:lnTo>
                    <a:pt x="0" y="13970"/>
                  </a:lnTo>
                  <a:close/>
                </a:path>
              </a:pathLst>
            </a:custGeom>
            <a:solidFill>
              <a:srgbClr val="004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" name="object 716"/>
            <p:cNvSpPr/>
            <p:nvPr/>
          </p:nvSpPr>
          <p:spPr>
            <a:xfrm>
              <a:off x="6921500" y="3879850"/>
              <a:ext cx="113030" cy="12700"/>
            </a:xfrm>
            <a:custGeom>
              <a:avLst/>
              <a:gdLst/>
              <a:ahLst/>
              <a:cxnLst/>
              <a:rect l="l" t="t" r="r" b="b"/>
              <a:pathLst>
                <a:path w="113029" h="12700">
                  <a:moveTo>
                    <a:pt x="0" y="1270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04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" name="object 717"/>
            <p:cNvSpPr/>
            <p:nvPr/>
          </p:nvSpPr>
          <p:spPr>
            <a:xfrm>
              <a:off x="6921500" y="3892550"/>
              <a:ext cx="113030" cy="13970"/>
            </a:xfrm>
            <a:custGeom>
              <a:avLst/>
              <a:gdLst/>
              <a:ahLst/>
              <a:cxnLst/>
              <a:rect l="l" t="t" r="r" b="b"/>
              <a:pathLst>
                <a:path w="113029" h="13970">
                  <a:moveTo>
                    <a:pt x="0" y="13969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004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" name="object 718"/>
            <p:cNvSpPr/>
            <p:nvPr/>
          </p:nvSpPr>
          <p:spPr>
            <a:xfrm>
              <a:off x="6921500" y="3906520"/>
              <a:ext cx="113030" cy="12700"/>
            </a:xfrm>
            <a:custGeom>
              <a:avLst/>
              <a:gdLst/>
              <a:ahLst/>
              <a:cxnLst/>
              <a:rect l="l" t="t" r="r" b="b"/>
              <a:pathLst>
                <a:path w="113029" h="12700">
                  <a:moveTo>
                    <a:pt x="0" y="12699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2699"/>
                  </a:lnTo>
                  <a:lnTo>
                    <a:pt x="0" y="12699"/>
                  </a:lnTo>
                  <a:close/>
                </a:path>
              </a:pathLst>
            </a:custGeom>
            <a:solidFill>
              <a:srgbClr val="004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" name="object 719"/>
            <p:cNvSpPr/>
            <p:nvPr/>
          </p:nvSpPr>
          <p:spPr>
            <a:xfrm>
              <a:off x="6921500" y="3919220"/>
              <a:ext cx="113030" cy="13970"/>
            </a:xfrm>
            <a:custGeom>
              <a:avLst/>
              <a:gdLst/>
              <a:ahLst/>
              <a:cxnLst/>
              <a:rect l="l" t="t" r="r" b="b"/>
              <a:pathLst>
                <a:path w="113029" h="13970">
                  <a:moveTo>
                    <a:pt x="0" y="13969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3969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004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" name="object 720"/>
            <p:cNvSpPr/>
            <p:nvPr/>
          </p:nvSpPr>
          <p:spPr>
            <a:xfrm>
              <a:off x="6921500" y="3933190"/>
              <a:ext cx="113030" cy="12700"/>
            </a:xfrm>
            <a:custGeom>
              <a:avLst/>
              <a:gdLst/>
              <a:ahLst/>
              <a:cxnLst/>
              <a:rect l="l" t="t" r="r" b="b"/>
              <a:pathLst>
                <a:path w="113029" h="12700">
                  <a:moveTo>
                    <a:pt x="0" y="12700"/>
                  </a:moveTo>
                  <a:lnTo>
                    <a:pt x="0" y="0"/>
                  </a:lnTo>
                  <a:lnTo>
                    <a:pt x="113029" y="0"/>
                  </a:lnTo>
                  <a:lnTo>
                    <a:pt x="113029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03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1" name="object 721"/>
            <p:cNvSpPr/>
            <p:nvPr/>
          </p:nvSpPr>
          <p:spPr>
            <a:xfrm>
              <a:off x="6921500" y="3945889"/>
              <a:ext cx="113030" cy="13970"/>
            </a:xfrm>
            <a:custGeom>
              <a:avLst/>
              <a:gdLst/>
              <a:ahLst/>
              <a:cxnLst/>
              <a:rect l="l" t="t" r="r" b="b"/>
              <a:pathLst>
                <a:path w="113029" h="13970">
                  <a:moveTo>
                    <a:pt x="97790" y="12712"/>
                  </a:moveTo>
                  <a:lnTo>
                    <a:pt x="0" y="12712"/>
                  </a:lnTo>
                  <a:lnTo>
                    <a:pt x="0" y="13970"/>
                  </a:lnTo>
                  <a:lnTo>
                    <a:pt x="97790" y="13970"/>
                  </a:lnTo>
                  <a:lnTo>
                    <a:pt x="97790" y="12712"/>
                  </a:lnTo>
                  <a:close/>
                </a:path>
                <a:path w="113029" h="13970">
                  <a:moveTo>
                    <a:pt x="11303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102870" y="12700"/>
                  </a:lnTo>
                  <a:lnTo>
                    <a:pt x="102870" y="11430"/>
                  </a:lnTo>
                  <a:lnTo>
                    <a:pt x="106680" y="11430"/>
                  </a:lnTo>
                  <a:lnTo>
                    <a:pt x="106680" y="10160"/>
                  </a:lnTo>
                  <a:lnTo>
                    <a:pt x="111760" y="10160"/>
                  </a:lnTo>
                  <a:lnTo>
                    <a:pt x="111760" y="8890"/>
                  </a:lnTo>
                  <a:lnTo>
                    <a:pt x="113030" y="8890"/>
                  </a:lnTo>
                  <a:lnTo>
                    <a:pt x="113030" y="0"/>
                  </a:lnTo>
                  <a:close/>
                </a:path>
              </a:pathLst>
            </a:custGeom>
            <a:solidFill>
              <a:srgbClr val="003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" name="object 722"/>
            <p:cNvSpPr/>
            <p:nvPr/>
          </p:nvSpPr>
          <p:spPr>
            <a:xfrm>
              <a:off x="6921500" y="3959859"/>
              <a:ext cx="92710" cy="12700"/>
            </a:xfrm>
            <a:custGeom>
              <a:avLst/>
              <a:gdLst/>
              <a:ahLst/>
              <a:cxnLst/>
              <a:rect l="l" t="t" r="r" b="b"/>
              <a:pathLst>
                <a:path w="92709" h="12700">
                  <a:moveTo>
                    <a:pt x="52070" y="11442"/>
                  </a:moveTo>
                  <a:lnTo>
                    <a:pt x="0" y="11442"/>
                  </a:lnTo>
                  <a:lnTo>
                    <a:pt x="0" y="12700"/>
                  </a:lnTo>
                  <a:lnTo>
                    <a:pt x="52070" y="12700"/>
                  </a:lnTo>
                  <a:lnTo>
                    <a:pt x="52070" y="11442"/>
                  </a:lnTo>
                  <a:close/>
                </a:path>
                <a:path w="92709" h="12700">
                  <a:moveTo>
                    <a:pt x="927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1430"/>
                  </a:lnTo>
                  <a:lnTo>
                    <a:pt x="57150" y="11430"/>
                  </a:lnTo>
                  <a:lnTo>
                    <a:pt x="57150" y="10160"/>
                  </a:lnTo>
                  <a:lnTo>
                    <a:pt x="62230" y="10160"/>
                  </a:lnTo>
                  <a:lnTo>
                    <a:pt x="62230" y="8890"/>
                  </a:lnTo>
                  <a:lnTo>
                    <a:pt x="66040" y="8890"/>
                  </a:lnTo>
                  <a:lnTo>
                    <a:pt x="66040" y="7620"/>
                  </a:lnTo>
                  <a:lnTo>
                    <a:pt x="71120" y="7620"/>
                  </a:lnTo>
                  <a:lnTo>
                    <a:pt x="71120" y="6350"/>
                  </a:lnTo>
                  <a:lnTo>
                    <a:pt x="74930" y="6350"/>
                  </a:lnTo>
                  <a:lnTo>
                    <a:pt x="74930" y="5080"/>
                  </a:lnTo>
                  <a:lnTo>
                    <a:pt x="80010" y="5080"/>
                  </a:lnTo>
                  <a:lnTo>
                    <a:pt x="80010" y="3810"/>
                  </a:lnTo>
                  <a:lnTo>
                    <a:pt x="83820" y="3810"/>
                  </a:lnTo>
                  <a:lnTo>
                    <a:pt x="83820" y="2540"/>
                  </a:lnTo>
                  <a:lnTo>
                    <a:pt x="88900" y="2540"/>
                  </a:lnTo>
                  <a:lnTo>
                    <a:pt x="88900" y="1270"/>
                  </a:lnTo>
                  <a:lnTo>
                    <a:pt x="92710" y="1270"/>
                  </a:lnTo>
                  <a:lnTo>
                    <a:pt x="92710" y="0"/>
                  </a:lnTo>
                  <a:close/>
                </a:path>
              </a:pathLst>
            </a:custGeom>
            <a:solidFill>
              <a:srgbClr val="003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" name="object 723"/>
            <p:cNvSpPr/>
            <p:nvPr/>
          </p:nvSpPr>
          <p:spPr>
            <a:xfrm>
              <a:off x="6921500" y="3972560"/>
              <a:ext cx="48260" cy="13970"/>
            </a:xfrm>
            <a:custGeom>
              <a:avLst/>
              <a:gdLst/>
              <a:ahLst/>
              <a:cxnLst/>
              <a:rect l="l" t="t" r="r" b="b"/>
              <a:pathLst>
                <a:path w="48259" h="13970">
                  <a:moveTo>
                    <a:pt x="48259" y="0"/>
                  </a:moveTo>
                  <a:lnTo>
                    <a:pt x="0" y="0"/>
                  </a:lnTo>
                  <a:lnTo>
                    <a:pt x="0" y="5079"/>
                  </a:lnTo>
                  <a:lnTo>
                    <a:pt x="34290" y="5079"/>
                  </a:lnTo>
                  <a:lnTo>
                    <a:pt x="34290" y="3809"/>
                  </a:lnTo>
                  <a:lnTo>
                    <a:pt x="39370" y="3809"/>
                  </a:lnTo>
                  <a:lnTo>
                    <a:pt x="39370" y="2539"/>
                  </a:lnTo>
                  <a:lnTo>
                    <a:pt x="43179" y="2539"/>
                  </a:lnTo>
                  <a:lnTo>
                    <a:pt x="43179" y="1269"/>
                  </a:lnTo>
                  <a:lnTo>
                    <a:pt x="48259" y="1269"/>
                  </a:lnTo>
                  <a:lnTo>
                    <a:pt x="48259" y="0"/>
                  </a:lnTo>
                  <a:close/>
                </a:path>
                <a:path w="48259" h="13970">
                  <a:moveTo>
                    <a:pt x="30479" y="5080"/>
                  </a:moveTo>
                  <a:lnTo>
                    <a:pt x="0" y="5080"/>
                  </a:lnTo>
                  <a:lnTo>
                    <a:pt x="0" y="11429"/>
                  </a:lnTo>
                  <a:lnTo>
                    <a:pt x="11429" y="11429"/>
                  </a:lnTo>
                  <a:lnTo>
                    <a:pt x="11429" y="10159"/>
                  </a:lnTo>
                  <a:lnTo>
                    <a:pt x="16509" y="10159"/>
                  </a:lnTo>
                  <a:lnTo>
                    <a:pt x="16509" y="8889"/>
                  </a:lnTo>
                  <a:lnTo>
                    <a:pt x="21590" y="8889"/>
                  </a:lnTo>
                  <a:lnTo>
                    <a:pt x="21590" y="7619"/>
                  </a:lnTo>
                  <a:lnTo>
                    <a:pt x="25400" y="7619"/>
                  </a:lnTo>
                  <a:lnTo>
                    <a:pt x="25400" y="6350"/>
                  </a:lnTo>
                  <a:lnTo>
                    <a:pt x="30479" y="6350"/>
                  </a:lnTo>
                  <a:lnTo>
                    <a:pt x="30479" y="5080"/>
                  </a:lnTo>
                  <a:close/>
                </a:path>
                <a:path w="48259" h="13970">
                  <a:moveTo>
                    <a:pt x="7620" y="11430"/>
                  </a:moveTo>
                  <a:lnTo>
                    <a:pt x="0" y="11430"/>
                  </a:lnTo>
                  <a:lnTo>
                    <a:pt x="0" y="13969"/>
                  </a:lnTo>
                  <a:lnTo>
                    <a:pt x="1270" y="13969"/>
                  </a:lnTo>
                  <a:lnTo>
                    <a:pt x="1270" y="12700"/>
                  </a:lnTo>
                  <a:lnTo>
                    <a:pt x="7620" y="12700"/>
                  </a:lnTo>
                  <a:lnTo>
                    <a:pt x="7620" y="11430"/>
                  </a:lnTo>
                  <a:close/>
                </a:path>
              </a:pathLst>
            </a:custGeom>
            <a:solidFill>
              <a:srgbClr val="003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" name="object 724"/>
            <p:cNvSpPr/>
            <p:nvPr/>
          </p:nvSpPr>
          <p:spPr>
            <a:xfrm>
              <a:off x="6916420" y="3061969"/>
              <a:ext cx="121920" cy="928369"/>
            </a:xfrm>
            <a:custGeom>
              <a:avLst/>
              <a:gdLst/>
              <a:ahLst/>
              <a:cxnLst/>
              <a:rect l="l" t="t" r="r" b="b"/>
              <a:pathLst>
                <a:path w="121920" h="928370">
                  <a:moveTo>
                    <a:pt x="121920" y="160020"/>
                  </a:moveTo>
                  <a:lnTo>
                    <a:pt x="116840" y="161290"/>
                  </a:lnTo>
                  <a:lnTo>
                    <a:pt x="113030" y="162318"/>
                  </a:lnTo>
                  <a:lnTo>
                    <a:pt x="113030" y="171627"/>
                  </a:lnTo>
                  <a:lnTo>
                    <a:pt x="113030" y="887539"/>
                  </a:lnTo>
                  <a:lnTo>
                    <a:pt x="10160" y="916432"/>
                  </a:lnTo>
                  <a:lnTo>
                    <a:pt x="10160" y="200850"/>
                  </a:lnTo>
                  <a:lnTo>
                    <a:pt x="113030" y="171627"/>
                  </a:lnTo>
                  <a:lnTo>
                    <a:pt x="113030" y="162318"/>
                  </a:lnTo>
                  <a:lnTo>
                    <a:pt x="3810" y="191770"/>
                  </a:lnTo>
                  <a:lnTo>
                    <a:pt x="0" y="193040"/>
                  </a:lnTo>
                  <a:lnTo>
                    <a:pt x="0" y="196850"/>
                  </a:lnTo>
                  <a:lnTo>
                    <a:pt x="0" y="923290"/>
                  </a:lnTo>
                  <a:lnTo>
                    <a:pt x="0" y="928370"/>
                  </a:lnTo>
                  <a:lnTo>
                    <a:pt x="6350" y="927100"/>
                  </a:lnTo>
                  <a:lnTo>
                    <a:pt x="118110" y="896620"/>
                  </a:lnTo>
                  <a:lnTo>
                    <a:pt x="121920" y="895350"/>
                  </a:lnTo>
                  <a:lnTo>
                    <a:pt x="121920" y="891540"/>
                  </a:lnTo>
                  <a:lnTo>
                    <a:pt x="121920" y="166370"/>
                  </a:lnTo>
                  <a:lnTo>
                    <a:pt x="121920" y="160020"/>
                  </a:lnTo>
                  <a:close/>
                </a:path>
                <a:path w="121920" h="928370">
                  <a:moveTo>
                    <a:pt x="121920" y="0"/>
                  </a:moveTo>
                  <a:lnTo>
                    <a:pt x="116840" y="1270"/>
                  </a:lnTo>
                  <a:lnTo>
                    <a:pt x="113030" y="2298"/>
                  </a:lnTo>
                  <a:lnTo>
                    <a:pt x="113030" y="11607"/>
                  </a:lnTo>
                  <a:lnTo>
                    <a:pt x="113030" y="117868"/>
                  </a:lnTo>
                  <a:lnTo>
                    <a:pt x="10160" y="145618"/>
                  </a:lnTo>
                  <a:lnTo>
                    <a:pt x="10160" y="40830"/>
                  </a:lnTo>
                  <a:lnTo>
                    <a:pt x="113030" y="11607"/>
                  </a:lnTo>
                  <a:lnTo>
                    <a:pt x="113030" y="2298"/>
                  </a:lnTo>
                  <a:lnTo>
                    <a:pt x="3810" y="31750"/>
                  </a:lnTo>
                  <a:lnTo>
                    <a:pt x="0" y="33020"/>
                  </a:lnTo>
                  <a:lnTo>
                    <a:pt x="0" y="36830"/>
                  </a:lnTo>
                  <a:lnTo>
                    <a:pt x="0" y="152400"/>
                  </a:lnTo>
                  <a:lnTo>
                    <a:pt x="0" y="158750"/>
                  </a:lnTo>
                  <a:lnTo>
                    <a:pt x="6350" y="157480"/>
                  </a:lnTo>
                  <a:lnTo>
                    <a:pt x="118110" y="125730"/>
                  </a:lnTo>
                  <a:lnTo>
                    <a:pt x="121920" y="125730"/>
                  </a:lnTo>
                  <a:lnTo>
                    <a:pt x="121920" y="121920"/>
                  </a:lnTo>
                  <a:lnTo>
                    <a:pt x="121920" y="5080"/>
                  </a:lnTo>
                  <a:lnTo>
                    <a:pt x="121920" y="0"/>
                  </a:lnTo>
                  <a:close/>
                </a:path>
              </a:pathLst>
            </a:custGeom>
            <a:solidFill>
              <a:srgbClr val="98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" name="object 725"/>
            <p:cNvSpPr/>
            <p:nvPr/>
          </p:nvSpPr>
          <p:spPr>
            <a:xfrm>
              <a:off x="7157720" y="3167379"/>
              <a:ext cx="107950" cy="20320"/>
            </a:xfrm>
            <a:custGeom>
              <a:avLst/>
              <a:gdLst/>
              <a:ahLst/>
              <a:cxnLst/>
              <a:rect l="l" t="t" r="r" b="b"/>
              <a:pathLst>
                <a:path w="107950" h="20319">
                  <a:moveTo>
                    <a:pt x="107950" y="19050"/>
                  </a:moveTo>
                  <a:lnTo>
                    <a:pt x="106680" y="19050"/>
                  </a:lnTo>
                  <a:lnTo>
                    <a:pt x="106680" y="17780"/>
                  </a:lnTo>
                  <a:lnTo>
                    <a:pt x="104140" y="17780"/>
                  </a:lnTo>
                  <a:lnTo>
                    <a:pt x="104140" y="16510"/>
                  </a:lnTo>
                  <a:lnTo>
                    <a:pt x="102870" y="16510"/>
                  </a:lnTo>
                  <a:lnTo>
                    <a:pt x="102870" y="15240"/>
                  </a:lnTo>
                  <a:lnTo>
                    <a:pt x="101600" y="15240"/>
                  </a:lnTo>
                  <a:lnTo>
                    <a:pt x="101600" y="13970"/>
                  </a:lnTo>
                  <a:lnTo>
                    <a:pt x="100330" y="13970"/>
                  </a:lnTo>
                  <a:lnTo>
                    <a:pt x="100330" y="12700"/>
                  </a:lnTo>
                  <a:lnTo>
                    <a:pt x="97790" y="12700"/>
                  </a:lnTo>
                  <a:lnTo>
                    <a:pt x="97790" y="11430"/>
                  </a:lnTo>
                  <a:lnTo>
                    <a:pt x="96520" y="11430"/>
                  </a:lnTo>
                  <a:lnTo>
                    <a:pt x="96520" y="10160"/>
                  </a:lnTo>
                  <a:lnTo>
                    <a:pt x="93980" y="10160"/>
                  </a:lnTo>
                  <a:lnTo>
                    <a:pt x="93980" y="8890"/>
                  </a:lnTo>
                  <a:lnTo>
                    <a:pt x="92710" y="8890"/>
                  </a:lnTo>
                  <a:lnTo>
                    <a:pt x="92710" y="7620"/>
                  </a:lnTo>
                  <a:lnTo>
                    <a:pt x="88900" y="7620"/>
                  </a:lnTo>
                  <a:lnTo>
                    <a:pt x="88900" y="6350"/>
                  </a:lnTo>
                  <a:lnTo>
                    <a:pt x="86360" y="6350"/>
                  </a:lnTo>
                  <a:lnTo>
                    <a:pt x="86360" y="5080"/>
                  </a:lnTo>
                  <a:lnTo>
                    <a:pt x="83807" y="5080"/>
                  </a:lnTo>
                  <a:lnTo>
                    <a:pt x="83807" y="3810"/>
                  </a:lnTo>
                  <a:lnTo>
                    <a:pt x="77457" y="3810"/>
                  </a:lnTo>
                  <a:lnTo>
                    <a:pt x="77457" y="2540"/>
                  </a:lnTo>
                  <a:lnTo>
                    <a:pt x="74930" y="2540"/>
                  </a:lnTo>
                  <a:lnTo>
                    <a:pt x="74930" y="1270"/>
                  </a:lnTo>
                  <a:lnTo>
                    <a:pt x="66040" y="1270"/>
                  </a:lnTo>
                  <a:lnTo>
                    <a:pt x="66040" y="0"/>
                  </a:lnTo>
                  <a:lnTo>
                    <a:pt x="44450" y="0"/>
                  </a:lnTo>
                  <a:lnTo>
                    <a:pt x="44450" y="1270"/>
                  </a:lnTo>
                  <a:lnTo>
                    <a:pt x="36830" y="1270"/>
                  </a:lnTo>
                  <a:lnTo>
                    <a:pt x="36830" y="2540"/>
                  </a:lnTo>
                  <a:lnTo>
                    <a:pt x="34290" y="2540"/>
                  </a:lnTo>
                  <a:lnTo>
                    <a:pt x="34290" y="3810"/>
                  </a:lnTo>
                  <a:lnTo>
                    <a:pt x="29210" y="3810"/>
                  </a:lnTo>
                  <a:lnTo>
                    <a:pt x="29210" y="5080"/>
                  </a:lnTo>
                  <a:lnTo>
                    <a:pt x="25400" y="5080"/>
                  </a:lnTo>
                  <a:lnTo>
                    <a:pt x="25400" y="6350"/>
                  </a:lnTo>
                  <a:lnTo>
                    <a:pt x="22860" y="6350"/>
                  </a:lnTo>
                  <a:lnTo>
                    <a:pt x="22860" y="7620"/>
                  </a:lnTo>
                  <a:lnTo>
                    <a:pt x="19050" y="7620"/>
                  </a:lnTo>
                  <a:lnTo>
                    <a:pt x="19050" y="8890"/>
                  </a:lnTo>
                  <a:lnTo>
                    <a:pt x="16510" y="8890"/>
                  </a:lnTo>
                  <a:lnTo>
                    <a:pt x="16510" y="10160"/>
                  </a:lnTo>
                  <a:lnTo>
                    <a:pt x="13970" y="10160"/>
                  </a:lnTo>
                  <a:lnTo>
                    <a:pt x="13970" y="11430"/>
                  </a:lnTo>
                  <a:lnTo>
                    <a:pt x="11430" y="11430"/>
                  </a:lnTo>
                  <a:lnTo>
                    <a:pt x="11430" y="12700"/>
                  </a:lnTo>
                  <a:lnTo>
                    <a:pt x="8890" y="12700"/>
                  </a:lnTo>
                  <a:lnTo>
                    <a:pt x="8890" y="13970"/>
                  </a:lnTo>
                  <a:lnTo>
                    <a:pt x="7620" y="13970"/>
                  </a:lnTo>
                  <a:lnTo>
                    <a:pt x="7620" y="15240"/>
                  </a:lnTo>
                  <a:lnTo>
                    <a:pt x="5080" y="15240"/>
                  </a:lnTo>
                  <a:lnTo>
                    <a:pt x="5080" y="16510"/>
                  </a:lnTo>
                  <a:lnTo>
                    <a:pt x="3810" y="16510"/>
                  </a:lnTo>
                  <a:lnTo>
                    <a:pt x="3810" y="17780"/>
                  </a:lnTo>
                  <a:lnTo>
                    <a:pt x="1270" y="17780"/>
                  </a:lnTo>
                  <a:lnTo>
                    <a:pt x="1270" y="19050"/>
                  </a:lnTo>
                  <a:lnTo>
                    <a:pt x="0" y="19050"/>
                  </a:lnTo>
                  <a:lnTo>
                    <a:pt x="0" y="20320"/>
                  </a:lnTo>
                  <a:lnTo>
                    <a:pt x="107950" y="20320"/>
                  </a:lnTo>
                  <a:lnTo>
                    <a:pt x="107950" y="19050"/>
                  </a:lnTo>
                  <a:close/>
                </a:path>
              </a:pathLst>
            </a:custGeom>
            <a:solidFill>
              <a:srgbClr val="007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" name="object 726"/>
            <p:cNvSpPr/>
            <p:nvPr/>
          </p:nvSpPr>
          <p:spPr>
            <a:xfrm>
              <a:off x="7142480" y="3187699"/>
              <a:ext cx="134620" cy="11430"/>
            </a:xfrm>
            <a:custGeom>
              <a:avLst/>
              <a:gdLst/>
              <a:ahLst/>
              <a:cxnLst/>
              <a:rect l="l" t="t" r="r" b="b"/>
              <a:pathLst>
                <a:path w="134620" h="11430">
                  <a:moveTo>
                    <a:pt x="134620" y="10160"/>
                  </a:moveTo>
                  <a:lnTo>
                    <a:pt x="133350" y="10160"/>
                  </a:lnTo>
                  <a:lnTo>
                    <a:pt x="133350" y="8890"/>
                  </a:lnTo>
                  <a:lnTo>
                    <a:pt x="132080" y="8890"/>
                  </a:lnTo>
                  <a:lnTo>
                    <a:pt x="132080" y="7620"/>
                  </a:lnTo>
                  <a:lnTo>
                    <a:pt x="130797" y="7620"/>
                  </a:lnTo>
                  <a:lnTo>
                    <a:pt x="130797" y="6350"/>
                  </a:lnTo>
                  <a:lnTo>
                    <a:pt x="129540" y="6350"/>
                  </a:lnTo>
                  <a:lnTo>
                    <a:pt x="129540" y="5080"/>
                  </a:lnTo>
                  <a:lnTo>
                    <a:pt x="128270" y="5080"/>
                  </a:lnTo>
                  <a:lnTo>
                    <a:pt x="128270" y="3810"/>
                  </a:lnTo>
                  <a:lnTo>
                    <a:pt x="127000" y="3810"/>
                  </a:lnTo>
                  <a:lnTo>
                    <a:pt x="127000" y="2540"/>
                  </a:lnTo>
                  <a:lnTo>
                    <a:pt x="125730" y="2540"/>
                  </a:lnTo>
                  <a:lnTo>
                    <a:pt x="125730" y="1270"/>
                  </a:lnTo>
                  <a:lnTo>
                    <a:pt x="124460" y="1270"/>
                  </a:lnTo>
                  <a:lnTo>
                    <a:pt x="124460" y="0"/>
                  </a:lnTo>
                  <a:lnTo>
                    <a:pt x="13970" y="0"/>
                  </a:lnTo>
                  <a:lnTo>
                    <a:pt x="13970" y="1270"/>
                  </a:lnTo>
                  <a:lnTo>
                    <a:pt x="11430" y="1270"/>
                  </a:lnTo>
                  <a:lnTo>
                    <a:pt x="11430" y="2540"/>
                  </a:lnTo>
                  <a:lnTo>
                    <a:pt x="10160" y="2540"/>
                  </a:lnTo>
                  <a:lnTo>
                    <a:pt x="10160" y="3810"/>
                  </a:lnTo>
                  <a:lnTo>
                    <a:pt x="7620" y="3810"/>
                  </a:lnTo>
                  <a:lnTo>
                    <a:pt x="7620" y="5080"/>
                  </a:lnTo>
                  <a:lnTo>
                    <a:pt x="6350" y="5080"/>
                  </a:lnTo>
                  <a:lnTo>
                    <a:pt x="6350" y="6350"/>
                  </a:lnTo>
                  <a:lnTo>
                    <a:pt x="5080" y="6350"/>
                  </a:lnTo>
                  <a:lnTo>
                    <a:pt x="5080" y="7620"/>
                  </a:lnTo>
                  <a:lnTo>
                    <a:pt x="2540" y="7620"/>
                  </a:lnTo>
                  <a:lnTo>
                    <a:pt x="2540" y="8890"/>
                  </a:lnTo>
                  <a:lnTo>
                    <a:pt x="1270" y="8890"/>
                  </a:lnTo>
                  <a:lnTo>
                    <a:pt x="1270" y="1016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134620" y="11430"/>
                  </a:lnTo>
                  <a:lnTo>
                    <a:pt x="134620" y="10160"/>
                  </a:lnTo>
                  <a:close/>
                </a:path>
              </a:pathLst>
            </a:custGeom>
            <a:solidFill>
              <a:srgbClr val="00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7" name="object 727"/>
            <p:cNvSpPr/>
            <p:nvPr/>
          </p:nvSpPr>
          <p:spPr>
            <a:xfrm>
              <a:off x="7132320" y="3199129"/>
              <a:ext cx="152400" cy="11430"/>
            </a:xfrm>
            <a:custGeom>
              <a:avLst/>
              <a:gdLst/>
              <a:ahLst/>
              <a:cxnLst/>
              <a:rect l="l" t="t" r="r" b="b"/>
              <a:pathLst>
                <a:path w="152400" h="11430">
                  <a:moveTo>
                    <a:pt x="152400" y="10160"/>
                  </a:moveTo>
                  <a:lnTo>
                    <a:pt x="151130" y="10160"/>
                  </a:lnTo>
                  <a:lnTo>
                    <a:pt x="151130" y="8890"/>
                  </a:lnTo>
                  <a:lnTo>
                    <a:pt x="151130" y="7620"/>
                  </a:lnTo>
                  <a:lnTo>
                    <a:pt x="149860" y="7620"/>
                  </a:lnTo>
                  <a:lnTo>
                    <a:pt x="149860" y="6350"/>
                  </a:lnTo>
                  <a:lnTo>
                    <a:pt x="148590" y="6350"/>
                  </a:lnTo>
                  <a:lnTo>
                    <a:pt x="148590" y="5080"/>
                  </a:lnTo>
                  <a:lnTo>
                    <a:pt x="148590" y="3810"/>
                  </a:lnTo>
                  <a:lnTo>
                    <a:pt x="147320" y="3810"/>
                  </a:lnTo>
                  <a:lnTo>
                    <a:pt x="147320" y="2540"/>
                  </a:lnTo>
                  <a:lnTo>
                    <a:pt x="146050" y="2540"/>
                  </a:lnTo>
                  <a:lnTo>
                    <a:pt x="146050" y="1270"/>
                  </a:lnTo>
                  <a:lnTo>
                    <a:pt x="144780" y="1270"/>
                  </a:lnTo>
                  <a:lnTo>
                    <a:pt x="144780" y="0"/>
                  </a:lnTo>
                  <a:lnTo>
                    <a:pt x="8890" y="0"/>
                  </a:lnTo>
                  <a:lnTo>
                    <a:pt x="8890" y="1270"/>
                  </a:lnTo>
                  <a:lnTo>
                    <a:pt x="7620" y="1270"/>
                  </a:lnTo>
                  <a:lnTo>
                    <a:pt x="7620" y="2540"/>
                  </a:lnTo>
                  <a:lnTo>
                    <a:pt x="6350" y="2540"/>
                  </a:lnTo>
                  <a:lnTo>
                    <a:pt x="6350" y="3810"/>
                  </a:lnTo>
                  <a:lnTo>
                    <a:pt x="6350" y="5080"/>
                  </a:lnTo>
                  <a:lnTo>
                    <a:pt x="5080" y="5080"/>
                  </a:lnTo>
                  <a:lnTo>
                    <a:pt x="5080" y="6350"/>
                  </a:lnTo>
                  <a:lnTo>
                    <a:pt x="3810" y="6350"/>
                  </a:lnTo>
                  <a:lnTo>
                    <a:pt x="3810" y="7620"/>
                  </a:lnTo>
                  <a:lnTo>
                    <a:pt x="2540" y="7620"/>
                  </a:lnTo>
                  <a:lnTo>
                    <a:pt x="2540" y="8890"/>
                  </a:lnTo>
                  <a:lnTo>
                    <a:pt x="1270" y="8890"/>
                  </a:lnTo>
                  <a:lnTo>
                    <a:pt x="1270" y="1016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152400" y="11430"/>
                  </a:lnTo>
                  <a:lnTo>
                    <a:pt x="152400" y="10160"/>
                  </a:lnTo>
                  <a:close/>
                </a:path>
              </a:pathLst>
            </a:custGeom>
            <a:solidFill>
              <a:srgbClr val="007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" name="object 728"/>
            <p:cNvSpPr/>
            <p:nvPr/>
          </p:nvSpPr>
          <p:spPr>
            <a:xfrm>
              <a:off x="7124700" y="3210559"/>
              <a:ext cx="165100" cy="10160"/>
            </a:xfrm>
            <a:custGeom>
              <a:avLst/>
              <a:gdLst/>
              <a:ahLst/>
              <a:cxnLst/>
              <a:rect l="l" t="t" r="r" b="b"/>
              <a:pathLst>
                <a:path w="165100" h="10160">
                  <a:moveTo>
                    <a:pt x="163830" y="5080"/>
                  </a:moveTo>
                  <a:lnTo>
                    <a:pt x="162560" y="5080"/>
                  </a:lnTo>
                  <a:lnTo>
                    <a:pt x="162560" y="3810"/>
                  </a:lnTo>
                  <a:lnTo>
                    <a:pt x="162560" y="2540"/>
                  </a:lnTo>
                  <a:lnTo>
                    <a:pt x="161290" y="2540"/>
                  </a:lnTo>
                  <a:lnTo>
                    <a:pt x="161290" y="1270"/>
                  </a:lnTo>
                  <a:lnTo>
                    <a:pt x="160020" y="1270"/>
                  </a:lnTo>
                  <a:lnTo>
                    <a:pt x="160020" y="0"/>
                  </a:lnTo>
                  <a:lnTo>
                    <a:pt x="6350" y="0"/>
                  </a:lnTo>
                  <a:lnTo>
                    <a:pt x="6350" y="1270"/>
                  </a:lnTo>
                  <a:lnTo>
                    <a:pt x="6350" y="2540"/>
                  </a:lnTo>
                  <a:lnTo>
                    <a:pt x="5080" y="2540"/>
                  </a:lnTo>
                  <a:lnTo>
                    <a:pt x="5080" y="3810"/>
                  </a:lnTo>
                  <a:lnTo>
                    <a:pt x="3810" y="3810"/>
                  </a:lnTo>
                  <a:lnTo>
                    <a:pt x="3810" y="5080"/>
                  </a:lnTo>
                  <a:lnTo>
                    <a:pt x="2540" y="5080"/>
                  </a:lnTo>
                  <a:lnTo>
                    <a:pt x="2540" y="6350"/>
                  </a:lnTo>
                  <a:lnTo>
                    <a:pt x="1270" y="6350"/>
                  </a:lnTo>
                  <a:lnTo>
                    <a:pt x="1270" y="7620"/>
                  </a:lnTo>
                  <a:lnTo>
                    <a:pt x="163830" y="7620"/>
                  </a:lnTo>
                  <a:lnTo>
                    <a:pt x="163830" y="6350"/>
                  </a:lnTo>
                  <a:lnTo>
                    <a:pt x="163830" y="5080"/>
                  </a:lnTo>
                  <a:close/>
                </a:path>
                <a:path w="165100" h="10160">
                  <a:moveTo>
                    <a:pt x="165100" y="7632"/>
                  </a:moveTo>
                  <a:lnTo>
                    <a:pt x="0" y="7632"/>
                  </a:lnTo>
                  <a:lnTo>
                    <a:pt x="0" y="10160"/>
                  </a:lnTo>
                  <a:lnTo>
                    <a:pt x="165100" y="10160"/>
                  </a:lnTo>
                  <a:lnTo>
                    <a:pt x="165100" y="7632"/>
                  </a:lnTo>
                  <a:close/>
                </a:path>
              </a:pathLst>
            </a:custGeom>
            <a:solidFill>
              <a:srgbClr val="007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9" name="object 729"/>
            <p:cNvSpPr/>
            <p:nvPr/>
          </p:nvSpPr>
          <p:spPr>
            <a:xfrm>
              <a:off x="7117080" y="3220719"/>
              <a:ext cx="179070" cy="11430"/>
            </a:xfrm>
            <a:custGeom>
              <a:avLst/>
              <a:gdLst/>
              <a:ahLst/>
              <a:cxnLst/>
              <a:rect l="l" t="t" r="r" b="b"/>
              <a:pathLst>
                <a:path w="179070" h="11430">
                  <a:moveTo>
                    <a:pt x="179070" y="10160"/>
                  </a:moveTo>
                  <a:lnTo>
                    <a:pt x="177800" y="10160"/>
                  </a:lnTo>
                  <a:lnTo>
                    <a:pt x="177800" y="8890"/>
                  </a:lnTo>
                  <a:lnTo>
                    <a:pt x="177800" y="7620"/>
                  </a:lnTo>
                  <a:lnTo>
                    <a:pt x="176530" y="7620"/>
                  </a:lnTo>
                  <a:lnTo>
                    <a:pt x="176530" y="5080"/>
                  </a:lnTo>
                  <a:lnTo>
                    <a:pt x="175260" y="5080"/>
                  </a:lnTo>
                  <a:lnTo>
                    <a:pt x="175260" y="3810"/>
                  </a:lnTo>
                  <a:lnTo>
                    <a:pt x="175247" y="2540"/>
                  </a:lnTo>
                  <a:lnTo>
                    <a:pt x="173977" y="2540"/>
                  </a:lnTo>
                  <a:lnTo>
                    <a:pt x="173977" y="1270"/>
                  </a:lnTo>
                  <a:lnTo>
                    <a:pt x="173990" y="0"/>
                  </a:lnTo>
                  <a:lnTo>
                    <a:pt x="6350" y="0"/>
                  </a:lnTo>
                  <a:lnTo>
                    <a:pt x="6350" y="1270"/>
                  </a:lnTo>
                  <a:lnTo>
                    <a:pt x="5080" y="1270"/>
                  </a:lnTo>
                  <a:lnTo>
                    <a:pt x="5080" y="2540"/>
                  </a:lnTo>
                  <a:lnTo>
                    <a:pt x="5080" y="3810"/>
                  </a:lnTo>
                  <a:lnTo>
                    <a:pt x="3810" y="3810"/>
                  </a:lnTo>
                  <a:lnTo>
                    <a:pt x="3810" y="5080"/>
                  </a:lnTo>
                  <a:lnTo>
                    <a:pt x="2540" y="5080"/>
                  </a:lnTo>
                  <a:lnTo>
                    <a:pt x="2540" y="7620"/>
                  </a:lnTo>
                  <a:lnTo>
                    <a:pt x="1270" y="7620"/>
                  </a:lnTo>
                  <a:lnTo>
                    <a:pt x="1270" y="889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179070" y="11430"/>
                  </a:lnTo>
                  <a:lnTo>
                    <a:pt x="179070" y="10160"/>
                  </a:lnTo>
                  <a:close/>
                </a:path>
              </a:pathLst>
            </a:custGeom>
            <a:solidFill>
              <a:srgbClr val="007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" name="object 730"/>
            <p:cNvSpPr/>
            <p:nvPr/>
          </p:nvSpPr>
          <p:spPr>
            <a:xfrm>
              <a:off x="7109460" y="3232149"/>
              <a:ext cx="190500" cy="11430"/>
            </a:xfrm>
            <a:custGeom>
              <a:avLst/>
              <a:gdLst/>
              <a:ahLst/>
              <a:cxnLst/>
              <a:rect l="l" t="t" r="r" b="b"/>
              <a:pathLst>
                <a:path w="190500" h="11430">
                  <a:moveTo>
                    <a:pt x="190500" y="10160"/>
                  </a:moveTo>
                  <a:lnTo>
                    <a:pt x="189217" y="10160"/>
                  </a:lnTo>
                  <a:lnTo>
                    <a:pt x="189217" y="7620"/>
                  </a:lnTo>
                  <a:lnTo>
                    <a:pt x="189230" y="6350"/>
                  </a:lnTo>
                  <a:lnTo>
                    <a:pt x="187960" y="6350"/>
                  </a:lnTo>
                  <a:lnTo>
                    <a:pt x="187960" y="3810"/>
                  </a:lnTo>
                  <a:lnTo>
                    <a:pt x="187960" y="2540"/>
                  </a:lnTo>
                  <a:lnTo>
                    <a:pt x="186690" y="2540"/>
                  </a:lnTo>
                  <a:lnTo>
                    <a:pt x="186690" y="0"/>
                  </a:lnTo>
                  <a:lnTo>
                    <a:pt x="6350" y="0"/>
                  </a:lnTo>
                  <a:lnTo>
                    <a:pt x="6350" y="2540"/>
                  </a:lnTo>
                  <a:lnTo>
                    <a:pt x="5080" y="2540"/>
                  </a:lnTo>
                  <a:lnTo>
                    <a:pt x="5080" y="3810"/>
                  </a:lnTo>
                  <a:lnTo>
                    <a:pt x="3810" y="3810"/>
                  </a:lnTo>
                  <a:lnTo>
                    <a:pt x="3810" y="6350"/>
                  </a:lnTo>
                  <a:lnTo>
                    <a:pt x="2540" y="6350"/>
                  </a:lnTo>
                  <a:lnTo>
                    <a:pt x="2540" y="7620"/>
                  </a:lnTo>
                  <a:lnTo>
                    <a:pt x="1270" y="7620"/>
                  </a:lnTo>
                  <a:lnTo>
                    <a:pt x="1270" y="1016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190500" y="11430"/>
                  </a:lnTo>
                  <a:lnTo>
                    <a:pt x="190500" y="10160"/>
                  </a:lnTo>
                  <a:close/>
                </a:path>
              </a:pathLst>
            </a:custGeom>
            <a:solidFill>
              <a:srgbClr val="007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1" name="object 731"/>
            <p:cNvSpPr/>
            <p:nvPr/>
          </p:nvSpPr>
          <p:spPr>
            <a:xfrm>
              <a:off x="7103110" y="3243592"/>
              <a:ext cx="200660" cy="11430"/>
            </a:xfrm>
            <a:custGeom>
              <a:avLst/>
              <a:gdLst/>
              <a:ahLst/>
              <a:cxnLst/>
              <a:rect l="l" t="t" r="r" b="b"/>
              <a:pathLst>
                <a:path w="200659" h="11429">
                  <a:moveTo>
                    <a:pt x="200647" y="10147"/>
                  </a:moveTo>
                  <a:lnTo>
                    <a:pt x="199390" y="10147"/>
                  </a:lnTo>
                  <a:lnTo>
                    <a:pt x="199390" y="8877"/>
                  </a:lnTo>
                  <a:lnTo>
                    <a:pt x="199390" y="6337"/>
                  </a:lnTo>
                  <a:lnTo>
                    <a:pt x="198120" y="6337"/>
                  </a:lnTo>
                  <a:lnTo>
                    <a:pt x="198120" y="3797"/>
                  </a:lnTo>
                  <a:lnTo>
                    <a:pt x="198120" y="2527"/>
                  </a:lnTo>
                  <a:lnTo>
                    <a:pt x="196850" y="2527"/>
                  </a:lnTo>
                  <a:lnTo>
                    <a:pt x="196850" y="0"/>
                  </a:lnTo>
                  <a:lnTo>
                    <a:pt x="5080" y="0"/>
                  </a:lnTo>
                  <a:lnTo>
                    <a:pt x="5080" y="2527"/>
                  </a:lnTo>
                  <a:lnTo>
                    <a:pt x="3810" y="2527"/>
                  </a:lnTo>
                  <a:lnTo>
                    <a:pt x="3810" y="3797"/>
                  </a:lnTo>
                  <a:lnTo>
                    <a:pt x="2540" y="3797"/>
                  </a:lnTo>
                  <a:lnTo>
                    <a:pt x="2540" y="6337"/>
                  </a:lnTo>
                  <a:lnTo>
                    <a:pt x="1270" y="6337"/>
                  </a:lnTo>
                  <a:lnTo>
                    <a:pt x="1270" y="8877"/>
                  </a:lnTo>
                  <a:lnTo>
                    <a:pt x="0" y="8877"/>
                  </a:lnTo>
                  <a:lnTo>
                    <a:pt x="0" y="10147"/>
                  </a:lnTo>
                  <a:lnTo>
                    <a:pt x="0" y="11417"/>
                  </a:lnTo>
                  <a:lnTo>
                    <a:pt x="200647" y="11417"/>
                  </a:lnTo>
                  <a:lnTo>
                    <a:pt x="200647" y="10147"/>
                  </a:lnTo>
                  <a:close/>
                </a:path>
              </a:pathLst>
            </a:custGeom>
            <a:solidFill>
              <a:srgbClr val="007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2" name="object 732"/>
            <p:cNvSpPr/>
            <p:nvPr/>
          </p:nvSpPr>
          <p:spPr>
            <a:xfrm>
              <a:off x="7098030" y="3255009"/>
              <a:ext cx="207010" cy="10160"/>
            </a:xfrm>
            <a:custGeom>
              <a:avLst/>
              <a:gdLst/>
              <a:ahLst/>
              <a:cxnLst/>
              <a:rect l="l" t="t" r="r" b="b"/>
              <a:pathLst>
                <a:path w="207009" h="10160">
                  <a:moveTo>
                    <a:pt x="207010" y="3810"/>
                  </a:moveTo>
                  <a:lnTo>
                    <a:pt x="205740" y="3810"/>
                  </a:lnTo>
                  <a:lnTo>
                    <a:pt x="205740" y="2540"/>
                  </a:lnTo>
                  <a:lnTo>
                    <a:pt x="205727" y="0"/>
                  </a:lnTo>
                  <a:lnTo>
                    <a:pt x="3810" y="0"/>
                  </a:lnTo>
                  <a:lnTo>
                    <a:pt x="3810" y="2540"/>
                  </a:lnTo>
                  <a:lnTo>
                    <a:pt x="2540" y="2540"/>
                  </a:lnTo>
                  <a:lnTo>
                    <a:pt x="2540" y="3810"/>
                  </a:lnTo>
                  <a:lnTo>
                    <a:pt x="2540" y="5080"/>
                  </a:lnTo>
                  <a:lnTo>
                    <a:pt x="1270" y="5080"/>
                  </a:lnTo>
                  <a:lnTo>
                    <a:pt x="1270" y="889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206997" y="10160"/>
                  </a:lnTo>
                  <a:lnTo>
                    <a:pt x="206997" y="8890"/>
                  </a:lnTo>
                  <a:lnTo>
                    <a:pt x="207010" y="5080"/>
                  </a:lnTo>
                  <a:lnTo>
                    <a:pt x="207010" y="3810"/>
                  </a:lnTo>
                  <a:close/>
                </a:path>
              </a:pathLst>
            </a:custGeom>
            <a:solidFill>
              <a:srgbClr val="007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" name="object 733"/>
            <p:cNvSpPr/>
            <p:nvPr/>
          </p:nvSpPr>
          <p:spPr>
            <a:xfrm>
              <a:off x="7094220" y="3265169"/>
              <a:ext cx="213360" cy="11430"/>
            </a:xfrm>
            <a:custGeom>
              <a:avLst/>
              <a:gdLst/>
              <a:ahLst/>
              <a:cxnLst/>
              <a:rect l="l" t="t" r="r" b="b"/>
              <a:pathLst>
                <a:path w="213359" h="11429">
                  <a:moveTo>
                    <a:pt x="213360" y="6350"/>
                  </a:moveTo>
                  <a:lnTo>
                    <a:pt x="212090" y="6350"/>
                  </a:lnTo>
                  <a:lnTo>
                    <a:pt x="212090" y="5080"/>
                  </a:lnTo>
                  <a:lnTo>
                    <a:pt x="212090" y="1270"/>
                  </a:lnTo>
                  <a:lnTo>
                    <a:pt x="212090" y="0"/>
                  </a:lnTo>
                  <a:lnTo>
                    <a:pt x="3810" y="0"/>
                  </a:lnTo>
                  <a:lnTo>
                    <a:pt x="3810" y="1270"/>
                  </a:lnTo>
                  <a:lnTo>
                    <a:pt x="2540" y="1270"/>
                  </a:lnTo>
                  <a:lnTo>
                    <a:pt x="2540" y="5080"/>
                  </a:lnTo>
                  <a:lnTo>
                    <a:pt x="1270" y="5080"/>
                  </a:lnTo>
                  <a:lnTo>
                    <a:pt x="1270" y="6350"/>
                  </a:lnTo>
                  <a:lnTo>
                    <a:pt x="1270" y="7620"/>
                  </a:lnTo>
                  <a:lnTo>
                    <a:pt x="0" y="7620"/>
                  </a:lnTo>
                  <a:lnTo>
                    <a:pt x="0" y="11430"/>
                  </a:lnTo>
                  <a:lnTo>
                    <a:pt x="213360" y="11430"/>
                  </a:lnTo>
                  <a:lnTo>
                    <a:pt x="213360" y="7620"/>
                  </a:lnTo>
                  <a:lnTo>
                    <a:pt x="213360" y="6350"/>
                  </a:lnTo>
                  <a:close/>
                </a:path>
              </a:pathLst>
            </a:custGeom>
            <a:solidFill>
              <a:srgbClr val="007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" name="object 734"/>
            <p:cNvSpPr/>
            <p:nvPr/>
          </p:nvSpPr>
          <p:spPr>
            <a:xfrm>
              <a:off x="7089140" y="3276599"/>
              <a:ext cx="219710" cy="11430"/>
            </a:xfrm>
            <a:custGeom>
              <a:avLst/>
              <a:gdLst/>
              <a:ahLst/>
              <a:cxnLst/>
              <a:rect l="l" t="t" r="r" b="b"/>
              <a:pathLst>
                <a:path w="219709" h="11429">
                  <a:moveTo>
                    <a:pt x="219710" y="2540"/>
                  </a:moveTo>
                  <a:lnTo>
                    <a:pt x="218440" y="2540"/>
                  </a:lnTo>
                  <a:lnTo>
                    <a:pt x="218440" y="0"/>
                  </a:lnTo>
                  <a:lnTo>
                    <a:pt x="3810" y="0"/>
                  </a:lnTo>
                  <a:lnTo>
                    <a:pt x="3810" y="2540"/>
                  </a:lnTo>
                  <a:lnTo>
                    <a:pt x="2540" y="2540"/>
                  </a:lnTo>
                  <a:lnTo>
                    <a:pt x="2540" y="5080"/>
                  </a:lnTo>
                  <a:lnTo>
                    <a:pt x="1270" y="5080"/>
                  </a:lnTo>
                  <a:lnTo>
                    <a:pt x="1270" y="7620"/>
                  </a:lnTo>
                  <a:lnTo>
                    <a:pt x="0" y="7620"/>
                  </a:lnTo>
                  <a:lnTo>
                    <a:pt x="0" y="11430"/>
                  </a:lnTo>
                  <a:lnTo>
                    <a:pt x="219710" y="11430"/>
                  </a:lnTo>
                  <a:lnTo>
                    <a:pt x="219710" y="7620"/>
                  </a:lnTo>
                  <a:lnTo>
                    <a:pt x="219710" y="5080"/>
                  </a:lnTo>
                  <a:lnTo>
                    <a:pt x="219710" y="2540"/>
                  </a:lnTo>
                  <a:close/>
                </a:path>
              </a:pathLst>
            </a:custGeom>
            <a:solidFill>
              <a:srgbClr val="007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5" name="object 735"/>
            <p:cNvSpPr/>
            <p:nvPr/>
          </p:nvSpPr>
          <p:spPr>
            <a:xfrm>
              <a:off x="7085330" y="3288029"/>
              <a:ext cx="224790" cy="10160"/>
            </a:xfrm>
            <a:custGeom>
              <a:avLst/>
              <a:gdLst/>
              <a:ahLst/>
              <a:cxnLst/>
              <a:rect l="l" t="t" r="r" b="b"/>
              <a:pathLst>
                <a:path w="224790" h="10160">
                  <a:moveTo>
                    <a:pt x="224790" y="2540"/>
                  </a:moveTo>
                  <a:lnTo>
                    <a:pt x="223520" y="2540"/>
                  </a:lnTo>
                  <a:lnTo>
                    <a:pt x="223520" y="0"/>
                  </a:lnTo>
                  <a:lnTo>
                    <a:pt x="2540" y="0"/>
                  </a:lnTo>
                  <a:lnTo>
                    <a:pt x="2540" y="2540"/>
                  </a:lnTo>
                  <a:lnTo>
                    <a:pt x="2540" y="5080"/>
                  </a:lnTo>
                  <a:lnTo>
                    <a:pt x="1270" y="5080"/>
                  </a:lnTo>
                  <a:lnTo>
                    <a:pt x="1270" y="889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224790" y="10160"/>
                  </a:lnTo>
                  <a:lnTo>
                    <a:pt x="224790" y="8890"/>
                  </a:lnTo>
                  <a:lnTo>
                    <a:pt x="224790" y="5080"/>
                  </a:lnTo>
                  <a:lnTo>
                    <a:pt x="224790" y="2540"/>
                  </a:lnTo>
                  <a:close/>
                </a:path>
              </a:pathLst>
            </a:custGeom>
            <a:solidFill>
              <a:srgbClr val="007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6" name="object 736"/>
            <p:cNvSpPr/>
            <p:nvPr/>
          </p:nvSpPr>
          <p:spPr>
            <a:xfrm>
              <a:off x="7081520" y="3298189"/>
              <a:ext cx="229870" cy="11430"/>
            </a:xfrm>
            <a:custGeom>
              <a:avLst/>
              <a:gdLst/>
              <a:ahLst/>
              <a:cxnLst/>
              <a:rect l="l" t="t" r="r" b="b"/>
              <a:pathLst>
                <a:path w="229870" h="11429">
                  <a:moveTo>
                    <a:pt x="113030" y="0"/>
                  </a:moveTo>
                  <a:lnTo>
                    <a:pt x="3810" y="0"/>
                  </a:lnTo>
                  <a:lnTo>
                    <a:pt x="3810" y="1270"/>
                  </a:lnTo>
                  <a:lnTo>
                    <a:pt x="3810" y="3810"/>
                  </a:lnTo>
                  <a:lnTo>
                    <a:pt x="2540" y="3810"/>
                  </a:lnTo>
                  <a:lnTo>
                    <a:pt x="2540" y="5080"/>
                  </a:lnTo>
                  <a:lnTo>
                    <a:pt x="2540" y="6350"/>
                  </a:lnTo>
                  <a:lnTo>
                    <a:pt x="2540" y="7620"/>
                  </a:lnTo>
                  <a:lnTo>
                    <a:pt x="1270" y="7620"/>
                  </a:lnTo>
                  <a:lnTo>
                    <a:pt x="1270" y="1016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104140" y="11430"/>
                  </a:lnTo>
                  <a:lnTo>
                    <a:pt x="104140" y="10160"/>
                  </a:lnTo>
                  <a:lnTo>
                    <a:pt x="105410" y="10160"/>
                  </a:lnTo>
                  <a:lnTo>
                    <a:pt x="105410" y="7620"/>
                  </a:lnTo>
                  <a:lnTo>
                    <a:pt x="106680" y="7620"/>
                  </a:lnTo>
                  <a:lnTo>
                    <a:pt x="106680" y="6350"/>
                  </a:lnTo>
                  <a:lnTo>
                    <a:pt x="107937" y="6350"/>
                  </a:lnTo>
                  <a:lnTo>
                    <a:pt x="107937" y="5080"/>
                  </a:lnTo>
                  <a:lnTo>
                    <a:pt x="109207" y="5080"/>
                  </a:lnTo>
                  <a:lnTo>
                    <a:pt x="109207" y="3810"/>
                  </a:lnTo>
                  <a:lnTo>
                    <a:pt x="110490" y="3810"/>
                  </a:lnTo>
                  <a:lnTo>
                    <a:pt x="110490" y="1270"/>
                  </a:lnTo>
                  <a:lnTo>
                    <a:pt x="113030" y="1270"/>
                  </a:lnTo>
                  <a:lnTo>
                    <a:pt x="113030" y="0"/>
                  </a:lnTo>
                  <a:close/>
                </a:path>
                <a:path w="229870" h="11429">
                  <a:moveTo>
                    <a:pt x="118110" y="0"/>
                  </a:moveTo>
                  <a:lnTo>
                    <a:pt x="116840" y="0"/>
                  </a:lnTo>
                  <a:lnTo>
                    <a:pt x="116840" y="1270"/>
                  </a:lnTo>
                  <a:lnTo>
                    <a:pt x="118110" y="1270"/>
                  </a:lnTo>
                  <a:lnTo>
                    <a:pt x="118110" y="0"/>
                  </a:lnTo>
                  <a:close/>
                </a:path>
                <a:path w="229870" h="11429">
                  <a:moveTo>
                    <a:pt x="229870" y="7620"/>
                  </a:moveTo>
                  <a:lnTo>
                    <a:pt x="229857" y="5080"/>
                  </a:lnTo>
                  <a:lnTo>
                    <a:pt x="228587" y="5080"/>
                  </a:lnTo>
                  <a:lnTo>
                    <a:pt x="228587" y="3810"/>
                  </a:lnTo>
                  <a:lnTo>
                    <a:pt x="228600" y="1270"/>
                  </a:lnTo>
                  <a:lnTo>
                    <a:pt x="228600" y="0"/>
                  </a:lnTo>
                  <a:lnTo>
                    <a:pt x="119380" y="0"/>
                  </a:lnTo>
                  <a:lnTo>
                    <a:pt x="119380" y="1270"/>
                  </a:lnTo>
                  <a:lnTo>
                    <a:pt x="121920" y="1270"/>
                  </a:lnTo>
                  <a:lnTo>
                    <a:pt x="121920" y="3810"/>
                  </a:lnTo>
                  <a:lnTo>
                    <a:pt x="123190" y="3810"/>
                  </a:lnTo>
                  <a:lnTo>
                    <a:pt x="123190" y="5080"/>
                  </a:lnTo>
                  <a:lnTo>
                    <a:pt x="124460" y="5080"/>
                  </a:lnTo>
                  <a:lnTo>
                    <a:pt x="124460" y="7620"/>
                  </a:lnTo>
                  <a:lnTo>
                    <a:pt x="125730" y="7620"/>
                  </a:lnTo>
                  <a:lnTo>
                    <a:pt x="125730" y="10160"/>
                  </a:lnTo>
                  <a:lnTo>
                    <a:pt x="127000" y="10160"/>
                  </a:lnTo>
                  <a:lnTo>
                    <a:pt x="127000" y="11430"/>
                  </a:lnTo>
                  <a:lnTo>
                    <a:pt x="229870" y="11430"/>
                  </a:lnTo>
                  <a:lnTo>
                    <a:pt x="229870" y="10160"/>
                  </a:lnTo>
                  <a:lnTo>
                    <a:pt x="229870" y="7620"/>
                  </a:lnTo>
                  <a:close/>
                </a:path>
              </a:pathLst>
            </a:custGeom>
            <a:solidFill>
              <a:srgbClr val="007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7" name="object 737"/>
            <p:cNvSpPr/>
            <p:nvPr/>
          </p:nvSpPr>
          <p:spPr>
            <a:xfrm>
              <a:off x="7080250" y="3309619"/>
              <a:ext cx="232410" cy="10160"/>
            </a:xfrm>
            <a:custGeom>
              <a:avLst/>
              <a:gdLst/>
              <a:ahLst/>
              <a:cxnLst/>
              <a:rect l="l" t="t" r="r" b="b"/>
              <a:pathLst>
                <a:path w="232409" h="10160">
                  <a:moveTo>
                    <a:pt x="105410" y="0"/>
                  </a:moveTo>
                  <a:lnTo>
                    <a:pt x="1270" y="0"/>
                  </a:lnTo>
                  <a:lnTo>
                    <a:pt x="1270" y="2540"/>
                  </a:lnTo>
                  <a:lnTo>
                    <a:pt x="1270" y="3810"/>
                  </a:lnTo>
                  <a:lnTo>
                    <a:pt x="0" y="3810"/>
                  </a:lnTo>
                  <a:lnTo>
                    <a:pt x="0" y="6350"/>
                  </a:lnTo>
                  <a:lnTo>
                    <a:pt x="0" y="10160"/>
                  </a:lnTo>
                  <a:lnTo>
                    <a:pt x="102870" y="10160"/>
                  </a:lnTo>
                  <a:lnTo>
                    <a:pt x="102870" y="6350"/>
                  </a:lnTo>
                  <a:lnTo>
                    <a:pt x="104140" y="6350"/>
                  </a:lnTo>
                  <a:lnTo>
                    <a:pt x="104140" y="3810"/>
                  </a:lnTo>
                  <a:lnTo>
                    <a:pt x="104140" y="2540"/>
                  </a:lnTo>
                  <a:lnTo>
                    <a:pt x="105410" y="2540"/>
                  </a:lnTo>
                  <a:lnTo>
                    <a:pt x="105410" y="0"/>
                  </a:lnTo>
                  <a:close/>
                </a:path>
                <a:path w="232409" h="10160">
                  <a:moveTo>
                    <a:pt x="232410" y="1270"/>
                  </a:moveTo>
                  <a:lnTo>
                    <a:pt x="231140" y="1270"/>
                  </a:lnTo>
                  <a:lnTo>
                    <a:pt x="231140" y="0"/>
                  </a:lnTo>
                  <a:lnTo>
                    <a:pt x="128270" y="0"/>
                  </a:lnTo>
                  <a:lnTo>
                    <a:pt x="128270" y="1270"/>
                  </a:lnTo>
                  <a:lnTo>
                    <a:pt x="128270" y="3810"/>
                  </a:lnTo>
                  <a:lnTo>
                    <a:pt x="128270" y="7620"/>
                  </a:lnTo>
                  <a:lnTo>
                    <a:pt x="129540" y="7620"/>
                  </a:lnTo>
                  <a:lnTo>
                    <a:pt x="129540" y="10160"/>
                  </a:lnTo>
                  <a:lnTo>
                    <a:pt x="232410" y="10160"/>
                  </a:lnTo>
                  <a:lnTo>
                    <a:pt x="232410" y="7620"/>
                  </a:lnTo>
                  <a:lnTo>
                    <a:pt x="232410" y="3810"/>
                  </a:lnTo>
                  <a:lnTo>
                    <a:pt x="232410" y="1270"/>
                  </a:lnTo>
                  <a:close/>
                </a:path>
              </a:pathLst>
            </a:custGeom>
            <a:solidFill>
              <a:srgbClr val="007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8" name="object 738"/>
            <p:cNvSpPr/>
            <p:nvPr/>
          </p:nvSpPr>
          <p:spPr>
            <a:xfrm>
              <a:off x="7077710" y="3319779"/>
              <a:ext cx="236220" cy="11430"/>
            </a:xfrm>
            <a:custGeom>
              <a:avLst/>
              <a:gdLst/>
              <a:ahLst/>
              <a:cxnLst/>
              <a:rect l="l" t="t" r="r" b="b"/>
              <a:pathLst>
                <a:path w="236220" h="11429">
                  <a:moveTo>
                    <a:pt x="105410" y="0"/>
                  </a:moveTo>
                  <a:lnTo>
                    <a:pt x="1270" y="0"/>
                  </a:lnTo>
                  <a:lnTo>
                    <a:pt x="1270" y="7620"/>
                  </a:lnTo>
                  <a:lnTo>
                    <a:pt x="1270" y="1016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104140" y="11430"/>
                  </a:lnTo>
                  <a:lnTo>
                    <a:pt x="104140" y="10160"/>
                  </a:lnTo>
                  <a:lnTo>
                    <a:pt x="104140" y="7620"/>
                  </a:lnTo>
                  <a:lnTo>
                    <a:pt x="105410" y="7620"/>
                  </a:lnTo>
                  <a:lnTo>
                    <a:pt x="105410" y="0"/>
                  </a:lnTo>
                  <a:close/>
                </a:path>
                <a:path w="236220" h="11429">
                  <a:moveTo>
                    <a:pt x="236220" y="5080"/>
                  </a:moveTo>
                  <a:lnTo>
                    <a:pt x="234950" y="5080"/>
                  </a:lnTo>
                  <a:lnTo>
                    <a:pt x="234950" y="2540"/>
                  </a:lnTo>
                  <a:lnTo>
                    <a:pt x="234950" y="0"/>
                  </a:lnTo>
                  <a:lnTo>
                    <a:pt x="132080" y="0"/>
                  </a:lnTo>
                  <a:lnTo>
                    <a:pt x="132080" y="2540"/>
                  </a:lnTo>
                  <a:lnTo>
                    <a:pt x="133350" y="2540"/>
                  </a:lnTo>
                  <a:lnTo>
                    <a:pt x="133350" y="5080"/>
                  </a:lnTo>
                  <a:lnTo>
                    <a:pt x="133350" y="11430"/>
                  </a:lnTo>
                  <a:lnTo>
                    <a:pt x="236220" y="11430"/>
                  </a:lnTo>
                  <a:lnTo>
                    <a:pt x="236220" y="5080"/>
                  </a:lnTo>
                  <a:close/>
                </a:path>
              </a:pathLst>
            </a:custGeom>
            <a:solidFill>
              <a:srgbClr val="007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9" name="object 739"/>
            <p:cNvSpPr/>
            <p:nvPr/>
          </p:nvSpPr>
          <p:spPr>
            <a:xfrm>
              <a:off x="7076440" y="3331209"/>
              <a:ext cx="237490" cy="11430"/>
            </a:xfrm>
            <a:custGeom>
              <a:avLst/>
              <a:gdLst/>
              <a:ahLst/>
              <a:cxnLst/>
              <a:rect l="l" t="t" r="r" b="b"/>
              <a:pathLst>
                <a:path w="237490" h="11429">
                  <a:moveTo>
                    <a:pt x="105410" y="7632"/>
                  </a:moveTo>
                  <a:lnTo>
                    <a:pt x="0" y="7632"/>
                  </a:lnTo>
                  <a:lnTo>
                    <a:pt x="0" y="11430"/>
                  </a:lnTo>
                  <a:lnTo>
                    <a:pt x="105410" y="11430"/>
                  </a:lnTo>
                  <a:lnTo>
                    <a:pt x="105410" y="7632"/>
                  </a:lnTo>
                  <a:close/>
                </a:path>
                <a:path w="237490" h="11429">
                  <a:moveTo>
                    <a:pt x="105410" y="0"/>
                  </a:moveTo>
                  <a:lnTo>
                    <a:pt x="1270" y="0"/>
                  </a:lnTo>
                  <a:lnTo>
                    <a:pt x="1270" y="7620"/>
                  </a:lnTo>
                  <a:lnTo>
                    <a:pt x="105410" y="7620"/>
                  </a:lnTo>
                  <a:lnTo>
                    <a:pt x="105410" y="0"/>
                  </a:lnTo>
                  <a:close/>
                </a:path>
                <a:path w="237490" h="11429">
                  <a:moveTo>
                    <a:pt x="237490" y="7632"/>
                  </a:moveTo>
                  <a:lnTo>
                    <a:pt x="134620" y="7632"/>
                  </a:lnTo>
                  <a:lnTo>
                    <a:pt x="134620" y="11430"/>
                  </a:lnTo>
                  <a:lnTo>
                    <a:pt x="237490" y="11430"/>
                  </a:lnTo>
                  <a:lnTo>
                    <a:pt x="237490" y="7632"/>
                  </a:lnTo>
                  <a:close/>
                </a:path>
                <a:path w="237490" h="11429">
                  <a:moveTo>
                    <a:pt x="237490" y="0"/>
                  </a:moveTo>
                  <a:lnTo>
                    <a:pt x="134620" y="0"/>
                  </a:lnTo>
                  <a:lnTo>
                    <a:pt x="134620" y="7620"/>
                  </a:lnTo>
                  <a:lnTo>
                    <a:pt x="237490" y="7620"/>
                  </a:lnTo>
                  <a:lnTo>
                    <a:pt x="237490" y="0"/>
                  </a:lnTo>
                  <a:close/>
                </a:path>
              </a:pathLst>
            </a:custGeom>
            <a:solidFill>
              <a:srgbClr val="007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0" name="object 740"/>
            <p:cNvSpPr/>
            <p:nvPr/>
          </p:nvSpPr>
          <p:spPr>
            <a:xfrm>
              <a:off x="7075170" y="3342639"/>
              <a:ext cx="240029" cy="10160"/>
            </a:xfrm>
            <a:custGeom>
              <a:avLst/>
              <a:gdLst/>
              <a:ahLst/>
              <a:cxnLst/>
              <a:rect l="l" t="t" r="r" b="b"/>
              <a:pathLst>
                <a:path w="240029" h="10160">
                  <a:moveTo>
                    <a:pt x="106680" y="0"/>
                  </a:moveTo>
                  <a:lnTo>
                    <a:pt x="1270" y="0"/>
                  </a:lnTo>
                  <a:lnTo>
                    <a:pt x="1270" y="3810"/>
                  </a:lnTo>
                  <a:lnTo>
                    <a:pt x="0" y="3810"/>
                  </a:lnTo>
                  <a:lnTo>
                    <a:pt x="0" y="7620"/>
                  </a:lnTo>
                  <a:lnTo>
                    <a:pt x="0" y="10160"/>
                  </a:lnTo>
                  <a:lnTo>
                    <a:pt x="105410" y="10160"/>
                  </a:lnTo>
                  <a:lnTo>
                    <a:pt x="105410" y="7620"/>
                  </a:lnTo>
                  <a:lnTo>
                    <a:pt x="106680" y="7620"/>
                  </a:lnTo>
                  <a:lnTo>
                    <a:pt x="106680" y="3810"/>
                  </a:lnTo>
                  <a:lnTo>
                    <a:pt x="106680" y="0"/>
                  </a:lnTo>
                  <a:close/>
                </a:path>
                <a:path w="240029" h="10160">
                  <a:moveTo>
                    <a:pt x="240030" y="1270"/>
                  </a:moveTo>
                  <a:lnTo>
                    <a:pt x="238760" y="1270"/>
                  </a:lnTo>
                  <a:lnTo>
                    <a:pt x="238760" y="0"/>
                  </a:lnTo>
                  <a:lnTo>
                    <a:pt x="135890" y="0"/>
                  </a:lnTo>
                  <a:lnTo>
                    <a:pt x="135890" y="1270"/>
                  </a:lnTo>
                  <a:lnTo>
                    <a:pt x="135890" y="10160"/>
                  </a:lnTo>
                  <a:lnTo>
                    <a:pt x="240030" y="10160"/>
                  </a:lnTo>
                  <a:lnTo>
                    <a:pt x="240030" y="1270"/>
                  </a:lnTo>
                  <a:close/>
                </a:path>
              </a:pathLst>
            </a:custGeom>
            <a:solidFill>
              <a:srgbClr val="007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" name="object 741"/>
            <p:cNvSpPr/>
            <p:nvPr/>
          </p:nvSpPr>
          <p:spPr>
            <a:xfrm>
              <a:off x="7073900" y="3352799"/>
              <a:ext cx="241300" cy="11430"/>
            </a:xfrm>
            <a:custGeom>
              <a:avLst/>
              <a:gdLst/>
              <a:ahLst/>
              <a:cxnLst/>
              <a:rect l="l" t="t" r="r" b="b"/>
              <a:pathLst>
                <a:path w="241300" h="11429">
                  <a:moveTo>
                    <a:pt x="106680" y="0"/>
                  </a:moveTo>
                  <a:lnTo>
                    <a:pt x="1270" y="0"/>
                  </a:lnTo>
                  <a:lnTo>
                    <a:pt x="1270" y="508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106680" y="11430"/>
                  </a:lnTo>
                  <a:lnTo>
                    <a:pt x="106680" y="5080"/>
                  </a:lnTo>
                  <a:lnTo>
                    <a:pt x="106680" y="0"/>
                  </a:lnTo>
                  <a:close/>
                </a:path>
                <a:path w="241300" h="11429">
                  <a:moveTo>
                    <a:pt x="241300" y="0"/>
                  </a:moveTo>
                  <a:lnTo>
                    <a:pt x="137160" y="0"/>
                  </a:lnTo>
                  <a:lnTo>
                    <a:pt x="137160" y="6350"/>
                  </a:lnTo>
                  <a:lnTo>
                    <a:pt x="138430" y="6350"/>
                  </a:lnTo>
                  <a:lnTo>
                    <a:pt x="138430" y="11430"/>
                  </a:lnTo>
                  <a:lnTo>
                    <a:pt x="241300" y="11430"/>
                  </a:lnTo>
                  <a:lnTo>
                    <a:pt x="241300" y="6350"/>
                  </a:lnTo>
                  <a:lnTo>
                    <a:pt x="241300" y="0"/>
                  </a:lnTo>
                  <a:close/>
                </a:path>
              </a:pathLst>
            </a:custGeom>
            <a:solidFill>
              <a:srgbClr val="006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" name="object 742"/>
            <p:cNvSpPr/>
            <p:nvPr/>
          </p:nvSpPr>
          <p:spPr>
            <a:xfrm>
              <a:off x="7072630" y="3364229"/>
              <a:ext cx="242570" cy="11430"/>
            </a:xfrm>
            <a:custGeom>
              <a:avLst/>
              <a:gdLst/>
              <a:ahLst/>
              <a:cxnLst/>
              <a:rect l="l" t="t" r="r" b="b"/>
              <a:pathLst>
                <a:path w="242570" h="11429">
                  <a:moveTo>
                    <a:pt x="107950" y="10172"/>
                  </a:moveTo>
                  <a:lnTo>
                    <a:pt x="0" y="10172"/>
                  </a:lnTo>
                  <a:lnTo>
                    <a:pt x="0" y="11430"/>
                  </a:lnTo>
                  <a:lnTo>
                    <a:pt x="107950" y="11430"/>
                  </a:lnTo>
                  <a:lnTo>
                    <a:pt x="107950" y="10172"/>
                  </a:lnTo>
                  <a:close/>
                </a:path>
                <a:path w="242570" h="11429">
                  <a:moveTo>
                    <a:pt x="107950" y="0"/>
                  </a:moveTo>
                  <a:lnTo>
                    <a:pt x="1270" y="0"/>
                  </a:lnTo>
                  <a:lnTo>
                    <a:pt x="1270" y="10160"/>
                  </a:lnTo>
                  <a:lnTo>
                    <a:pt x="107950" y="10160"/>
                  </a:lnTo>
                  <a:lnTo>
                    <a:pt x="107950" y="0"/>
                  </a:lnTo>
                  <a:close/>
                </a:path>
                <a:path w="242570" h="11429">
                  <a:moveTo>
                    <a:pt x="242570" y="10172"/>
                  </a:moveTo>
                  <a:lnTo>
                    <a:pt x="139700" y="10172"/>
                  </a:lnTo>
                  <a:lnTo>
                    <a:pt x="139700" y="11430"/>
                  </a:lnTo>
                  <a:lnTo>
                    <a:pt x="242570" y="11430"/>
                  </a:lnTo>
                  <a:lnTo>
                    <a:pt x="242570" y="10172"/>
                  </a:lnTo>
                  <a:close/>
                </a:path>
                <a:path w="242570" h="11429">
                  <a:moveTo>
                    <a:pt x="242570" y="0"/>
                  </a:moveTo>
                  <a:lnTo>
                    <a:pt x="139700" y="0"/>
                  </a:lnTo>
                  <a:lnTo>
                    <a:pt x="139700" y="10160"/>
                  </a:lnTo>
                  <a:lnTo>
                    <a:pt x="242570" y="10160"/>
                  </a:lnTo>
                  <a:lnTo>
                    <a:pt x="242570" y="0"/>
                  </a:lnTo>
                  <a:close/>
                </a:path>
              </a:pathLst>
            </a:custGeom>
            <a:solidFill>
              <a:srgbClr val="006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" name="object 743"/>
            <p:cNvSpPr/>
            <p:nvPr/>
          </p:nvSpPr>
          <p:spPr>
            <a:xfrm>
              <a:off x="7072630" y="3375659"/>
              <a:ext cx="242570" cy="11430"/>
            </a:xfrm>
            <a:custGeom>
              <a:avLst/>
              <a:gdLst/>
              <a:ahLst/>
              <a:cxnLst/>
              <a:rect l="l" t="t" r="r" b="b"/>
              <a:pathLst>
                <a:path w="242570" h="11429">
                  <a:moveTo>
                    <a:pt x="10795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07950" y="11430"/>
                  </a:lnTo>
                  <a:lnTo>
                    <a:pt x="107950" y="0"/>
                  </a:lnTo>
                  <a:close/>
                </a:path>
                <a:path w="242570" h="11429">
                  <a:moveTo>
                    <a:pt x="242570" y="0"/>
                  </a:moveTo>
                  <a:lnTo>
                    <a:pt x="139700" y="0"/>
                  </a:lnTo>
                  <a:lnTo>
                    <a:pt x="139700" y="11430"/>
                  </a:lnTo>
                  <a:lnTo>
                    <a:pt x="242570" y="11430"/>
                  </a:lnTo>
                  <a:lnTo>
                    <a:pt x="242570" y="0"/>
                  </a:lnTo>
                  <a:close/>
                </a:path>
              </a:pathLst>
            </a:custGeom>
            <a:solidFill>
              <a:srgbClr val="006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4" name="object 744"/>
            <p:cNvSpPr/>
            <p:nvPr/>
          </p:nvSpPr>
          <p:spPr>
            <a:xfrm>
              <a:off x="7071360" y="3387089"/>
              <a:ext cx="243840" cy="10160"/>
            </a:xfrm>
            <a:custGeom>
              <a:avLst/>
              <a:gdLst/>
              <a:ahLst/>
              <a:cxnLst/>
              <a:rect l="l" t="t" r="r" b="b"/>
              <a:pathLst>
                <a:path w="243840" h="10160">
                  <a:moveTo>
                    <a:pt x="109220" y="0"/>
                  </a:moveTo>
                  <a:lnTo>
                    <a:pt x="1270" y="0"/>
                  </a:lnTo>
                  <a:lnTo>
                    <a:pt x="1270" y="5080"/>
                  </a:lnTo>
                  <a:lnTo>
                    <a:pt x="0" y="5080"/>
                  </a:lnTo>
                  <a:lnTo>
                    <a:pt x="0" y="10160"/>
                  </a:lnTo>
                  <a:lnTo>
                    <a:pt x="109220" y="10160"/>
                  </a:lnTo>
                  <a:lnTo>
                    <a:pt x="109220" y="5080"/>
                  </a:lnTo>
                  <a:lnTo>
                    <a:pt x="109220" y="0"/>
                  </a:lnTo>
                  <a:close/>
                </a:path>
                <a:path w="243840" h="10160">
                  <a:moveTo>
                    <a:pt x="243840" y="0"/>
                  </a:moveTo>
                  <a:lnTo>
                    <a:pt x="140970" y="0"/>
                  </a:lnTo>
                  <a:lnTo>
                    <a:pt x="140970" y="10160"/>
                  </a:lnTo>
                  <a:lnTo>
                    <a:pt x="243840" y="10160"/>
                  </a:lnTo>
                  <a:lnTo>
                    <a:pt x="243840" y="0"/>
                  </a:lnTo>
                  <a:close/>
                </a:path>
              </a:pathLst>
            </a:custGeom>
            <a:solidFill>
              <a:srgbClr val="006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5" name="object 745"/>
            <p:cNvSpPr/>
            <p:nvPr/>
          </p:nvSpPr>
          <p:spPr>
            <a:xfrm>
              <a:off x="7071360" y="3397249"/>
              <a:ext cx="245110" cy="11430"/>
            </a:xfrm>
            <a:custGeom>
              <a:avLst/>
              <a:gdLst/>
              <a:ahLst/>
              <a:cxnLst/>
              <a:rect l="l" t="t" r="r" b="b"/>
              <a:pathLst>
                <a:path w="245109" h="11429">
                  <a:moveTo>
                    <a:pt x="109220" y="2552"/>
                  </a:moveTo>
                  <a:lnTo>
                    <a:pt x="0" y="2552"/>
                  </a:lnTo>
                  <a:lnTo>
                    <a:pt x="0" y="11430"/>
                  </a:lnTo>
                  <a:lnTo>
                    <a:pt x="109220" y="11430"/>
                  </a:lnTo>
                  <a:lnTo>
                    <a:pt x="109220" y="2552"/>
                  </a:lnTo>
                  <a:close/>
                </a:path>
                <a:path w="245109" h="11429">
                  <a:moveTo>
                    <a:pt x="10922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109220" y="2540"/>
                  </a:lnTo>
                  <a:lnTo>
                    <a:pt x="109220" y="0"/>
                  </a:lnTo>
                  <a:close/>
                </a:path>
                <a:path w="245109" h="11429">
                  <a:moveTo>
                    <a:pt x="243840" y="0"/>
                  </a:moveTo>
                  <a:lnTo>
                    <a:pt x="140970" y="0"/>
                  </a:lnTo>
                  <a:lnTo>
                    <a:pt x="140970" y="2540"/>
                  </a:lnTo>
                  <a:lnTo>
                    <a:pt x="243840" y="2540"/>
                  </a:lnTo>
                  <a:lnTo>
                    <a:pt x="243840" y="0"/>
                  </a:lnTo>
                  <a:close/>
                </a:path>
                <a:path w="245109" h="11429">
                  <a:moveTo>
                    <a:pt x="245110" y="2552"/>
                  </a:moveTo>
                  <a:lnTo>
                    <a:pt x="140970" y="2552"/>
                  </a:lnTo>
                  <a:lnTo>
                    <a:pt x="140970" y="11430"/>
                  </a:lnTo>
                  <a:lnTo>
                    <a:pt x="245110" y="11430"/>
                  </a:lnTo>
                  <a:lnTo>
                    <a:pt x="245110" y="2552"/>
                  </a:lnTo>
                  <a:close/>
                </a:path>
              </a:pathLst>
            </a:custGeom>
            <a:solidFill>
              <a:srgbClr val="006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" name="object 746"/>
            <p:cNvSpPr/>
            <p:nvPr/>
          </p:nvSpPr>
          <p:spPr>
            <a:xfrm>
              <a:off x="7071360" y="3408679"/>
              <a:ext cx="245110" cy="11430"/>
            </a:xfrm>
            <a:custGeom>
              <a:avLst/>
              <a:gdLst/>
              <a:ahLst/>
              <a:cxnLst/>
              <a:rect l="l" t="t" r="r" b="b"/>
              <a:pathLst>
                <a:path w="245109" h="11429">
                  <a:moveTo>
                    <a:pt x="10922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09220" y="11430"/>
                  </a:lnTo>
                  <a:lnTo>
                    <a:pt x="109220" y="0"/>
                  </a:lnTo>
                  <a:close/>
                </a:path>
                <a:path w="245109" h="11429">
                  <a:moveTo>
                    <a:pt x="245110" y="0"/>
                  </a:moveTo>
                  <a:lnTo>
                    <a:pt x="140970" y="0"/>
                  </a:lnTo>
                  <a:lnTo>
                    <a:pt x="140970" y="11430"/>
                  </a:lnTo>
                  <a:lnTo>
                    <a:pt x="245110" y="11430"/>
                  </a:lnTo>
                  <a:lnTo>
                    <a:pt x="245110" y="0"/>
                  </a:lnTo>
                  <a:close/>
                </a:path>
              </a:pathLst>
            </a:custGeom>
            <a:solidFill>
              <a:srgbClr val="006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" name="object 747"/>
            <p:cNvSpPr/>
            <p:nvPr/>
          </p:nvSpPr>
          <p:spPr>
            <a:xfrm>
              <a:off x="7071360" y="3420109"/>
              <a:ext cx="245110" cy="10160"/>
            </a:xfrm>
            <a:custGeom>
              <a:avLst/>
              <a:gdLst/>
              <a:ahLst/>
              <a:cxnLst/>
              <a:rect l="l" t="t" r="r" b="b"/>
              <a:pathLst>
                <a:path w="245109" h="10160">
                  <a:moveTo>
                    <a:pt x="10922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09220" y="10160"/>
                  </a:lnTo>
                  <a:lnTo>
                    <a:pt x="109220" y="0"/>
                  </a:lnTo>
                  <a:close/>
                </a:path>
                <a:path w="245109" h="10160">
                  <a:moveTo>
                    <a:pt x="245110" y="0"/>
                  </a:moveTo>
                  <a:lnTo>
                    <a:pt x="140970" y="0"/>
                  </a:lnTo>
                  <a:lnTo>
                    <a:pt x="140970" y="3810"/>
                  </a:lnTo>
                  <a:lnTo>
                    <a:pt x="140970" y="5080"/>
                  </a:lnTo>
                  <a:lnTo>
                    <a:pt x="140970" y="6350"/>
                  </a:lnTo>
                  <a:lnTo>
                    <a:pt x="140970" y="7620"/>
                  </a:lnTo>
                  <a:lnTo>
                    <a:pt x="140970" y="8890"/>
                  </a:lnTo>
                  <a:lnTo>
                    <a:pt x="140970" y="10160"/>
                  </a:lnTo>
                  <a:lnTo>
                    <a:pt x="224790" y="10160"/>
                  </a:lnTo>
                  <a:lnTo>
                    <a:pt x="224790" y="8890"/>
                  </a:lnTo>
                  <a:lnTo>
                    <a:pt x="228600" y="8890"/>
                  </a:lnTo>
                  <a:lnTo>
                    <a:pt x="228600" y="7620"/>
                  </a:lnTo>
                  <a:lnTo>
                    <a:pt x="233667" y="7620"/>
                  </a:lnTo>
                  <a:lnTo>
                    <a:pt x="233667" y="6350"/>
                  </a:lnTo>
                  <a:lnTo>
                    <a:pt x="237490" y="6350"/>
                  </a:lnTo>
                  <a:lnTo>
                    <a:pt x="237490" y="5080"/>
                  </a:lnTo>
                  <a:lnTo>
                    <a:pt x="242570" y="5080"/>
                  </a:lnTo>
                  <a:lnTo>
                    <a:pt x="242570" y="3810"/>
                  </a:lnTo>
                  <a:lnTo>
                    <a:pt x="245110" y="3810"/>
                  </a:lnTo>
                  <a:lnTo>
                    <a:pt x="245110" y="0"/>
                  </a:lnTo>
                  <a:close/>
                </a:path>
              </a:pathLst>
            </a:custGeom>
            <a:solidFill>
              <a:srgbClr val="006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" name="object 748"/>
            <p:cNvSpPr/>
            <p:nvPr/>
          </p:nvSpPr>
          <p:spPr>
            <a:xfrm>
              <a:off x="7071360" y="3430270"/>
              <a:ext cx="219710" cy="11430"/>
            </a:xfrm>
            <a:custGeom>
              <a:avLst/>
              <a:gdLst/>
              <a:ahLst/>
              <a:cxnLst/>
              <a:rect l="l" t="t" r="r" b="b"/>
              <a:pathLst>
                <a:path w="219709" h="11429">
                  <a:moveTo>
                    <a:pt x="10922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09220" y="11429"/>
                  </a:lnTo>
                  <a:lnTo>
                    <a:pt x="109220" y="0"/>
                  </a:lnTo>
                  <a:close/>
                </a:path>
                <a:path w="219709" h="11429">
                  <a:moveTo>
                    <a:pt x="219710" y="0"/>
                  </a:moveTo>
                  <a:lnTo>
                    <a:pt x="140970" y="0"/>
                  </a:lnTo>
                  <a:lnTo>
                    <a:pt x="140970" y="11429"/>
                  </a:lnTo>
                  <a:lnTo>
                    <a:pt x="184150" y="11429"/>
                  </a:lnTo>
                  <a:lnTo>
                    <a:pt x="184150" y="10159"/>
                  </a:lnTo>
                  <a:lnTo>
                    <a:pt x="187960" y="10159"/>
                  </a:lnTo>
                  <a:lnTo>
                    <a:pt x="187960" y="8889"/>
                  </a:lnTo>
                  <a:lnTo>
                    <a:pt x="193040" y="8889"/>
                  </a:lnTo>
                  <a:lnTo>
                    <a:pt x="193040" y="7619"/>
                  </a:lnTo>
                  <a:lnTo>
                    <a:pt x="198120" y="7619"/>
                  </a:lnTo>
                  <a:lnTo>
                    <a:pt x="198120" y="6350"/>
                  </a:lnTo>
                  <a:lnTo>
                    <a:pt x="201929" y="6350"/>
                  </a:lnTo>
                  <a:lnTo>
                    <a:pt x="201929" y="5079"/>
                  </a:lnTo>
                  <a:lnTo>
                    <a:pt x="207010" y="5079"/>
                  </a:lnTo>
                  <a:lnTo>
                    <a:pt x="207010" y="3809"/>
                  </a:lnTo>
                  <a:lnTo>
                    <a:pt x="210820" y="3809"/>
                  </a:lnTo>
                  <a:lnTo>
                    <a:pt x="210820" y="2539"/>
                  </a:lnTo>
                  <a:lnTo>
                    <a:pt x="215900" y="2539"/>
                  </a:lnTo>
                  <a:lnTo>
                    <a:pt x="215900" y="1269"/>
                  </a:lnTo>
                  <a:lnTo>
                    <a:pt x="219710" y="1269"/>
                  </a:lnTo>
                  <a:lnTo>
                    <a:pt x="219710" y="0"/>
                  </a:lnTo>
                  <a:close/>
                </a:path>
              </a:pathLst>
            </a:custGeom>
            <a:solidFill>
              <a:srgbClr val="006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" name="object 749"/>
            <p:cNvSpPr/>
            <p:nvPr/>
          </p:nvSpPr>
          <p:spPr>
            <a:xfrm>
              <a:off x="7070090" y="3441700"/>
              <a:ext cx="180340" cy="11430"/>
            </a:xfrm>
            <a:custGeom>
              <a:avLst/>
              <a:gdLst/>
              <a:ahLst/>
              <a:cxnLst/>
              <a:rect l="l" t="t" r="r" b="b"/>
              <a:pathLst>
                <a:path w="180340" h="11429">
                  <a:moveTo>
                    <a:pt x="110490" y="0"/>
                  </a:moveTo>
                  <a:lnTo>
                    <a:pt x="1269" y="0"/>
                  </a:lnTo>
                  <a:lnTo>
                    <a:pt x="1269" y="1270"/>
                  </a:lnTo>
                  <a:lnTo>
                    <a:pt x="0" y="1270"/>
                  </a:lnTo>
                  <a:lnTo>
                    <a:pt x="0" y="11429"/>
                  </a:lnTo>
                  <a:lnTo>
                    <a:pt x="110490" y="11429"/>
                  </a:lnTo>
                  <a:lnTo>
                    <a:pt x="110490" y="0"/>
                  </a:lnTo>
                  <a:close/>
                </a:path>
                <a:path w="180340" h="11429">
                  <a:moveTo>
                    <a:pt x="180339" y="0"/>
                  </a:moveTo>
                  <a:lnTo>
                    <a:pt x="142239" y="0"/>
                  </a:lnTo>
                  <a:lnTo>
                    <a:pt x="142239" y="11429"/>
                  </a:lnTo>
                  <a:lnTo>
                    <a:pt x="143509" y="11429"/>
                  </a:lnTo>
                  <a:lnTo>
                    <a:pt x="143509" y="10160"/>
                  </a:lnTo>
                  <a:lnTo>
                    <a:pt x="149859" y="10160"/>
                  </a:lnTo>
                  <a:lnTo>
                    <a:pt x="149859" y="8889"/>
                  </a:lnTo>
                  <a:lnTo>
                    <a:pt x="153669" y="8889"/>
                  </a:lnTo>
                  <a:lnTo>
                    <a:pt x="153669" y="7620"/>
                  </a:lnTo>
                  <a:lnTo>
                    <a:pt x="158749" y="7620"/>
                  </a:lnTo>
                  <a:lnTo>
                    <a:pt x="158749" y="6350"/>
                  </a:lnTo>
                  <a:lnTo>
                    <a:pt x="162559" y="6350"/>
                  </a:lnTo>
                  <a:lnTo>
                    <a:pt x="162559" y="5079"/>
                  </a:lnTo>
                  <a:lnTo>
                    <a:pt x="167639" y="5079"/>
                  </a:lnTo>
                  <a:lnTo>
                    <a:pt x="167639" y="3810"/>
                  </a:lnTo>
                  <a:lnTo>
                    <a:pt x="171449" y="3810"/>
                  </a:lnTo>
                  <a:lnTo>
                    <a:pt x="171449" y="2539"/>
                  </a:lnTo>
                  <a:lnTo>
                    <a:pt x="176529" y="2539"/>
                  </a:lnTo>
                  <a:lnTo>
                    <a:pt x="176529" y="1270"/>
                  </a:lnTo>
                  <a:lnTo>
                    <a:pt x="180339" y="1270"/>
                  </a:lnTo>
                  <a:lnTo>
                    <a:pt x="180339" y="0"/>
                  </a:lnTo>
                  <a:close/>
                </a:path>
              </a:pathLst>
            </a:custGeom>
            <a:solidFill>
              <a:srgbClr val="006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" name="object 750"/>
            <p:cNvSpPr/>
            <p:nvPr/>
          </p:nvSpPr>
          <p:spPr>
            <a:xfrm>
              <a:off x="7070090" y="3453129"/>
              <a:ext cx="110489" cy="21590"/>
            </a:xfrm>
            <a:custGeom>
              <a:avLst/>
              <a:gdLst/>
              <a:ahLst/>
              <a:cxnLst/>
              <a:rect l="l" t="t" r="r" b="b"/>
              <a:pathLst>
                <a:path w="110490" h="21589">
                  <a:moveTo>
                    <a:pt x="11049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0" y="21590"/>
                  </a:lnTo>
                  <a:lnTo>
                    <a:pt x="110490" y="21590"/>
                  </a:lnTo>
                  <a:lnTo>
                    <a:pt x="110490" y="10160"/>
                  </a:lnTo>
                  <a:lnTo>
                    <a:pt x="110490" y="0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1" name="object 751"/>
            <p:cNvSpPr/>
            <p:nvPr/>
          </p:nvSpPr>
          <p:spPr>
            <a:xfrm>
              <a:off x="7070090" y="3474720"/>
              <a:ext cx="110489" cy="11430"/>
            </a:xfrm>
            <a:custGeom>
              <a:avLst/>
              <a:gdLst/>
              <a:ahLst/>
              <a:cxnLst/>
              <a:rect l="l" t="t" r="r" b="b"/>
              <a:pathLst>
                <a:path w="110490" h="11429">
                  <a:moveTo>
                    <a:pt x="0" y="11429"/>
                  </a:moveTo>
                  <a:lnTo>
                    <a:pt x="0" y="0"/>
                  </a:lnTo>
                  <a:lnTo>
                    <a:pt x="110490" y="0"/>
                  </a:lnTo>
                  <a:lnTo>
                    <a:pt x="110490" y="11429"/>
                  </a:lnTo>
                  <a:lnTo>
                    <a:pt x="0" y="11429"/>
                  </a:lnTo>
                  <a:close/>
                </a:path>
              </a:pathLst>
            </a:custGeom>
            <a:solidFill>
              <a:srgbClr val="006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2" name="object 752"/>
            <p:cNvSpPr/>
            <p:nvPr/>
          </p:nvSpPr>
          <p:spPr>
            <a:xfrm>
              <a:off x="7070090" y="3486150"/>
              <a:ext cx="110489" cy="11430"/>
            </a:xfrm>
            <a:custGeom>
              <a:avLst/>
              <a:gdLst/>
              <a:ahLst/>
              <a:cxnLst/>
              <a:rect l="l" t="t" r="r" b="b"/>
              <a:pathLst>
                <a:path w="110490" h="11429">
                  <a:moveTo>
                    <a:pt x="0" y="11429"/>
                  </a:moveTo>
                  <a:lnTo>
                    <a:pt x="0" y="0"/>
                  </a:lnTo>
                  <a:lnTo>
                    <a:pt x="110490" y="0"/>
                  </a:lnTo>
                  <a:lnTo>
                    <a:pt x="110490" y="11429"/>
                  </a:lnTo>
                  <a:lnTo>
                    <a:pt x="0" y="11429"/>
                  </a:lnTo>
                  <a:close/>
                </a:path>
              </a:pathLst>
            </a:custGeom>
            <a:solidFill>
              <a:srgbClr val="006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3" name="object 753"/>
            <p:cNvSpPr/>
            <p:nvPr/>
          </p:nvSpPr>
          <p:spPr>
            <a:xfrm>
              <a:off x="7070090" y="3497580"/>
              <a:ext cx="110489" cy="10160"/>
            </a:xfrm>
            <a:custGeom>
              <a:avLst/>
              <a:gdLst/>
              <a:ahLst/>
              <a:cxnLst/>
              <a:rect l="l" t="t" r="r" b="b"/>
              <a:pathLst>
                <a:path w="110490" h="10160">
                  <a:moveTo>
                    <a:pt x="0" y="10160"/>
                  </a:moveTo>
                  <a:lnTo>
                    <a:pt x="0" y="0"/>
                  </a:lnTo>
                  <a:lnTo>
                    <a:pt x="110490" y="0"/>
                  </a:lnTo>
                  <a:lnTo>
                    <a:pt x="110490" y="10160"/>
                  </a:lnTo>
                  <a:lnTo>
                    <a:pt x="0" y="10160"/>
                  </a:lnTo>
                  <a:close/>
                </a:path>
              </a:pathLst>
            </a:custGeom>
            <a:solidFill>
              <a:srgbClr val="006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4" name="object 754"/>
            <p:cNvSpPr/>
            <p:nvPr/>
          </p:nvSpPr>
          <p:spPr>
            <a:xfrm>
              <a:off x="7070090" y="3507740"/>
              <a:ext cx="110489" cy="11430"/>
            </a:xfrm>
            <a:custGeom>
              <a:avLst/>
              <a:gdLst/>
              <a:ahLst/>
              <a:cxnLst/>
              <a:rect l="l" t="t" r="r" b="b"/>
              <a:pathLst>
                <a:path w="110490" h="11429">
                  <a:moveTo>
                    <a:pt x="0" y="11430"/>
                  </a:moveTo>
                  <a:lnTo>
                    <a:pt x="0" y="0"/>
                  </a:lnTo>
                  <a:lnTo>
                    <a:pt x="110490" y="0"/>
                  </a:lnTo>
                  <a:lnTo>
                    <a:pt x="110490" y="11430"/>
                  </a:lnTo>
                  <a:lnTo>
                    <a:pt x="0" y="11430"/>
                  </a:lnTo>
                  <a:close/>
                </a:path>
              </a:pathLst>
            </a:custGeom>
            <a:solidFill>
              <a:srgbClr val="006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5" name="object 755"/>
            <p:cNvSpPr/>
            <p:nvPr/>
          </p:nvSpPr>
          <p:spPr>
            <a:xfrm>
              <a:off x="7070090" y="3519170"/>
              <a:ext cx="110489" cy="11430"/>
            </a:xfrm>
            <a:custGeom>
              <a:avLst/>
              <a:gdLst/>
              <a:ahLst/>
              <a:cxnLst/>
              <a:rect l="l" t="t" r="r" b="b"/>
              <a:pathLst>
                <a:path w="110490" h="11429">
                  <a:moveTo>
                    <a:pt x="0" y="11429"/>
                  </a:moveTo>
                  <a:lnTo>
                    <a:pt x="0" y="0"/>
                  </a:lnTo>
                  <a:lnTo>
                    <a:pt x="110490" y="0"/>
                  </a:lnTo>
                  <a:lnTo>
                    <a:pt x="110490" y="11429"/>
                  </a:lnTo>
                  <a:lnTo>
                    <a:pt x="0" y="11429"/>
                  </a:lnTo>
                  <a:close/>
                </a:path>
              </a:pathLst>
            </a:custGeom>
            <a:solidFill>
              <a:srgbClr val="006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6" name="object 756"/>
            <p:cNvSpPr/>
            <p:nvPr/>
          </p:nvSpPr>
          <p:spPr>
            <a:xfrm>
              <a:off x="7070090" y="3530600"/>
              <a:ext cx="110489" cy="10160"/>
            </a:xfrm>
            <a:custGeom>
              <a:avLst/>
              <a:gdLst/>
              <a:ahLst/>
              <a:cxnLst/>
              <a:rect l="l" t="t" r="r" b="b"/>
              <a:pathLst>
                <a:path w="110490" h="10160">
                  <a:moveTo>
                    <a:pt x="0" y="10160"/>
                  </a:moveTo>
                  <a:lnTo>
                    <a:pt x="0" y="0"/>
                  </a:lnTo>
                  <a:lnTo>
                    <a:pt x="110490" y="0"/>
                  </a:lnTo>
                  <a:lnTo>
                    <a:pt x="110490" y="10160"/>
                  </a:lnTo>
                  <a:lnTo>
                    <a:pt x="0" y="10160"/>
                  </a:lnTo>
                  <a:close/>
                </a:path>
              </a:pathLst>
            </a:custGeom>
            <a:solidFill>
              <a:srgbClr val="005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" name="object 757"/>
            <p:cNvSpPr/>
            <p:nvPr/>
          </p:nvSpPr>
          <p:spPr>
            <a:xfrm>
              <a:off x="7070090" y="3540760"/>
              <a:ext cx="110489" cy="11430"/>
            </a:xfrm>
            <a:custGeom>
              <a:avLst/>
              <a:gdLst/>
              <a:ahLst/>
              <a:cxnLst/>
              <a:rect l="l" t="t" r="r" b="b"/>
              <a:pathLst>
                <a:path w="110490" h="11429">
                  <a:moveTo>
                    <a:pt x="0" y="11429"/>
                  </a:moveTo>
                  <a:lnTo>
                    <a:pt x="0" y="0"/>
                  </a:lnTo>
                  <a:lnTo>
                    <a:pt x="110490" y="0"/>
                  </a:lnTo>
                  <a:lnTo>
                    <a:pt x="110490" y="11429"/>
                  </a:lnTo>
                  <a:lnTo>
                    <a:pt x="0" y="11429"/>
                  </a:lnTo>
                  <a:close/>
                </a:path>
              </a:pathLst>
            </a:custGeom>
            <a:solidFill>
              <a:srgbClr val="005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8" name="object 758"/>
            <p:cNvSpPr/>
            <p:nvPr/>
          </p:nvSpPr>
          <p:spPr>
            <a:xfrm>
              <a:off x="7070090" y="3552190"/>
              <a:ext cx="110489" cy="10160"/>
            </a:xfrm>
            <a:custGeom>
              <a:avLst/>
              <a:gdLst/>
              <a:ahLst/>
              <a:cxnLst/>
              <a:rect l="l" t="t" r="r" b="b"/>
              <a:pathLst>
                <a:path w="110490" h="10160">
                  <a:moveTo>
                    <a:pt x="0" y="10160"/>
                  </a:moveTo>
                  <a:lnTo>
                    <a:pt x="0" y="0"/>
                  </a:lnTo>
                  <a:lnTo>
                    <a:pt x="110490" y="0"/>
                  </a:lnTo>
                  <a:lnTo>
                    <a:pt x="110490" y="10160"/>
                  </a:lnTo>
                  <a:lnTo>
                    <a:pt x="0" y="10160"/>
                  </a:lnTo>
                  <a:close/>
                </a:path>
              </a:pathLst>
            </a:custGeom>
            <a:solidFill>
              <a:srgbClr val="005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9" name="object 759"/>
            <p:cNvSpPr/>
            <p:nvPr/>
          </p:nvSpPr>
          <p:spPr>
            <a:xfrm>
              <a:off x="7070090" y="3562350"/>
              <a:ext cx="110489" cy="11430"/>
            </a:xfrm>
            <a:custGeom>
              <a:avLst/>
              <a:gdLst/>
              <a:ahLst/>
              <a:cxnLst/>
              <a:rect l="l" t="t" r="r" b="b"/>
              <a:pathLst>
                <a:path w="110490" h="11429">
                  <a:moveTo>
                    <a:pt x="0" y="11429"/>
                  </a:moveTo>
                  <a:lnTo>
                    <a:pt x="0" y="0"/>
                  </a:lnTo>
                  <a:lnTo>
                    <a:pt x="110490" y="0"/>
                  </a:lnTo>
                  <a:lnTo>
                    <a:pt x="110490" y="11429"/>
                  </a:lnTo>
                  <a:lnTo>
                    <a:pt x="0" y="11429"/>
                  </a:lnTo>
                  <a:close/>
                </a:path>
              </a:pathLst>
            </a:custGeom>
            <a:solidFill>
              <a:srgbClr val="005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" name="object 760"/>
            <p:cNvSpPr/>
            <p:nvPr/>
          </p:nvSpPr>
          <p:spPr>
            <a:xfrm>
              <a:off x="7070090" y="3573780"/>
              <a:ext cx="246379" cy="11430"/>
            </a:xfrm>
            <a:custGeom>
              <a:avLst/>
              <a:gdLst/>
              <a:ahLst/>
              <a:cxnLst/>
              <a:rect l="l" t="t" r="r" b="b"/>
              <a:pathLst>
                <a:path w="246379" h="11429">
                  <a:moveTo>
                    <a:pt x="11049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0490" y="11430"/>
                  </a:lnTo>
                  <a:lnTo>
                    <a:pt x="110490" y="0"/>
                  </a:lnTo>
                  <a:close/>
                </a:path>
                <a:path w="246379" h="11429">
                  <a:moveTo>
                    <a:pt x="246379" y="2539"/>
                  </a:moveTo>
                  <a:lnTo>
                    <a:pt x="245109" y="2539"/>
                  </a:lnTo>
                  <a:lnTo>
                    <a:pt x="245109" y="3810"/>
                  </a:lnTo>
                  <a:lnTo>
                    <a:pt x="238759" y="3810"/>
                  </a:lnTo>
                  <a:lnTo>
                    <a:pt x="238759" y="5080"/>
                  </a:lnTo>
                  <a:lnTo>
                    <a:pt x="233679" y="5080"/>
                  </a:lnTo>
                  <a:lnTo>
                    <a:pt x="233679" y="6350"/>
                  </a:lnTo>
                  <a:lnTo>
                    <a:pt x="229869" y="6350"/>
                  </a:lnTo>
                  <a:lnTo>
                    <a:pt x="229869" y="7620"/>
                  </a:lnTo>
                  <a:lnTo>
                    <a:pt x="224789" y="7620"/>
                  </a:lnTo>
                  <a:lnTo>
                    <a:pt x="224789" y="8890"/>
                  </a:lnTo>
                  <a:lnTo>
                    <a:pt x="219709" y="8890"/>
                  </a:lnTo>
                  <a:lnTo>
                    <a:pt x="219709" y="10160"/>
                  </a:lnTo>
                  <a:lnTo>
                    <a:pt x="215900" y="10160"/>
                  </a:lnTo>
                  <a:lnTo>
                    <a:pt x="215900" y="11430"/>
                  </a:lnTo>
                  <a:lnTo>
                    <a:pt x="246379" y="11430"/>
                  </a:lnTo>
                  <a:lnTo>
                    <a:pt x="246379" y="2539"/>
                  </a:lnTo>
                  <a:close/>
                </a:path>
              </a:pathLst>
            </a:custGeom>
            <a:solidFill>
              <a:srgbClr val="005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" name="object 761"/>
            <p:cNvSpPr/>
            <p:nvPr/>
          </p:nvSpPr>
          <p:spPr>
            <a:xfrm>
              <a:off x="7070090" y="3585210"/>
              <a:ext cx="246379" cy="11430"/>
            </a:xfrm>
            <a:custGeom>
              <a:avLst/>
              <a:gdLst/>
              <a:ahLst/>
              <a:cxnLst/>
              <a:rect l="l" t="t" r="r" b="b"/>
              <a:pathLst>
                <a:path w="246379" h="11429">
                  <a:moveTo>
                    <a:pt x="11049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10489" y="11429"/>
                  </a:lnTo>
                  <a:lnTo>
                    <a:pt x="110490" y="0"/>
                  </a:lnTo>
                  <a:close/>
                </a:path>
                <a:path w="246379" h="11429">
                  <a:moveTo>
                    <a:pt x="246379" y="0"/>
                  </a:moveTo>
                  <a:lnTo>
                    <a:pt x="210819" y="0"/>
                  </a:lnTo>
                  <a:lnTo>
                    <a:pt x="210819" y="1269"/>
                  </a:lnTo>
                  <a:lnTo>
                    <a:pt x="205739" y="1269"/>
                  </a:lnTo>
                  <a:lnTo>
                    <a:pt x="205739" y="2539"/>
                  </a:lnTo>
                  <a:lnTo>
                    <a:pt x="201929" y="2539"/>
                  </a:lnTo>
                  <a:lnTo>
                    <a:pt x="201929" y="3810"/>
                  </a:lnTo>
                  <a:lnTo>
                    <a:pt x="196850" y="3810"/>
                  </a:lnTo>
                  <a:lnTo>
                    <a:pt x="196850" y="5079"/>
                  </a:lnTo>
                  <a:lnTo>
                    <a:pt x="191769" y="5079"/>
                  </a:lnTo>
                  <a:lnTo>
                    <a:pt x="191769" y="6350"/>
                  </a:lnTo>
                  <a:lnTo>
                    <a:pt x="187959" y="6350"/>
                  </a:lnTo>
                  <a:lnTo>
                    <a:pt x="187959" y="7619"/>
                  </a:lnTo>
                  <a:lnTo>
                    <a:pt x="182879" y="7619"/>
                  </a:lnTo>
                  <a:lnTo>
                    <a:pt x="182879" y="8889"/>
                  </a:lnTo>
                  <a:lnTo>
                    <a:pt x="177800" y="8889"/>
                  </a:lnTo>
                  <a:lnTo>
                    <a:pt x="177800" y="10160"/>
                  </a:lnTo>
                  <a:lnTo>
                    <a:pt x="173989" y="10160"/>
                  </a:lnTo>
                  <a:lnTo>
                    <a:pt x="173989" y="11429"/>
                  </a:lnTo>
                  <a:lnTo>
                    <a:pt x="246379" y="11429"/>
                  </a:lnTo>
                  <a:lnTo>
                    <a:pt x="246379" y="0"/>
                  </a:lnTo>
                  <a:close/>
                </a:path>
              </a:pathLst>
            </a:custGeom>
            <a:solidFill>
              <a:srgbClr val="005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" name="object 762"/>
            <p:cNvSpPr/>
            <p:nvPr/>
          </p:nvSpPr>
          <p:spPr>
            <a:xfrm>
              <a:off x="7070090" y="3596639"/>
              <a:ext cx="246379" cy="10160"/>
            </a:xfrm>
            <a:custGeom>
              <a:avLst/>
              <a:gdLst/>
              <a:ahLst/>
              <a:cxnLst/>
              <a:rect l="l" t="t" r="r" b="b"/>
              <a:pathLst>
                <a:path w="246379" h="10160">
                  <a:moveTo>
                    <a:pt x="11049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10490" y="10160"/>
                  </a:lnTo>
                  <a:lnTo>
                    <a:pt x="110490" y="0"/>
                  </a:lnTo>
                  <a:close/>
                </a:path>
                <a:path w="246379" h="10160">
                  <a:moveTo>
                    <a:pt x="246380" y="0"/>
                  </a:moveTo>
                  <a:lnTo>
                    <a:pt x="168910" y="0"/>
                  </a:lnTo>
                  <a:lnTo>
                    <a:pt x="168910" y="1270"/>
                  </a:lnTo>
                  <a:lnTo>
                    <a:pt x="163830" y="1270"/>
                  </a:lnTo>
                  <a:lnTo>
                    <a:pt x="163830" y="2540"/>
                  </a:lnTo>
                  <a:lnTo>
                    <a:pt x="160020" y="2540"/>
                  </a:lnTo>
                  <a:lnTo>
                    <a:pt x="160020" y="3810"/>
                  </a:lnTo>
                  <a:lnTo>
                    <a:pt x="154940" y="3810"/>
                  </a:lnTo>
                  <a:lnTo>
                    <a:pt x="154940" y="5080"/>
                  </a:lnTo>
                  <a:lnTo>
                    <a:pt x="149860" y="5080"/>
                  </a:lnTo>
                  <a:lnTo>
                    <a:pt x="149860" y="6350"/>
                  </a:lnTo>
                  <a:lnTo>
                    <a:pt x="147320" y="6350"/>
                  </a:lnTo>
                  <a:lnTo>
                    <a:pt x="147320" y="10160"/>
                  </a:lnTo>
                  <a:lnTo>
                    <a:pt x="246380" y="10160"/>
                  </a:lnTo>
                  <a:lnTo>
                    <a:pt x="246380" y="6350"/>
                  </a:lnTo>
                  <a:lnTo>
                    <a:pt x="246380" y="5080"/>
                  </a:lnTo>
                  <a:lnTo>
                    <a:pt x="246380" y="3810"/>
                  </a:lnTo>
                  <a:lnTo>
                    <a:pt x="246380" y="2540"/>
                  </a:lnTo>
                  <a:lnTo>
                    <a:pt x="246380" y="1270"/>
                  </a:lnTo>
                  <a:lnTo>
                    <a:pt x="246380" y="0"/>
                  </a:lnTo>
                  <a:close/>
                </a:path>
              </a:pathLst>
            </a:custGeom>
            <a:solidFill>
              <a:srgbClr val="005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3" name="object 763"/>
            <p:cNvSpPr/>
            <p:nvPr/>
          </p:nvSpPr>
          <p:spPr>
            <a:xfrm>
              <a:off x="7070090" y="3606799"/>
              <a:ext cx="246379" cy="11430"/>
            </a:xfrm>
            <a:custGeom>
              <a:avLst/>
              <a:gdLst/>
              <a:ahLst/>
              <a:cxnLst/>
              <a:rect l="l" t="t" r="r" b="b"/>
              <a:pathLst>
                <a:path w="246379" h="11429">
                  <a:moveTo>
                    <a:pt x="11049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0490" y="11430"/>
                  </a:lnTo>
                  <a:lnTo>
                    <a:pt x="110490" y="0"/>
                  </a:lnTo>
                  <a:close/>
                </a:path>
                <a:path w="246379" h="11429">
                  <a:moveTo>
                    <a:pt x="246380" y="11430"/>
                  </a:moveTo>
                  <a:lnTo>
                    <a:pt x="246367" y="0"/>
                  </a:lnTo>
                  <a:lnTo>
                    <a:pt x="147320" y="0"/>
                  </a:lnTo>
                  <a:lnTo>
                    <a:pt x="147320" y="11430"/>
                  </a:lnTo>
                  <a:lnTo>
                    <a:pt x="246380" y="11430"/>
                  </a:lnTo>
                  <a:close/>
                </a:path>
              </a:pathLst>
            </a:custGeom>
            <a:solidFill>
              <a:srgbClr val="005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" name="object 764"/>
            <p:cNvSpPr/>
            <p:nvPr/>
          </p:nvSpPr>
          <p:spPr>
            <a:xfrm>
              <a:off x="7070090" y="3618229"/>
              <a:ext cx="246379" cy="11430"/>
            </a:xfrm>
            <a:custGeom>
              <a:avLst/>
              <a:gdLst/>
              <a:ahLst/>
              <a:cxnLst/>
              <a:rect l="l" t="t" r="r" b="b"/>
              <a:pathLst>
                <a:path w="246379" h="11429">
                  <a:moveTo>
                    <a:pt x="11049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0490" y="11430"/>
                  </a:lnTo>
                  <a:lnTo>
                    <a:pt x="110490" y="0"/>
                  </a:lnTo>
                  <a:close/>
                </a:path>
                <a:path w="246379" h="11429">
                  <a:moveTo>
                    <a:pt x="246380" y="11430"/>
                  </a:moveTo>
                  <a:lnTo>
                    <a:pt x="246367" y="0"/>
                  </a:lnTo>
                  <a:lnTo>
                    <a:pt x="147320" y="0"/>
                  </a:lnTo>
                  <a:lnTo>
                    <a:pt x="147320" y="11430"/>
                  </a:lnTo>
                  <a:lnTo>
                    <a:pt x="246380" y="11430"/>
                  </a:lnTo>
                  <a:close/>
                </a:path>
              </a:pathLst>
            </a:custGeom>
            <a:solidFill>
              <a:srgbClr val="005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" name="object 765"/>
            <p:cNvSpPr/>
            <p:nvPr/>
          </p:nvSpPr>
          <p:spPr>
            <a:xfrm>
              <a:off x="7070090" y="3629659"/>
              <a:ext cx="246379" cy="10160"/>
            </a:xfrm>
            <a:custGeom>
              <a:avLst/>
              <a:gdLst/>
              <a:ahLst/>
              <a:cxnLst/>
              <a:rect l="l" t="t" r="r" b="b"/>
              <a:pathLst>
                <a:path w="246379" h="10160">
                  <a:moveTo>
                    <a:pt x="11049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10490" y="10160"/>
                  </a:lnTo>
                  <a:lnTo>
                    <a:pt x="110490" y="0"/>
                  </a:lnTo>
                  <a:close/>
                </a:path>
                <a:path w="246379" h="10160">
                  <a:moveTo>
                    <a:pt x="246367" y="0"/>
                  </a:moveTo>
                  <a:lnTo>
                    <a:pt x="147320" y="0"/>
                  </a:lnTo>
                  <a:lnTo>
                    <a:pt x="147320" y="5080"/>
                  </a:lnTo>
                  <a:lnTo>
                    <a:pt x="147320" y="10160"/>
                  </a:lnTo>
                  <a:lnTo>
                    <a:pt x="245110" y="10160"/>
                  </a:lnTo>
                  <a:lnTo>
                    <a:pt x="245110" y="5080"/>
                  </a:lnTo>
                  <a:lnTo>
                    <a:pt x="246367" y="5080"/>
                  </a:lnTo>
                  <a:lnTo>
                    <a:pt x="246367" y="0"/>
                  </a:lnTo>
                  <a:close/>
                </a:path>
              </a:pathLst>
            </a:custGeom>
            <a:solidFill>
              <a:srgbClr val="005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" name="object 766"/>
            <p:cNvSpPr/>
            <p:nvPr/>
          </p:nvSpPr>
          <p:spPr>
            <a:xfrm>
              <a:off x="7070090" y="3639819"/>
              <a:ext cx="245110" cy="11430"/>
            </a:xfrm>
            <a:custGeom>
              <a:avLst/>
              <a:gdLst/>
              <a:ahLst/>
              <a:cxnLst/>
              <a:rect l="l" t="t" r="r" b="b"/>
              <a:pathLst>
                <a:path w="245109" h="11429">
                  <a:moveTo>
                    <a:pt x="11049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0490" y="11430"/>
                  </a:lnTo>
                  <a:lnTo>
                    <a:pt x="110490" y="0"/>
                  </a:lnTo>
                  <a:close/>
                </a:path>
                <a:path w="245109" h="11429">
                  <a:moveTo>
                    <a:pt x="245110" y="0"/>
                  </a:moveTo>
                  <a:lnTo>
                    <a:pt x="147320" y="0"/>
                  </a:lnTo>
                  <a:lnTo>
                    <a:pt x="147320" y="11430"/>
                  </a:lnTo>
                  <a:lnTo>
                    <a:pt x="245110" y="11430"/>
                  </a:lnTo>
                  <a:lnTo>
                    <a:pt x="245110" y="0"/>
                  </a:lnTo>
                  <a:close/>
                </a:path>
              </a:pathLst>
            </a:custGeom>
            <a:solidFill>
              <a:srgbClr val="005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" name="object 767"/>
            <p:cNvSpPr/>
            <p:nvPr/>
          </p:nvSpPr>
          <p:spPr>
            <a:xfrm>
              <a:off x="7070090" y="3651249"/>
              <a:ext cx="245110" cy="11430"/>
            </a:xfrm>
            <a:custGeom>
              <a:avLst/>
              <a:gdLst/>
              <a:ahLst/>
              <a:cxnLst/>
              <a:rect l="l" t="t" r="r" b="b"/>
              <a:pathLst>
                <a:path w="245109" h="11429">
                  <a:moveTo>
                    <a:pt x="11049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0490" y="11430"/>
                  </a:lnTo>
                  <a:lnTo>
                    <a:pt x="110490" y="0"/>
                  </a:lnTo>
                  <a:close/>
                </a:path>
                <a:path w="245109" h="11429">
                  <a:moveTo>
                    <a:pt x="245110" y="0"/>
                  </a:moveTo>
                  <a:lnTo>
                    <a:pt x="147320" y="0"/>
                  </a:lnTo>
                  <a:lnTo>
                    <a:pt x="147320" y="11430"/>
                  </a:lnTo>
                  <a:lnTo>
                    <a:pt x="245110" y="11430"/>
                  </a:lnTo>
                  <a:lnTo>
                    <a:pt x="245110" y="0"/>
                  </a:lnTo>
                  <a:close/>
                </a:path>
              </a:pathLst>
            </a:custGeom>
            <a:solidFill>
              <a:srgbClr val="005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8" name="object 768"/>
            <p:cNvSpPr/>
            <p:nvPr/>
          </p:nvSpPr>
          <p:spPr>
            <a:xfrm>
              <a:off x="7070090" y="3662679"/>
              <a:ext cx="245110" cy="10160"/>
            </a:xfrm>
            <a:custGeom>
              <a:avLst/>
              <a:gdLst/>
              <a:ahLst/>
              <a:cxnLst/>
              <a:rect l="l" t="t" r="r" b="b"/>
              <a:pathLst>
                <a:path w="245109" h="10160">
                  <a:moveTo>
                    <a:pt x="11049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10490" y="10160"/>
                  </a:lnTo>
                  <a:lnTo>
                    <a:pt x="110490" y="0"/>
                  </a:lnTo>
                  <a:close/>
                </a:path>
                <a:path w="245109" h="10160">
                  <a:moveTo>
                    <a:pt x="245110" y="0"/>
                  </a:moveTo>
                  <a:lnTo>
                    <a:pt x="147320" y="0"/>
                  </a:lnTo>
                  <a:lnTo>
                    <a:pt x="147320" y="10160"/>
                  </a:lnTo>
                  <a:lnTo>
                    <a:pt x="245110" y="10160"/>
                  </a:lnTo>
                  <a:lnTo>
                    <a:pt x="245110" y="0"/>
                  </a:lnTo>
                  <a:close/>
                </a:path>
              </a:pathLst>
            </a:custGeom>
            <a:solidFill>
              <a:srgbClr val="005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9" name="object 769"/>
            <p:cNvSpPr/>
            <p:nvPr/>
          </p:nvSpPr>
          <p:spPr>
            <a:xfrm>
              <a:off x="7070090" y="3672839"/>
              <a:ext cx="245110" cy="11430"/>
            </a:xfrm>
            <a:custGeom>
              <a:avLst/>
              <a:gdLst/>
              <a:ahLst/>
              <a:cxnLst/>
              <a:rect l="l" t="t" r="r" b="b"/>
              <a:pathLst>
                <a:path w="245109" h="11429">
                  <a:moveTo>
                    <a:pt x="11049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0490" y="11430"/>
                  </a:lnTo>
                  <a:lnTo>
                    <a:pt x="110490" y="0"/>
                  </a:lnTo>
                  <a:close/>
                </a:path>
                <a:path w="245109" h="11429">
                  <a:moveTo>
                    <a:pt x="245110" y="0"/>
                  </a:moveTo>
                  <a:lnTo>
                    <a:pt x="147320" y="0"/>
                  </a:lnTo>
                  <a:lnTo>
                    <a:pt x="147320" y="11430"/>
                  </a:lnTo>
                  <a:lnTo>
                    <a:pt x="245110" y="11430"/>
                  </a:lnTo>
                  <a:lnTo>
                    <a:pt x="245110" y="0"/>
                  </a:lnTo>
                  <a:close/>
                </a:path>
              </a:pathLst>
            </a:custGeom>
            <a:solidFill>
              <a:srgbClr val="005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0" name="object 770"/>
            <p:cNvSpPr/>
            <p:nvPr/>
          </p:nvSpPr>
          <p:spPr>
            <a:xfrm>
              <a:off x="7070090" y="3684269"/>
              <a:ext cx="245110" cy="11430"/>
            </a:xfrm>
            <a:custGeom>
              <a:avLst/>
              <a:gdLst/>
              <a:ahLst/>
              <a:cxnLst/>
              <a:rect l="l" t="t" r="r" b="b"/>
              <a:pathLst>
                <a:path w="245109" h="11429">
                  <a:moveTo>
                    <a:pt x="11049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10490" y="11430"/>
                  </a:lnTo>
                  <a:lnTo>
                    <a:pt x="110490" y="0"/>
                  </a:lnTo>
                  <a:close/>
                </a:path>
                <a:path w="245109" h="11429">
                  <a:moveTo>
                    <a:pt x="245110" y="0"/>
                  </a:moveTo>
                  <a:lnTo>
                    <a:pt x="147320" y="0"/>
                  </a:lnTo>
                  <a:lnTo>
                    <a:pt x="147320" y="5080"/>
                  </a:lnTo>
                  <a:lnTo>
                    <a:pt x="147320" y="11430"/>
                  </a:lnTo>
                  <a:lnTo>
                    <a:pt x="243840" y="11430"/>
                  </a:lnTo>
                  <a:lnTo>
                    <a:pt x="243840" y="5080"/>
                  </a:lnTo>
                  <a:lnTo>
                    <a:pt x="245110" y="5080"/>
                  </a:lnTo>
                  <a:lnTo>
                    <a:pt x="245110" y="0"/>
                  </a:lnTo>
                  <a:close/>
                </a:path>
              </a:pathLst>
            </a:custGeom>
            <a:solidFill>
              <a:srgbClr val="005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1" name="object 771"/>
            <p:cNvSpPr/>
            <p:nvPr/>
          </p:nvSpPr>
          <p:spPr>
            <a:xfrm>
              <a:off x="7071360" y="3695699"/>
              <a:ext cx="242570" cy="11430"/>
            </a:xfrm>
            <a:custGeom>
              <a:avLst/>
              <a:gdLst/>
              <a:ahLst/>
              <a:cxnLst/>
              <a:rect l="l" t="t" r="r" b="b"/>
              <a:pathLst>
                <a:path w="242570" h="11429">
                  <a:moveTo>
                    <a:pt x="10922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09220" y="11430"/>
                  </a:lnTo>
                  <a:lnTo>
                    <a:pt x="109220" y="0"/>
                  </a:lnTo>
                  <a:close/>
                </a:path>
                <a:path w="242570" h="11429">
                  <a:moveTo>
                    <a:pt x="242570" y="0"/>
                  </a:moveTo>
                  <a:lnTo>
                    <a:pt x="146050" y="0"/>
                  </a:lnTo>
                  <a:lnTo>
                    <a:pt x="146050" y="6350"/>
                  </a:lnTo>
                  <a:lnTo>
                    <a:pt x="146050" y="11430"/>
                  </a:lnTo>
                  <a:lnTo>
                    <a:pt x="241300" y="11430"/>
                  </a:lnTo>
                  <a:lnTo>
                    <a:pt x="241300" y="6350"/>
                  </a:lnTo>
                  <a:lnTo>
                    <a:pt x="242570" y="6350"/>
                  </a:lnTo>
                  <a:lnTo>
                    <a:pt x="242570" y="0"/>
                  </a:lnTo>
                  <a:close/>
                </a:path>
              </a:pathLst>
            </a:custGeom>
            <a:solidFill>
              <a:srgbClr val="005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2" name="object 772"/>
            <p:cNvSpPr/>
            <p:nvPr/>
          </p:nvSpPr>
          <p:spPr>
            <a:xfrm>
              <a:off x="7071360" y="3707129"/>
              <a:ext cx="241300" cy="10160"/>
            </a:xfrm>
            <a:custGeom>
              <a:avLst/>
              <a:gdLst/>
              <a:ahLst/>
              <a:cxnLst/>
              <a:rect l="l" t="t" r="r" b="b"/>
              <a:pathLst>
                <a:path w="241300" h="10160">
                  <a:moveTo>
                    <a:pt x="10922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09220" y="10160"/>
                  </a:lnTo>
                  <a:lnTo>
                    <a:pt x="109220" y="0"/>
                  </a:lnTo>
                  <a:close/>
                </a:path>
                <a:path w="241300" h="10160">
                  <a:moveTo>
                    <a:pt x="241300" y="0"/>
                  </a:moveTo>
                  <a:lnTo>
                    <a:pt x="146050" y="0"/>
                  </a:lnTo>
                  <a:lnTo>
                    <a:pt x="146050" y="10160"/>
                  </a:lnTo>
                  <a:lnTo>
                    <a:pt x="241300" y="10160"/>
                  </a:lnTo>
                  <a:lnTo>
                    <a:pt x="241300" y="0"/>
                  </a:lnTo>
                  <a:close/>
                </a:path>
              </a:pathLst>
            </a:custGeom>
            <a:solidFill>
              <a:srgbClr val="004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3" name="object 773"/>
            <p:cNvSpPr/>
            <p:nvPr/>
          </p:nvSpPr>
          <p:spPr>
            <a:xfrm>
              <a:off x="7071360" y="3717289"/>
              <a:ext cx="241300" cy="11430"/>
            </a:xfrm>
            <a:custGeom>
              <a:avLst/>
              <a:gdLst/>
              <a:ahLst/>
              <a:cxnLst/>
              <a:rect l="l" t="t" r="r" b="b"/>
              <a:pathLst>
                <a:path w="241300" h="11429">
                  <a:moveTo>
                    <a:pt x="109220" y="6362"/>
                  </a:moveTo>
                  <a:lnTo>
                    <a:pt x="0" y="6362"/>
                  </a:lnTo>
                  <a:lnTo>
                    <a:pt x="0" y="11430"/>
                  </a:lnTo>
                  <a:lnTo>
                    <a:pt x="109220" y="11430"/>
                  </a:lnTo>
                  <a:lnTo>
                    <a:pt x="109220" y="6362"/>
                  </a:lnTo>
                  <a:close/>
                </a:path>
                <a:path w="241300" h="11429">
                  <a:moveTo>
                    <a:pt x="10922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109220" y="6350"/>
                  </a:lnTo>
                  <a:lnTo>
                    <a:pt x="109220" y="0"/>
                  </a:lnTo>
                  <a:close/>
                </a:path>
                <a:path w="241300" h="11429">
                  <a:moveTo>
                    <a:pt x="240017" y="6362"/>
                  </a:moveTo>
                  <a:lnTo>
                    <a:pt x="146050" y="6362"/>
                  </a:lnTo>
                  <a:lnTo>
                    <a:pt x="146050" y="11430"/>
                  </a:lnTo>
                  <a:lnTo>
                    <a:pt x="240017" y="11430"/>
                  </a:lnTo>
                  <a:lnTo>
                    <a:pt x="240017" y="6362"/>
                  </a:lnTo>
                  <a:close/>
                </a:path>
                <a:path w="241300" h="11429">
                  <a:moveTo>
                    <a:pt x="241300" y="0"/>
                  </a:moveTo>
                  <a:lnTo>
                    <a:pt x="146050" y="0"/>
                  </a:lnTo>
                  <a:lnTo>
                    <a:pt x="146050" y="6350"/>
                  </a:lnTo>
                  <a:lnTo>
                    <a:pt x="241300" y="6350"/>
                  </a:lnTo>
                  <a:lnTo>
                    <a:pt x="241300" y="0"/>
                  </a:lnTo>
                  <a:close/>
                </a:path>
              </a:pathLst>
            </a:custGeom>
            <a:solidFill>
              <a:srgbClr val="004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4" name="object 774"/>
            <p:cNvSpPr/>
            <p:nvPr/>
          </p:nvSpPr>
          <p:spPr>
            <a:xfrm>
              <a:off x="7071360" y="3728719"/>
              <a:ext cx="240029" cy="11430"/>
            </a:xfrm>
            <a:custGeom>
              <a:avLst/>
              <a:gdLst/>
              <a:ahLst/>
              <a:cxnLst/>
              <a:rect l="l" t="t" r="r" b="b"/>
              <a:pathLst>
                <a:path w="240029" h="11429">
                  <a:moveTo>
                    <a:pt x="10922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109220" y="11430"/>
                  </a:lnTo>
                  <a:lnTo>
                    <a:pt x="109220" y="0"/>
                  </a:lnTo>
                  <a:close/>
                </a:path>
                <a:path w="240029" h="11429">
                  <a:moveTo>
                    <a:pt x="240017" y="0"/>
                  </a:moveTo>
                  <a:lnTo>
                    <a:pt x="146050" y="0"/>
                  </a:lnTo>
                  <a:lnTo>
                    <a:pt x="146050" y="3810"/>
                  </a:lnTo>
                  <a:lnTo>
                    <a:pt x="146050" y="10160"/>
                  </a:lnTo>
                  <a:lnTo>
                    <a:pt x="146050" y="11430"/>
                  </a:lnTo>
                  <a:lnTo>
                    <a:pt x="237490" y="11430"/>
                  </a:lnTo>
                  <a:lnTo>
                    <a:pt x="237490" y="10160"/>
                  </a:lnTo>
                  <a:lnTo>
                    <a:pt x="238747" y="10160"/>
                  </a:lnTo>
                  <a:lnTo>
                    <a:pt x="238747" y="3810"/>
                  </a:lnTo>
                  <a:lnTo>
                    <a:pt x="240017" y="3810"/>
                  </a:lnTo>
                  <a:lnTo>
                    <a:pt x="240017" y="0"/>
                  </a:lnTo>
                  <a:close/>
                </a:path>
              </a:pathLst>
            </a:custGeom>
            <a:solidFill>
              <a:srgbClr val="004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5" name="object 775"/>
            <p:cNvSpPr/>
            <p:nvPr/>
          </p:nvSpPr>
          <p:spPr>
            <a:xfrm>
              <a:off x="7071360" y="3740149"/>
              <a:ext cx="237490" cy="10160"/>
            </a:xfrm>
            <a:custGeom>
              <a:avLst/>
              <a:gdLst/>
              <a:ahLst/>
              <a:cxnLst/>
              <a:rect l="l" t="t" r="r" b="b"/>
              <a:pathLst>
                <a:path w="237490" h="10160">
                  <a:moveTo>
                    <a:pt x="110490" y="1270"/>
                  </a:moveTo>
                  <a:lnTo>
                    <a:pt x="109220" y="1270"/>
                  </a:lnTo>
                  <a:lnTo>
                    <a:pt x="10922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0160"/>
                  </a:lnTo>
                  <a:lnTo>
                    <a:pt x="110490" y="10160"/>
                  </a:lnTo>
                  <a:lnTo>
                    <a:pt x="110490" y="1270"/>
                  </a:lnTo>
                  <a:close/>
                </a:path>
                <a:path w="237490" h="10160">
                  <a:moveTo>
                    <a:pt x="237490" y="0"/>
                  </a:moveTo>
                  <a:lnTo>
                    <a:pt x="146050" y="0"/>
                  </a:lnTo>
                  <a:lnTo>
                    <a:pt x="146050" y="2540"/>
                  </a:lnTo>
                  <a:lnTo>
                    <a:pt x="144780" y="2540"/>
                  </a:lnTo>
                  <a:lnTo>
                    <a:pt x="144780" y="7620"/>
                  </a:lnTo>
                  <a:lnTo>
                    <a:pt x="144780" y="10160"/>
                  </a:lnTo>
                  <a:lnTo>
                    <a:pt x="236220" y="10160"/>
                  </a:lnTo>
                  <a:lnTo>
                    <a:pt x="236220" y="7620"/>
                  </a:lnTo>
                  <a:lnTo>
                    <a:pt x="237490" y="7620"/>
                  </a:lnTo>
                  <a:lnTo>
                    <a:pt x="237490" y="2540"/>
                  </a:lnTo>
                  <a:lnTo>
                    <a:pt x="237490" y="0"/>
                  </a:lnTo>
                  <a:close/>
                </a:path>
              </a:pathLst>
            </a:custGeom>
            <a:solidFill>
              <a:srgbClr val="004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6" name="object 776"/>
            <p:cNvSpPr/>
            <p:nvPr/>
          </p:nvSpPr>
          <p:spPr>
            <a:xfrm>
              <a:off x="7071360" y="3750309"/>
              <a:ext cx="236220" cy="11430"/>
            </a:xfrm>
            <a:custGeom>
              <a:avLst/>
              <a:gdLst/>
              <a:ahLst/>
              <a:cxnLst/>
              <a:rect l="l" t="t" r="r" b="b"/>
              <a:pathLst>
                <a:path w="236220" h="11429">
                  <a:moveTo>
                    <a:pt x="111760" y="6350"/>
                  </a:moveTo>
                  <a:lnTo>
                    <a:pt x="110490" y="6350"/>
                  </a:lnTo>
                  <a:lnTo>
                    <a:pt x="110490" y="3810"/>
                  </a:lnTo>
                  <a:lnTo>
                    <a:pt x="1104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1270" y="3810"/>
                  </a:lnTo>
                  <a:lnTo>
                    <a:pt x="1270" y="6350"/>
                  </a:lnTo>
                  <a:lnTo>
                    <a:pt x="1270" y="11430"/>
                  </a:lnTo>
                  <a:lnTo>
                    <a:pt x="111760" y="11430"/>
                  </a:lnTo>
                  <a:lnTo>
                    <a:pt x="111760" y="6350"/>
                  </a:lnTo>
                  <a:close/>
                </a:path>
                <a:path w="236220" h="11429">
                  <a:moveTo>
                    <a:pt x="236220" y="0"/>
                  </a:moveTo>
                  <a:lnTo>
                    <a:pt x="144780" y="0"/>
                  </a:lnTo>
                  <a:lnTo>
                    <a:pt x="144780" y="1270"/>
                  </a:lnTo>
                  <a:lnTo>
                    <a:pt x="143510" y="1270"/>
                  </a:lnTo>
                  <a:lnTo>
                    <a:pt x="143510" y="3810"/>
                  </a:lnTo>
                  <a:lnTo>
                    <a:pt x="143510" y="6350"/>
                  </a:lnTo>
                  <a:lnTo>
                    <a:pt x="143510" y="11430"/>
                  </a:lnTo>
                  <a:lnTo>
                    <a:pt x="234950" y="11430"/>
                  </a:lnTo>
                  <a:lnTo>
                    <a:pt x="234950" y="6350"/>
                  </a:lnTo>
                  <a:lnTo>
                    <a:pt x="236220" y="6350"/>
                  </a:lnTo>
                  <a:lnTo>
                    <a:pt x="236220" y="3810"/>
                  </a:lnTo>
                  <a:lnTo>
                    <a:pt x="236220" y="1270"/>
                  </a:lnTo>
                  <a:lnTo>
                    <a:pt x="236220" y="0"/>
                  </a:lnTo>
                  <a:close/>
                </a:path>
              </a:pathLst>
            </a:custGeom>
            <a:solidFill>
              <a:srgbClr val="004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7" name="object 777"/>
            <p:cNvSpPr/>
            <p:nvPr/>
          </p:nvSpPr>
          <p:spPr>
            <a:xfrm>
              <a:off x="7072630" y="3761739"/>
              <a:ext cx="232410" cy="11430"/>
            </a:xfrm>
            <a:custGeom>
              <a:avLst/>
              <a:gdLst/>
              <a:ahLst/>
              <a:cxnLst/>
              <a:rect l="l" t="t" r="r" b="b"/>
              <a:pathLst>
                <a:path w="232409" h="11429">
                  <a:moveTo>
                    <a:pt x="110490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110490" y="5080"/>
                  </a:lnTo>
                  <a:lnTo>
                    <a:pt x="110490" y="0"/>
                  </a:lnTo>
                  <a:close/>
                </a:path>
                <a:path w="232409" h="11429">
                  <a:moveTo>
                    <a:pt x="111760" y="7620"/>
                  </a:moveTo>
                  <a:lnTo>
                    <a:pt x="110490" y="7620"/>
                  </a:lnTo>
                  <a:lnTo>
                    <a:pt x="110490" y="5092"/>
                  </a:lnTo>
                  <a:lnTo>
                    <a:pt x="0" y="5092"/>
                  </a:lnTo>
                  <a:lnTo>
                    <a:pt x="0" y="7620"/>
                  </a:lnTo>
                  <a:lnTo>
                    <a:pt x="1270" y="7620"/>
                  </a:lnTo>
                  <a:lnTo>
                    <a:pt x="1270" y="11430"/>
                  </a:lnTo>
                  <a:lnTo>
                    <a:pt x="111760" y="11430"/>
                  </a:lnTo>
                  <a:lnTo>
                    <a:pt x="111760" y="7620"/>
                  </a:lnTo>
                  <a:close/>
                </a:path>
                <a:path w="232409" h="11429">
                  <a:moveTo>
                    <a:pt x="232410" y="0"/>
                  </a:moveTo>
                  <a:lnTo>
                    <a:pt x="142240" y="0"/>
                  </a:lnTo>
                  <a:lnTo>
                    <a:pt x="142240" y="3810"/>
                  </a:lnTo>
                  <a:lnTo>
                    <a:pt x="140970" y="3810"/>
                  </a:lnTo>
                  <a:lnTo>
                    <a:pt x="140970" y="5080"/>
                  </a:lnTo>
                  <a:lnTo>
                    <a:pt x="140970" y="8890"/>
                  </a:lnTo>
                  <a:lnTo>
                    <a:pt x="140970" y="10160"/>
                  </a:lnTo>
                  <a:lnTo>
                    <a:pt x="139700" y="10160"/>
                  </a:lnTo>
                  <a:lnTo>
                    <a:pt x="139700" y="11430"/>
                  </a:lnTo>
                  <a:lnTo>
                    <a:pt x="229870" y="11430"/>
                  </a:lnTo>
                  <a:lnTo>
                    <a:pt x="229870" y="10160"/>
                  </a:lnTo>
                  <a:lnTo>
                    <a:pt x="229870" y="8890"/>
                  </a:lnTo>
                  <a:lnTo>
                    <a:pt x="231140" y="8890"/>
                  </a:lnTo>
                  <a:lnTo>
                    <a:pt x="231140" y="5080"/>
                  </a:lnTo>
                  <a:lnTo>
                    <a:pt x="232410" y="5080"/>
                  </a:lnTo>
                  <a:lnTo>
                    <a:pt x="232410" y="3810"/>
                  </a:lnTo>
                  <a:lnTo>
                    <a:pt x="232410" y="0"/>
                  </a:lnTo>
                  <a:close/>
                </a:path>
              </a:pathLst>
            </a:custGeom>
            <a:solidFill>
              <a:srgbClr val="004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8" name="object 778"/>
            <p:cNvSpPr/>
            <p:nvPr/>
          </p:nvSpPr>
          <p:spPr>
            <a:xfrm>
              <a:off x="7073900" y="3773169"/>
              <a:ext cx="228600" cy="10160"/>
            </a:xfrm>
            <a:custGeom>
              <a:avLst/>
              <a:gdLst/>
              <a:ahLst/>
              <a:cxnLst/>
              <a:rect l="l" t="t" r="r" b="b"/>
              <a:pathLst>
                <a:path w="228600" h="10160">
                  <a:moveTo>
                    <a:pt x="11049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10490" y="1270"/>
                  </a:lnTo>
                  <a:lnTo>
                    <a:pt x="110490" y="0"/>
                  </a:lnTo>
                  <a:close/>
                </a:path>
                <a:path w="228600" h="10160">
                  <a:moveTo>
                    <a:pt x="114300" y="8890"/>
                  </a:moveTo>
                  <a:lnTo>
                    <a:pt x="113030" y="8890"/>
                  </a:lnTo>
                  <a:lnTo>
                    <a:pt x="113030" y="7620"/>
                  </a:lnTo>
                  <a:lnTo>
                    <a:pt x="113030" y="6350"/>
                  </a:lnTo>
                  <a:lnTo>
                    <a:pt x="111760" y="6350"/>
                  </a:lnTo>
                  <a:lnTo>
                    <a:pt x="111760" y="1282"/>
                  </a:lnTo>
                  <a:lnTo>
                    <a:pt x="0" y="1282"/>
                  </a:lnTo>
                  <a:lnTo>
                    <a:pt x="0" y="6350"/>
                  </a:lnTo>
                  <a:lnTo>
                    <a:pt x="1270" y="6350"/>
                  </a:lnTo>
                  <a:lnTo>
                    <a:pt x="1270" y="7620"/>
                  </a:lnTo>
                  <a:lnTo>
                    <a:pt x="1270" y="8890"/>
                  </a:lnTo>
                  <a:lnTo>
                    <a:pt x="1270" y="10160"/>
                  </a:lnTo>
                  <a:lnTo>
                    <a:pt x="114300" y="10160"/>
                  </a:lnTo>
                  <a:lnTo>
                    <a:pt x="114300" y="8890"/>
                  </a:lnTo>
                  <a:close/>
                </a:path>
                <a:path w="228600" h="10160">
                  <a:moveTo>
                    <a:pt x="228600" y="0"/>
                  </a:moveTo>
                  <a:lnTo>
                    <a:pt x="138430" y="0"/>
                  </a:lnTo>
                  <a:lnTo>
                    <a:pt x="138430" y="1270"/>
                  </a:lnTo>
                  <a:lnTo>
                    <a:pt x="138430" y="2540"/>
                  </a:lnTo>
                  <a:lnTo>
                    <a:pt x="138430" y="3810"/>
                  </a:lnTo>
                  <a:lnTo>
                    <a:pt x="137160" y="3810"/>
                  </a:lnTo>
                  <a:lnTo>
                    <a:pt x="137160" y="7620"/>
                  </a:lnTo>
                  <a:lnTo>
                    <a:pt x="135890" y="7620"/>
                  </a:lnTo>
                  <a:lnTo>
                    <a:pt x="135890" y="8890"/>
                  </a:lnTo>
                  <a:lnTo>
                    <a:pt x="134620" y="8890"/>
                  </a:lnTo>
                  <a:lnTo>
                    <a:pt x="134620" y="10160"/>
                  </a:lnTo>
                  <a:lnTo>
                    <a:pt x="226060" y="10160"/>
                  </a:lnTo>
                  <a:lnTo>
                    <a:pt x="226060" y="8890"/>
                  </a:lnTo>
                  <a:lnTo>
                    <a:pt x="226060" y="7620"/>
                  </a:lnTo>
                  <a:lnTo>
                    <a:pt x="227330" y="7620"/>
                  </a:lnTo>
                  <a:lnTo>
                    <a:pt x="227330" y="3810"/>
                  </a:lnTo>
                  <a:lnTo>
                    <a:pt x="227330" y="2540"/>
                  </a:lnTo>
                  <a:lnTo>
                    <a:pt x="228600" y="2540"/>
                  </a:lnTo>
                  <a:lnTo>
                    <a:pt x="228600" y="127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04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9" name="object 779"/>
            <p:cNvSpPr/>
            <p:nvPr/>
          </p:nvSpPr>
          <p:spPr>
            <a:xfrm>
              <a:off x="7075170" y="3783329"/>
              <a:ext cx="224790" cy="11430"/>
            </a:xfrm>
            <a:custGeom>
              <a:avLst/>
              <a:gdLst/>
              <a:ahLst/>
              <a:cxnLst/>
              <a:rect l="l" t="t" r="r" b="b"/>
              <a:pathLst>
                <a:path w="224790" h="11429">
                  <a:moveTo>
                    <a:pt x="121920" y="8890"/>
                  </a:moveTo>
                  <a:lnTo>
                    <a:pt x="118110" y="8890"/>
                  </a:lnTo>
                  <a:lnTo>
                    <a:pt x="118110" y="7620"/>
                  </a:lnTo>
                  <a:lnTo>
                    <a:pt x="116840" y="7620"/>
                  </a:lnTo>
                  <a:lnTo>
                    <a:pt x="116840" y="5080"/>
                  </a:lnTo>
                  <a:lnTo>
                    <a:pt x="115570" y="5080"/>
                  </a:lnTo>
                  <a:lnTo>
                    <a:pt x="115570" y="3810"/>
                  </a:lnTo>
                  <a:lnTo>
                    <a:pt x="114300" y="3810"/>
                  </a:lnTo>
                  <a:lnTo>
                    <a:pt x="114300" y="1270"/>
                  </a:lnTo>
                  <a:lnTo>
                    <a:pt x="113030" y="1270"/>
                  </a:lnTo>
                  <a:lnTo>
                    <a:pt x="11303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0" y="762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121920" y="10160"/>
                  </a:lnTo>
                  <a:lnTo>
                    <a:pt x="121920" y="8890"/>
                  </a:lnTo>
                  <a:close/>
                </a:path>
                <a:path w="224790" h="11429">
                  <a:moveTo>
                    <a:pt x="222250" y="10172"/>
                  </a:moveTo>
                  <a:lnTo>
                    <a:pt x="1270" y="10172"/>
                  </a:lnTo>
                  <a:lnTo>
                    <a:pt x="1270" y="11430"/>
                  </a:lnTo>
                  <a:lnTo>
                    <a:pt x="222250" y="11430"/>
                  </a:lnTo>
                  <a:lnTo>
                    <a:pt x="222250" y="10172"/>
                  </a:lnTo>
                  <a:close/>
                </a:path>
                <a:path w="224790" h="11429">
                  <a:moveTo>
                    <a:pt x="224790" y="0"/>
                  </a:moveTo>
                  <a:lnTo>
                    <a:pt x="133350" y="0"/>
                  </a:lnTo>
                  <a:lnTo>
                    <a:pt x="133350" y="2540"/>
                  </a:lnTo>
                  <a:lnTo>
                    <a:pt x="130810" y="2540"/>
                  </a:lnTo>
                  <a:lnTo>
                    <a:pt x="130810" y="3810"/>
                  </a:lnTo>
                  <a:lnTo>
                    <a:pt x="129540" y="3810"/>
                  </a:lnTo>
                  <a:lnTo>
                    <a:pt x="129540" y="5080"/>
                  </a:lnTo>
                  <a:lnTo>
                    <a:pt x="128270" y="5080"/>
                  </a:lnTo>
                  <a:lnTo>
                    <a:pt x="128270" y="6350"/>
                  </a:lnTo>
                  <a:lnTo>
                    <a:pt x="127000" y="6350"/>
                  </a:lnTo>
                  <a:lnTo>
                    <a:pt x="127000" y="7620"/>
                  </a:lnTo>
                  <a:lnTo>
                    <a:pt x="123190" y="7620"/>
                  </a:lnTo>
                  <a:lnTo>
                    <a:pt x="123190" y="8890"/>
                  </a:lnTo>
                  <a:lnTo>
                    <a:pt x="123190" y="10160"/>
                  </a:lnTo>
                  <a:lnTo>
                    <a:pt x="222237" y="10160"/>
                  </a:lnTo>
                  <a:lnTo>
                    <a:pt x="222237" y="8890"/>
                  </a:lnTo>
                  <a:lnTo>
                    <a:pt x="223507" y="8890"/>
                  </a:lnTo>
                  <a:lnTo>
                    <a:pt x="223507" y="7620"/>
                  </a:lnTo>
                  <a:lnTo>
                    <a:pt x="223507" y="6350"/>
                  </a:lnTo>
                  <a:lnTo>
                    <a:pt x="223507" y="5080"/>
                  </a:lnTo>
                  <a:lnTo>
                    <a:pt x="223507" y="3810"/>
                  </a:lnTo>
                  <a:lnTo>
                    <a:pt x="224790" y="3810"/>
                  </a:lnTo>
                  <a:lnTo>
                    <a:pt x="224790" y="2540"/>
                  </a:lnTo>
                  <a:lnTo>
                    <a:pt x="224790" y="0"/>
                  </a:lnTo>
                  <a:close/>
                </a:path>
              </a:pathLst>
            </a:custGeom>
            <a:solidFill>
              <a:srgbClr val="004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0" name="object 780"/>
            <p:cNvSpPr/>
            <p:nvPr/>
          </p:nvSpPr>
          <p:spPr>
            <a:xfrm>
              <a:off x="7076440" y="3794759"/>
              <a:ext cx="220979" cy="11430"/>
            </a:xfrm>
            <a:custGeom>
              <a:avLst/>
              <a:gdLst/>
              <a:ahLst/>
              <a:cxnLst/>
              <a:rect l="l" t="t" r="r" b="b"/>
              <a:pathLst>
                <a:path w="220979" h="11429">
                  <a:moveTo>
                    <a:pt x="2209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0" y="8890"/>
                  </a:lnTo>
                  <a:lnTo>
                    <a:pt x="0" y="11430"/>
                  </a:lnTo>
                  <a:lnTo>
                    <a:pt x="217170" y="11430"/>
                  </a:lnTo>
                  <a:lnTo>
                    <a:pt x="217170" y="8890"/>
                  </a:lnTo>
                  <a:lnTo>
                    <a:pt x="218440" y="8890"/>
                  </a:lnTo>
                  <a:lnTo>
                    <a:pt x="218440" y="5080"/>
                  </a:lnTo>
                  <a:lnTo>
                    <a:pt x="219710" y="5080"/>
                  </a:lnTo>
                  <a:lnTo>
                    <a:pt x="219710" y="1270"/>
                  </a:lnTo>
                  <a:lnTo>
                    <a:pt x="220980" y="1270"/>
                  </a:lnTo>
                  <a:lnTo>
                    <a:pt x="220980" y="0"/>
                  </a:lnTo>
                  <a:close/>
                </a:path>
              </a:pathLst>
            </a:custGeom>
            <a:solidFill>
              <a:srgbClr val="004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1" name="object 781"/>
            <p:cNvSpPr/>
            <p:nvPr/>
          </p:nvSpPr>
          <p:spPr>
            <a:xfrm>
              <a:off x="7077710" y="3806189"/>
              <a:ext cx="215900" cy="10160"/>
            </a:xfrm>
            <a:custGeom>
              <a:avLst/>
              <a:gdLst/>
              <a:ahLst/>
              <a:cxnLst/>
              <a:rect l="l" t="t" r="r" b="b"/>
              <a:pathLst>
                <a:path w="215900" h="10160">
                  <a:moveTo>
                    <a:pt x="21590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1270" y="7620"/>
                  </a:lnTo>
                  <a:lnTo>
                    <a:pt x="1270" y="10160"/>
                  </a:lnTo>
                  <a:lnTo>
                    <a:pt x="213360" y="10160"/>
                  </a:lnTo>
                  <a:lnTo>
                    <a:pt x="213360" y="7620"/>
                  </a:lnTo>
                  <a:lnTo>
                    <a:pt x="213347" y="6350"/>
                  </a:lnTo>
                  <a:lnTo>
                    <a:pt x="214617" y="6350"/>
                  </a:lnTo>
                  <a:lnTo>
                    <a:pt x="214617" y="1270"/>
                  </a:lnTo>
                  <a:lnTo>
                    <a:pt x="215900" y="1270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004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2" name="object 782"/>
            <p:cNvSpPr/>
            <p:nvPr/>
          </p:nvSpPr>
          <p:spPr>
            <a:xfrm>
              <a:off x="7078980" y="3816349"/>
              <a:ext cx="210820" cy="11430"/>
            </a:xfrm>
            <a:custGeom>
              <a:avLst/>
              <a:gdLst/>
              <a:ahLst/>
              <a:cxnLst/>
              <a:rect l="l" t="t" r="r" b="b"/>
              <a:pathLst>
                <a:path w="210820" h="11429">
                  <a:moveTo>
                    <a:pt x="21082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1270" y="5080"/>
                  </a:lnTo>
                  <a:lnTo>
                    <a:pt x="1270" y="7620"/>
                  </a:lnTo>
                  <a:lnTo>
                    <a:pt x="1270" y="11430"/>
                  </a:lnTo>
                  <a:lnTo>
                    <a:pt x="208280" y="11430"/>
                  </a:lnTo>
                  <a:lnTo>
                    <a:pt x="208280" y="7620"/>
                  </a:lnTo>
                  <a:lnTo>
                    <a:pt x="209550" y="7620"/>
                  </a:lnTo>
                  <a:lnTo>
                    <a:pt x="209550" y="5080"/>
                  </a:lnTo>
                  <a:lnTo>
                    <a:pt x="209550" y="3810"/>
                  </a:lnTo>
                  <a:lnTo>
                    <a:pt x="210820" y="3810"/>
                  </a:lnTo>
                  <a:lnTo>
                    <a:pt x="210820" y="0"/>
                  </a:lnTo>
                  <a:close/>
                </a:path>
              </a:pathLst>
            </a:custGeom>
            <a:solidFill>
              <a:srgbClr val="004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3" name="object 783"/>
            <p:cNvSpPr/>
            <p:nvPr/>
          </p:nvSpPr>
          <p:spPr>
            <a:xfrm>
              <a:off x="7080250" y="3827779"/>
              <a:ext cx="205740" cy="11430"/>
            </a:xfrm>
            <a:custGeom>
              <a:avLst/>
              <a:gdLst/>
              <a:ahLst/>
              <a:cxnLst/>
              <a:rect l="l" t="t" r="r" b="b"/>
              <a:pathLst>
                <a:path w="205740" h="11429">
                  <a:moveTo>
                    <a:pt x="200660" y="10172"/>
                  </a:moveTo>
                  <a:lnTo>
                    <a:pt x="2540" y="10172"/>
                  </a:lnTo>
                  <a:lnTo>
                    <a:pt x="2540" y="11430"/>
                  </a:lnTo>
                  <a:lnTo>
                    <a:pt x="200660" y="11430"/>
                  </a:lnTo>
                  <a:lnTo>
                    <a:pt x="200660" y="10172"/>
                  </a:lnTo>
                  <a:close/>
                </a:path>
                <a:path w="205740" h="11429">
                  <a:moveTo>
                    <a:pt x="20574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1270" y="5080"/>
                  </a:lnTo>
                  <a:lnTo>
                    <a:pt x="1270" y="7620"/>
                  </a:lnTo>
                  <a:lnTo>
                    <a:pt x="2540" y="7620"/>
                  </a:lnTo>
                  <a:lnTo>
                    <a:pt x="2540" y="10160"/>
                  </a:lnTo>
                  <a:lnTo>
                    <a:pt x="201930" y="10160"/>
                  </a:lnTo>
                  <a:lnTo>
                    <a:pt x="201930" y="7620"/>
                  </a:lnTo>
                  <a:lnTo>
                    <a:pt x="203200" y="7620"/>
                  </a:lnTo>
                  <a:lnTo>
                    <a:pt x="203200" y="5080"/>
                  </a:lnTo>
                  <a:lnTo>
                    <a:pt x="204470" y="5080"/>
                  </a:lnTo>
                  <a:lnTo>
                    <a:pt x="204470" y="2540"/>
                  </a:lnTo>
                  <a:lnTo>
                    <a:pt x="205740" y="2540"/>
                  </a:lnTo>
                  <a:lnTo>
                    <a:pt x="205740" y="1270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004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4" name="object 784"/>
            <p:cNvSpPr/>
            <p:nvPr/>
          </p:nvSpPr>
          <p:spPr>
            <a:xfrm>
              <a:off x="7082790" y="3839209"/>
              <a:ext cx="198120" cy="10160"/>
            </a:xfrm>
            <a:custGeom>
              <a:avLst/>
              <a:gdLst/>
              <a:ahLst/>
              <a:cxnLst/>
              <a:rect l="l" t="t" r="r" b="b"/>
              <a:pathLst>
                <a:path w="198120" h="10160">
                  <a:moveTo>
                    <a:pt x="1981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1270" y="2540"/>
                  </a:lnTo>
                  <a:lnTo>
                    <a:pt x="1270" y="3810"/>
                  </a:lnTo>
                  <a:lnTo>
                    <a:pt x="1270" y="6350"/>
                  </a:lnTo>
                  <a:lnTo>
                    <a:pt x="1270" y="7620"/>
                  </a:lnTo>
                  <a:lnTo>
                    <a:pt x="2540" y="7620"/>
                  </a:lnTo>
                  <a:lnTo>
                    <a:pt x="2540" y="8890"/>
                  </a:lnTo>
                  <a:lnTo>
                    <a:pt x="2540" y="10160"/>
                  </a:lnTo>
                  <a:lnTo>
                    <a:pt x="193040" y="10160"/>
                  </a:lnTo>
                  <a:lnTo>
                    <a:pt x="193040" y="8890"/>
                  </a:lnTo>
                  <a:lnTo>
                    <a:pt x="194310" y="8890"/>
                  </a:lnTo>
                  <a:lnTo>
                    <a:pt x="194310" y="7620"/>
                  </a:lnTo>
                  <a:lnTo>
                    <a:pt x="194310" y="6350"/>
                  </a:lnTo>
                  <a:lnTo>
                    <a:pt x="195567" y="6350"/>
                  </a:lnTo>
                  <a:lnTo>
                    <a:pt x="195567" y="3810"/>
                  </a:lnTo>
                  <a:lnTo>
                    <a:pt x="196837" y="3810"/>
                  </a:lnTo>
                  <a:lnTo>
                    <a:pt x="196837" y="2540"/>
                  </a:lnTo>
                  <a:lnTo>
                    <a:pt x="196850" y="1270"/>
                  </a:lnTo>
                  <a:lnTo>
                    <a:pt x="198120" y="1270"/>
                  </a:lnTo>
                  <a:lnTo>
                    <a:pt x="198120" y="0"/>
                  </a:lnTo>
                  <a:close/>
                </a:path>
              </a:pathLst>
            </a:custGeom>
            <a:solidFill>
              <a:srgbClr val="004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5" name="object 785"/>
            <p:cNvSpPr/>
            <p:nvPr/>
          </p:nvSpPr>
          <p:spPr>
            <a:xfrm>
              <a:off x="7085330" y="3849369"/>
              <a:ext cx="190500" cy="11430"/>
            </a:xfrm>
            <a:custGeom>
              <a:avLst/>
              <a:gdLst/>
              <a:ahLst/>
              <a:cxnLst/>
              <a:rect l="l" t="t" r="r" b="b"/>
              <a:pathLst>
                <a:path w="190500" h="11429">
                  <a:moveTo>
                    <a:pt x="19050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3810"/>
                  </a:lnTo>
                  <a:lnTo>
                    <a:pt x="1270" y="5080"/>
                  </a:lnTo>
                  <a:lnTo>
                    <a:pt x="2540" y="5080"/>
                  </a:lnTo>
                  <a:lnTo>
                    <a:pt x="2540" y="6350"/>
                  </a:lnTo>
                  <a:lnTo>
                    <a:pt x="2540" y="7620"/>
                  </a:lnTo>
                  <a:lnTo>
                    <a:pt x="2540" y="8890"/>
                  </a:lnTo>
                  <a:lnTo>
                    <a:pt x="3810" y="8890"/>
                  </a:lnTo>
                  <a:lnTo>
                    <a:pt x="3810" y="10160"/>
                  </a:lnTo>
                  <a:lnTo>
                    <a:pt x="3810" y="11430"/>
                  </a:lnTo>
                  <a:lnTo>
                    <a:pt x="184150" y="11430"/>
                  </a:lnTo>
                  <a:lnTo>
                    <a:pt x="184150" y="10160"/>
                  </a:lnTo>
                  <a:lnTo>
                    <a:pt x="185420" y="10160"/>
                  </a:lnTo>
                  <a:lnTo>
                    <a:pt x="185420" y="8890"/>
                  </a:lnTo>
                  <a:lnTo>
                    <a:pt x="185420" y="7620"/>
                  </a:lnTo>
                  <a:lnTo>
                    <a:pt x="186690" y="7620"/>
                  </a:lnTo>
                  <a:lnTo>
                    <a:pt x="186690" y="6350"/>
                  </a:lnTo>
                  <a:lnTo>
                    <a:pt x="187960" y="6350"/>
                  </a:lnTo>
                  <a:lnTo>
                    <a:pt x="187960" y="5080"/>
                  </a:lnTo>
                  <a:lnTo>
                    <a:pt x="187960" y="3810"/>
                  </a:lnTo>
                  <a:lnTo>
                    <a:pt x="189230" y="3810"/>
                  </a:lnTo>
                  <a:lnTo>
                    <a:pt x="189230" y="1270"/>
                  </a:lnTo>
                  <a:lnTo>
                    <a:pt x="190500" y="1270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004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6" name="object 786"/>
            <p:cNvSpPr/>
            <p:nvPr/>
          </p:nvSpPr>
          <p:spPr>
            <a:xfrm>
              <a:off x="7089140" y="3860799"/>
              <a:ext cx="180340" cy="11430"/>
            </a:xfrm>
            <a:custGeom>
              <a:avLst/>
              <a:gdLst/>
              <a:ahLst/>
              <a:cxnLst/>
              <a:rect l="l" t="t" r="r" b="b"/>
              <a:pathLst>
                <a:path w="180340" h="11429">
                  <a:moveTo>
                    <a:pt x="18034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3810"/>
                  </a:lnTo>
                  <a:lnTo>
                    <a:pt x="1270" y="5080"/>
                  </a:lnTo>
                  <a:lnTo>
                    <a:pt x="2540" y="5080"/>
                  </a:lnTo>
                  <a:lnTo>
                    <a:pt x="2540" y="7620"/>
                  </a:lnTo>
                  <a:lnTo>
                    <a:pt x="2540" y="8890"/>
                  </a:lnTo>
                  <a:lnTo>
                    <a:pt x="3810" y="8890"/>
                  </a:lnTo>
                  <a:lnTo>
                    <a:pt x="3810" y="10160"/>
                  </a:lnTo>
                  <a:lnTo>
                    <a:pt x="3810" y="11430"/>
                  </a:lnTo>
                  <a:lnTo>
                    <a:pt x="172720" y="11430"/>
                  </a:lnTo>
                  <a:lnTo>
                    <a:pt x="172720" y="10160"/>
                  </a:lnTo>
                  <a:lnTo>
                    <a:pt x="173990" y="10160"/>
                  </a:lnTo>
                  <a:lnTo>
                    <a:pt x="173990" y="8890"/>
                  </a:lnTo>
                  <a:lnTo>
                    <a:pt x="175260" y="8890"/>
                  </a:lnTo>
                  <a:lnTo>
                    <a:pt x="175260" y="7620"/>
                  </a:lnTo>
                  <a:lnTo>
                    <a:pt x="176530" y="7620"/>
                  </a:lnTo>
                  <a:lnTo>
                    <a:pt x="176530" y="5080"/>
                  </a:lnTo>
                  <a:lnTo>
                    <a:pt x="177787" y="5080"/>
                  </a:lnTo>
                  <a:lnTo>
                    <a:pt x="177787" y="3810"/>
                  </a:lnTo>
                  <a:lnTo>
                    <a:pt x="179070" y="3810"/>
                  </a:lnTo>
                  <a:lnTo>
                    <a:pt x="179070" y="1270"/>
                  </a:lnTo>
                  <a:lnTo>
                    <a:pt x="180340" y="1270"/>
                  </a:lnTo>
                  <a:lnTo>
                    <a:pt x="180340" y="0"/>
                  </a:lnTo>
                  <a:close/>
                </a:path>
              </a:pathLst>
            </a:custGeom>
            <a:solidFill>
              <a:srgbClr val="004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7" name="object 787"/>
            <p:cNvSpPr/>
            <p:nvPr/>
          </p:nvSpPr>
          <p:spPr>
            <a:xfrm>
              <a:off x="7094220" y="3872229"/>
              <a:ext cx="167640" cy="10160"/>
            </a:xfrm>
            <a:custGeom>
              <a:avLst/>
              <a:gdLst/>
              <a:ahLst/>
              <a:cxnLst/>
              <a:rect l="l" t="t" r="r" b="b"/>
              <a:pathLst>
                <a:path w="167640" h="10160">
                  <a:moveTo>
                    <a:pt x="165100" y="2552"/>
                  </a:moveTo>
                  <a:lnTo>
                    <a:pt x="1270" y="2552"/>
                  </a:lnTo>
                  <a:lnTo>
                    <a:pt x="1270" y="5080"/>
                  </a:lnTo>
                  <a:lnTo>
                    <a:pt x="2540" y="5080"/>
                  </a:lnTo>
                  <a:lnTo>
                    <a:pt x="2540" y="6350"/>
                  </a:lnTo>
                  <a:lnTo>
                    <a:pt x="2540" y="7620"/>
                  </a:lnTo>
                  <a:lnTo>
                    <a:pt x="3810" y="7620"/>
                  </a:lnTo>
                  <a:lnTo>
                    <a:pt x="3810" y="8890"/>
                  </a:lnTo>
                  <a:lnTo>
                    <a:pt x="3810" y="10160"/>
                  </a:lnTo>
                  <a:lnTo>
                    <a:pt x="161290" y="10160"/>
                  </a:lnTo>
                  <a:lnTo>
                    <a:pt x="161290" y="8890"/>
                  </a:lnTo>
                  <a:lnTo>
                    <a:pt x="162560" y="8890"/>
                  </a:lnTo>
                  <a:lnTo>
                    <a:pt x="162560" y="7620"/>
                  </a:lnTo>
                  <a:lnTo>
                    <a:pt x="162560" y="6350"/>
                  </a:lnTo>
                  <a:lnTo>
                    <a:pt x="163830" y="6350"/>
                  </a:lnTo>
                  <a:lnTo>
                    <a:pt x="163830" y="5080"/>
                  </a:lnTo>
                  <a:lnTo>
                    <a:pt x="165100" y="5080"/>
                  </a:lnTo>
                  <a:lnTo>
                    <a:pt x="165100" y="2552"/>
                  </a:lnTo>
                  <a:close/>
                </a:path>
                <a:path w="167640" h="10160">
                  <a:moveTo>
                    <a:pt x="16764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166370" y="2540"/>
                  </a:lnTo>
                  <a:lnTo>
                    <a:pt x="166370" y="1270"/>
                  </a:lnTo>
                  <a:lnTo>
                    <a:pt x="167640" y="1270"/>
                  </a:lnTo>
                  <a:lnTo>
                    <a:pt x="167640" y="0"/>
                  </a:lnTo>
                  <a:close/>
                </a:path>
              </a:pathLst>
            </a:custGeom>
            <a:solidFill>
              <a:srgbClr val="004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8" name="object 788"/>
            <p:cNvSpPr/>
            <p:nvPr/>
          </p:nvSpPr>
          <p:spPr>
            <a:xfrm>
              <a:off x="7099300" y="3882389"/>
              <a:ext cx="154940" cy="11430"/>
            </a:xfrm>
            <a:custGeom>
              <a:avLst/>
              <a:gdLst/>
              <a:ahLst/>
              <a:cxnLst/>
              <a:rect l="l" t="t" r="r" b="b"/>
              <a:pathLst>
                <a:path w="154940" h="11429">
                  <a:moveTo>
                    <a:pt x="15494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1270" y="2540"/>
                  </a:lnTo>
                  <a:lnTo>
                    <a:pt x="1270" y="5080"/>
                  </a:lnTo>
                  <a:lnTo>
                    <a:pt x="2540" y="5080"/>
                  </a:lnTo>
                  <a:lnTo>
                    <a:pt x="2540" y="6350"/>
                  </a:lnTo>
                  <a:lnTo>
                    <a:pt x="3810" y="6350"/>
                  </a:lnTo>
                  <a:lnTo>
                    <a:pt x="3810" y="7620"/>
                  </a:lnTo>
                  <a:lnTo>
                    <a:pt x="3810" y="8890"/>
                  </a:lnTo>
                  <a:lnTo>
                    <a:pt x="5080" y="8890"/>
                  </a:lnTo>
                  <a:lnTo>
                    <a:pt x="5080" y="10160"/>
                  </a:lnTo>
                  <a:lnTo>
                    <a:pt x="6350" y="10160"/>
                  </a:lnTo>
                  <a:lnTo>
                    <a:pt x="6350" y="11430"/>
                  </a:lnTo>
                  <a:lnTo>
                    <a:pt x="146050" y="11430"/>
                  </a:lnTo>
                  <a:lnTo>
                    <a:pt x="146050" y="10160"/>
                  </a:lnTo>
                  <a:lnTo>
                    <a:pt x="147320" y="10160"/>
                  </a:lnTo>
                  <a:lnTo>
                    <a:pt x="147320" y="8890"/>
                  </a:lnTo>
                  <a:lnTo>
                    <a:pt x="148577" y="8890"/>
                  </a:lnTo>
                  <a:lnTo>
                    <a:pt x="148577" y="7620"/>
                  </a:lnTo>
                  <a:lnTo>
                    <a:pt x="149860" y="7620"/>
                  </a:lnTo>
                  <a:lnTo>
                    <a:pt x="149860" y="6350"/>
                  </a:lnTo>
                  <a:lnTo>
                    <a:pt x="151130" y="6350"/>
                  </a:lnTo>
                  <a:lnTo>
                    <a:pt x="151130" y="5080"/>
                  </a:lnTo>
                  <a:lnTo>
                    <a:pt x="152400" y="5080"/>
                  </a:lnTo>
                  <a:lnTo>
                    <a:pt x="152400" y="2540"/>
                  </a:lnTo>
                  <a:lnTo>
                    <a:pt x="153670" y="2540"/>
                  </a:lnTo>
                  <a:lnTo>
                    <a:pt x="153670" y="1270"/>
                  </a:lnTo>
                  <a:lnTo>
                    <a:pt x="154940" y="1270"/>
                  </a:lnTo>
                  <a:lnTo>
                    <a:pt x="154940" y="0"/>
                  </a:lnTo>
                  <a:close/>
                </a:path>
              </a:pathLst>
            </a:custGeom>
            <a:solidFill>
              <a:srgbClr val="003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9" name="object 789"/>
            <p:cNvSpPr/>
            <p:nvPr/>
          </p:nvSpPr>
          <p:spPr>
            <a:xfrm>
              <a:off x="7105650" y="3893819"/>
              <a:ext cx="137160" cy="11430"/>
            </a:xfrm>
            <a:custGeom>
              <a:avLst/>
              <a:gdLst/>
              <a:ahLst/>
              <a:cxnLst/>
              <a:rect l="l" t="t" r="r" b="b"/>
              <a:pathLst>
                <a:path w="137159" h="11429">
                  <a:moveTo>
                    <a:pt x="129540" y="7632"/>
                  </a:moveTo>
                  <a:lnTo>
                    <a:pt x="6350" y="7632"/>
                  </a:lnTo>
                  <a:lnTo>
                    <a:pt x="6350" y="8890"/>
                  </a:lnTo>
                  <a:lnTo>
                    <a:pt x="7620" y="8890"/>
                  </a:lnTo>
                  <a:lnTo>
                    <a:pt x="7620" y="10160"/>
                  </a:lnTo>
                  <a:lnTo>
                    <a:pt x="8890" y="10160"/>
                  </a:lnTo>
                  <a:lnTo>
                    <a:pt x="8890" y="11430"/>
                  </a:lnTo>
                  <a:lnTo>
                    <a:pt x="125730" y="11430"/>
                  </a:lnTo>
                  <a:lnTo>
                    <a:pt x="125730" y="10160"/>
                  </a:lnTo>
                  <a:lnTo>
                    <a:pt x="128270" y="10160"/>
                  </a:lnTo>
                  <a:lnTo>
                    <a:pt x="128270" y="8890"/>
                  </a:lnTo>
                  <a:lnTo>
                    <a:pt x="129540" y="8890"/>
                  </a:lnTo>
                  <a:lnTo>
                    <a:pt x="129540" y="7632"/>
                  </a:lnTo>
                  <a:close/>
                </a:path>
                <a:path w="137159" h="11429">
                  <a:moveTo>
                    <a:pt x="135890" y="1282"/>
                  </a:moveTo>
                  <a:lnTo>
                    <a:pt x="1270" y="1282"/>
                  </a:lnTo>
                  <a:lnTo>
                    <a:pt x="1270" y="2540"/>
                  </a:lnTo>
                  <a:lnTo>
                    <a:pt x="2540" y="2540"/>
                  </a:lnTo>
                  <a:lnTo>
                    <a:pt x="2540" y="3810"/>
                  </a:lnTo>
                  <a:lnTo>
                    <a:pt x="3810" y="3810"/>
                  </a:lnTo>
                  <a:lnTo>
                    <a:pt x="3810" y="5080"/>
                  </a:lnTo>
                  <a:lnTo>
                    <a:pt x="3810" y="6350"/>
                  </a:lnTo>
                  <a:lnTo>
                    <a:pt x="5080" y="6350"/>
                  </a:lnTo>
                  <a:lnTo>
                    <a:pt x="5080" y="7620"/>
                  </a:lnTo>
                  <a:lnTo>
                    <a:pt x="130810" y="7620"/>
                  </a:lnTo>
                  <a:lnTo>
                    <a:pt x="130810" y="6350"/>
                  </a:lnTo>
                  <a:lnTo>
                    <a:pt x="132080" y="6350"/>
                  </a:lnTo>
                  <a:lnTo>
                    <a:pt x="132080" y="5080"/>
                  </a:lnTo>
                  <a:lnTo>
                    <a:pt x="133350" y="5080"/>
                  </a:lnTo>
                  <a:lnTo>
                    <a:pt x="133350" y="3810"/>
                  </a:lnTo>
                  <a:lnTo>
                    <a:pt x="134620" y="3810"/>
                  </a:lnTo>
                  <a:lnTo>
                    <a:pt x="134620" y="2540"/>
                  </a:lnTo>
                  <a:lnTo>
                    <a:pt x="135890" y="2540"/>
                  </a:lnTo>
                  <a:lnTo>
                    <a:pt x="135890" y="1282"/>
                  </a:lnTo>
                  <a:close/>
                </a:path>
                <a:path w="137159" h="11429">
                  <a:moveTo>
                    <a:pt x="13716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37160" y="1270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rgbClr val="003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0" name="object 790"/>
            <p:cNvSpPr/>
            <p:nvPr/>
          </p:nvSpPr>
          <p:spPr>
            <a:xfrm>
              <a:off x="7115810" y="3905249"/>
              <a:ext cx="114300" cy="11430"/>
            </a:xfrm>
            <a:custGeom>
              <a:avLst/>
              <a:gdLst/>
              <a:ahLst/>
              <a:cxnLst/>
              <a:rect l="l" t="t" r="r" b="b"/>
              <a:pathLst>
                <a:path w="114300" h="11429">
                  <a:moveTo>
                    <a:pt x="100330" y="8902"/>
                  </a:moveTo>
                  <a:lnTo>
                    <a:pt x="8890" y="8902"/>
                  </a:lnTo>
                  <a:lnTo>
                    <a:pt x="8890" y="10160"/>
                  </a:lnTo>
                  <a:lnTo>
                    <a:pt x="10160" y="10160"/>
                  </a:lnTo>
                  <a:lnTo>
                    <a:pt x="10160" y="11430"/>
                  </a:lnTo>
                  <a:lnTo>
                    <a:pt x="96520" y="11430"/>
                  </a:lnTo>
                  <a:lnTo>
                    <a:pt x="96520" y="10160"/>
                  </a:lnTo>
                  <a:lnTo>
                    <a:pt x="100330" y="10160"/>
                  </a:lnTo>
                  <a:lnTo>
                    <a:pt x="100330" y="8902"/>
                  </a:lnTo>
                  <a:close/>
                </a:path>
                <a:path w="114300" h="11429">
                  <a:moveTo>
                    <a:pt x="110490" y="2552"/>
                  </a:moveTo>
                  <a:lnTo>
                    <a:pt x="1270" y="2552"/>
                  </a:lnTo>
                  <a:lnTo>
                    <a:pt x="1270" y="3810"/>
                  </a:lnTo>
                  <a:lnTo>
                    <a:pt x="2540" y="3810"/>
                  </a:lnTo>
                  <a:lnTo>
                    <a:pt x="2540" y="5080"/>
                  </a:lnTo>
                  <a:lnTo>
                    <a:pt x="3810" y="5080"/>
                  </a:lnTo>
                  <a:lnTo>
                    <a:pt x="3810" y="6350"/>
                  </a:lnTo>
                  <a:lnTo>
                    <a:pt x="5080" y="6350"/>
                  </a:lnTo>
                  <a:lnTo>
                    <a:pt x="5080" y="7620"/>
                  </a:lnTo>
                  <a:lnTo>
                    <a:pt x="7620" y="7620"/>
                  </a:lnTo>
                  <a:lnTo>
                    <a:pt x="7620" y="8890"/>
                  </a:lnTo>
                  <a:lnTo>
                    <a:pt x="102870" y="8890"/>
                  </a:lnTo>
                  <a:lnTo>
                    <a:pt x="102870" y="7620"/>
                  </a:lnTo>
                  <a:lnTo>
                    <a:pt x="104140" y="7620"/>
                  </a:lnTo>
                  <a:lnTo>
                    <a:pt x="104140" y="6350"/>
                  </a:lnTo>
                  <a:lnTo>
                    <a:pt x="106680" y="6350"/>
                  </a:lnTo>
                  <a:lnTo>
                    <a:pt x="106680" y="5080"/>
                  </a:lnTo>
                  <a:lnTo>
                    <a:pt x="107950" y="5080"/>
                  </a:lnTo>
                  <a:lnTo>
                    <a:pt x="107950" y="3810"/>
                  </a:lnTo>
                  <a:lnTo>
                    <a:pt x="110490" y="3810"/>
                  </a:lnTo>
                  <a:lnTo>
                    <a:pt x="110490" y="2552"/>
                  </a:lnTo>
                  <a:close/>
                </a:path>
                <a:path w="114300" h="11429">
                  <a:moveTo>
                    <a:pt x="11430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111747" y="2540"/>
                  </a:lnTo>
                  <a:lnTo>
                    <a:pt x="111747" y="1270"/>
                  </a:lnTo>
                  <a:lnTo>
                    <a:pt x="114300" y="127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3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1" name="object 791"/>
            <p:cNvSpPr/>
            <p:nvPr/>
          </p:nvSpPr>
          <p:spPr>
            <a:xfrm>
              <a:off x="7128510" y="3916680"/>
              <a:ext cx="81280" cy="10160"/>
            </a:xfrm>
            <a:custGeom>
              <a:avLst/>
              <a:gdLst/>
              <a:ahLst/>
              <a:cxnLst/>
              <a:rect l="l" t="t" r="r" b="b"/>
              <a:pathLst>
                <a:path w="81279" h="10160">
                  <a:moveTo>
                    <a:pt x="74930" y="2540"/>
                  </a:moveTo>
                  <a:lnTo>
                    <a:pt x="5080" y="2540"/>
                  </a:lnTo>
                  <a:lnTo>
                    <a:pt x="5080" y="3810"/>
                  </a:lnTo>
                  <a:lnTo>
                    <a:pt x="74930" y="3810"/>
                  </a:lnTo>
                  <a:lnTo>
                    <a:pt x="74930" y="2540"/>
                  </a:lnTo>
                  <a:close/>
                </a:path>
                <a:path w="81279" h="10160">
                  <a:moveTo>
                    <a:pt x="78740" y="1270"/>
                  </a:moveTo>
                  <a:lnTo>
                    <a:pt x="2540" y="1270"/>
                  </a:lnTo>
                  <a:lnTo>
                    <a:pt x="2540" y="2540"/>
                  </a:lnTo>
                  <a:lnTo>
                    <a:pt x="78740" y="2540"/>
                  </a:lnTo>
                  <a:lnTo>
                    <a:pt x="78740" y="1270"/>
                  </a:lnTo>
                  <a:close/>
                </a:path>
                <a:path w="81279" h="10160">
                  <a:moveTo>
                    <a:pt x="81279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81279" y="1270"/>
                  </a:lnTo>
                  <a:lnTo>
                    <a:pt x="81279" y="0"/>
                  </a:lnTo>
                  <a:close/>
                </a:path>
                <a:path w="81279" h="10160">
                  <a:moveTo>
                    <a:pt x="44450" y="8890"/>
                  </a:moveTo>
                  <a:lnTo>
                    <a:pt x="22860" y="8890"/>
                  </a:lnTo>
                  <a:lnTo>
                    <a:pt x="22860" y="10160"/>
                  </a:lnTo>
                  <a:lnTo>
                    <a:pt x="44450" y="10160"/>
                  </a:lnTo>
                  <a:lnTo>
                    <a:pt x="44450" y="8890"/>
                  </a:lnTo>
                  <a:close/>
                </a:path>
                <a:path w="81279" h="10160">
                  <a:moveTo>
                    <a:pt x="54610" y="7620"/>
                  </a:moveTo>
                  <a:lnTo>
                    <a:pt x="20320" y="7620"/>
                  </a:lnTo>
                  <a:lnTo>
                    <a:pt x="20320" y="8890"/>
                  </a:lnTo>
                  <a:lnTo>
                    <a:pt x="54610" y="8890"/>
                  </a:lnTo>
                  <a:lnTo>
                    <a:pt x="54610" y="7620"/>
                  </a:lnTo>
                  <a:close/>
                </a:path>
                <a:path w="81279" h="10160">
                  <a:moveTo>
                    <a:pt x="62229" y="6350"/>
                  </a:moveTo>
                  <a:lnTo>
                    <a:pt x="13970" y="6350"/>
                  </a:lnTo>
                  <a:lnTo>
                    <a:pt x="13970" y="7620"/>
                  </a:lnTo>
                  <a:lnTo>
                    <a:pt x="62229" y="7620"/>
                  </a:lnTo>
                  <a:lnTo>
                    <a:pt x="62229" y="6350"/>
                  </a:lnTo>
                  <a:close/>
                </a:path>
                <a:path w="81279" h="10160">
                  <a:moveTo>
                    <a:pt x="66040" y="5080"/>
                  </a:moveTo>
                  <a:lnTo>
                    <a:pt x="11430" y="5080"/>
                  </a:lnTo>
                  <a:lnTo>
                    <a:pt x="11430" y="6350"/>
                  </a:lnTo>
                  <a:lnTo>
                    <a:pt x="66040" y="6350"/>
                  </a:lnTo>
                  <a:lnTo>
                    <a:pt x="66040" y="5080"/>
                  </a:lnTo>
                  <a:close/>
                </a:path>
                <a:path w="81279" h="10160">
                  <a:moveTo>
                    <a:pt x="72390" y="3810"/>
                  </a:moveTo>
                  <a:lnTo>
                    <a:pt x="6350" y="3810"/>
                  </a:lnTo>
                  <a:lnTo>
                    <a:pt x="6350" y="5080"/>
                  </a:lnTo>
                  <a:lnTo>
                    <a:pt x="72390" y="5080"/>
                  </a:lnTo>
                  <a:lnTo>
                    <a:pt x="72390" y="3810"/>
                  </a:lnTo>
                  <a:close/>
                </a:path>
              </a:pathLst>
            </a:custGeom>
            <a:solidFill>
              <a:srgbClr val="003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2" name="object 792"/>
            <p:cNvSpPr/>
            <p:nvPr/>
          </p:nvSpPr>
          <p:spPr>
            <a:xfrm>
              <a:off x="7070090" y="3167380"/>
              <a:ext cx="245110" cy="758190"/>
            </a:xfrm>
            <a:custGeom>
              <a:avLst/>
              <a:gdLst/>
              <a:ahLst/>
              <a:cxnLst/>
              <a:rect l="l" t="t" r="r" b="b"/>
              <a:pathLst>
                <a:path w="245109" h="758189">
                  <a:moveTo>
                    <a:pt x="245109" y="255270"/>
                  </a:moveTo>
                  <a:lnTo>
                    <a:pt x="142239" y="284480"/>
                  </a:lnTo>
                  <a:lnTo>
                    <a:pt x="142239" y="200660"/>
                  </a:lnTo>
                  <a:lnTo>
                    <a:pt x="140969" y="181610"/>
                  </a:lnTo>
                  <a:lnTo>
                    <a:pt x="140969" y="171450"/>
                  </a:lnTo>
                  <a:lnTo>
                    <a:pt x="140969" y="163830"/>
                  </a:lnTo>
                  <a:lnTo>
                    <a:pt x="140969" y="157480"/>
                  </a:lnTo>
                  <a:lnTo>
                    <a:pt x="139700" y="151130"/>
                  </a:lnTo>
                  <a:lnTo>
                    <a:pt x="138429" y="147320"/>
                  </a:lnTo>
                  <a:lnTo>
                    <a:pt x="138429" y="144780"/>
                  </a:lnTo>
                  <a:lnTo>
                    <a:pt x="138429" y="142240"/>
                  </a:lnTo>
                  <a:lnTo>
                    <a:pt x="138429" y="140970"/>
                  </a:lnTo>
                  <a:lnTo>
                    <a:pt x="137159" y="139700"/>
                  </a:lnTo>
                  <a:lnTo>
                    <a:pt x="137159" y="138430"/>
                  </a:lnTo>
                  <a:lnTo>
                    <a:pt x="135889" y="137160"/>
                  </a:lnTo>
                  <a:lnTo>
                    <a:pt x="135889" y="135890"/>
                  </a:lnTo>
                  <a:lnTo>
                    <a:pt x="134619" y="134620"/>
                  </a:lnTo>
                  <a:lnTo>
                    <a:pt x="133350" y="133350"/>
                  </a:lnTo>
                  <a:lnTo>
                    <a:pt x="133350" y="132080"/>
                  </a:lnTo>
                  <a:lnTo>
                    <a:pt x="132079" y="130810"/>
                  </a:lnTo>
                  <a:lnTo>
                    <a:pt x="130809" y="130810"/>
                  </a:lnTo>
                  <a:lnTo>
                    <a:pt x="129539" y="129540"/>
                  </a:lnTo>
                  <a:lnTo>
                    <a:pt x="128269" y="130810"/>
                  </a:lnTo>
                  <a:lnTo>
                    <a:pt x="128269" y="129540"/>
                  </a:lnTo>
                  <a:lnTo>
                    <a:pt x="127000" y="130810"/>
                  </a:lnTo>
                  <a:lnTo>
                    <a:pt x="125729" y="130810"/>
                  </a:lnTo>
                  <a:lnTo>
                    <a:pt x="123189" y="130810"/>
                  </a:lnTo>
                  <a:lnTo>
                    <a:pt x="121919" y="132080"/>
                  </a:lnTo>
                  <a:lnTo>
                    <a:pt x="120650" y="132080"/>
                  </a:lnTo>
                  <a:lnTo>
                    <a:pt x="120650" y="133350"/>
                  </a:lnTo>
                  <a:lnTo>
                    <a:pt x="119379" y="134620"/>
                  </a:lnTo>
                  <a:lnTo>
                    <a:pt x="118109" y="135890"/>
                  </a:lnTo>
                  <a:lnTo>
                    <a:pt x="116839" y="137160"/>
                  </a:lnTo>
                  <a:lnTo>
                    <a:pt x="115569" y="138430"/>
                  </a:lnTo>
                  <a:lnTo>
                    <a:pt x="115569" y="139700"/>
                  </a:lnTo>
                  <a:lnTo>
                    <a:pt x="114300" y="140970"/>
                  </a:lnTo>
                  <a:lnTo>
                    <a:pt x="114300" y="142240"/>
                  </a:lnTo>
                  <a:lnTo>
                    <a:pt x="114300" y="143510"/>
                  </a:lnTo>
                  <a:lnTo>
                    <a:pt x="113029" y="146050"/>
                  </a:lnTo>
                  <a:lnTo>
                    <a:pt x="113029" y="147320"/>
                  </a:lnTo>
                  <a:lnTo>
                    <a:pt x="111759" y="149860"/>
                  </a:lnTo>
                  <a:lnTo>
                    <a:pt x="111759" y="152400"/>
                  </a:lnTo>
                  <a:lnTo>
                    <a:pt x="111759" y="157480"/>
                  </a:lnTo>
                  <a:lnTo>
                    <a:pt x="110489" y="162560"/>
                  </a:lnTo>
                  <a:lnTo>
                    <a:pt x="110489" y="170180"/>
                  </a:lnTo>
                  <a:lnTo>
                    <a:pt x="110489" y="177800"/>
                  </a:lnTo>
                  <a:lnTo>
                    <a:pt x="109219" y="187960"/>
                  </a:lnTo>
                  <a:lnTo>
                    <a:pt x="109219" y="209550"/>
                  </a:lnTo>
                  <a:lnTo>
                    <a:pt x="109219" y="551180"/>
                  </a:lnTo>
                  <a:lnTo>
                    <a:pt x="109219" y="561340"/>
                  </a:lnTo>
                  <a:lnTo>
                    <a:pt x="109219" y="568960"/>
                  </a:lnTo>
                  <a:lnTo>
                    <a:pt x="110489" y="577850"/>
                  </a:lnTo>
                  <a:lnTo>
                    <a:pt x="110489" y="585470"/>
                  </a:lnTo>
                  <a:lnTo>
                    <a:pt x="111759" y="593090"/>
                  </a:lnTo>
                  <a:lnTo>
                    <a:pt x="111759" y="599440"/>
                  </a:lnTo>
                  <a:lnTo>
                    <a:pt x="113029" y="604520"/>
                  </a:lnTo>
                  <a:lnTo>
                    <a:pt x="114300" y="609600"/>
                  </a:lnTo>
                  <a:lnTo>
                    <a:pt x="114300" y="610870"/>
                  </a:lnTo>
                  <a:lnTo>
                    <a:pt x="115569" y="613410"/>
                  </a:lnTo>
                  <a:lnTo>
                    <a:pt x="116839" y="614680"/>
                  </a:lnTo>
                  <a:lnTo>
                    <a:pt x="116839" y="615950"/>
                  </a:lnTo>
                  <a:lnTo>
                    <a:pt x="118109" y="618490"/>
                  </a:lnTo>
                  <a:lnTo>
                    <a:pt x="119379" y="619760"/>
                  </a:lnTo>
                  <a:lnTo>
                    <a:pt x="120650" y="621030"/>
                  </a:lnTo>
                  <a:lnTo>
                    <a:pt x="120650" y="622300"/>
                  </a:lnTo>
                  <a:lnTo>
                    <a:pt x="121919" y="623570"/>
                  </a:lnTo>
                  <a:lnTo>
                    <a:pt x="123189" y="623570"/>
                  </a:lnTo>
                  <a:lnTo>
                    <a:pt x="124459" y="623570"/>
                  </a:lnTo>
                  <a:lnTo>
                    <a:pt x="125729" y="624840"/>
                  </a:lnTo>
                  <a:lnTo>
                    <a:pt x="128269" y="624840"/>
                  </a:lnTo>
                  <a:lnTo>
                    <a:pt x="128269" y="623570"/>
                  </a:lnTo>
                  <a:lnTo>
                    <a:pt x="129539" y="623570"/>
                  </a:lnTo>
                  <a:lnTo>
                    <a:pt x="130809" y="623570"/>
                  </a:lnTo>
                  <a:lnTo>
                    <a:pt x="132079" y="622300"/>
                  </a:lnTo>
                  <a:lnTo>
                    <a:pt x="133350" y="621030"/>
                  </a:lnTo>
                  <a:lnTo>
                    <a:pt x="134619" y="619760"/>
                  </a:lnTo>
                  <a:lnTo>
                    <a:pt x="135889" y="618490"/>
                  </a:lnTo>
                  <a:lnTo>
                    <a:pt x="137159" y="618490"/>
                  </a:lnTo>
                  <a:lnTo>
                    <a:pt x="138429" y="615950"/>
                  </a:lnTo>
                  <a:lnTo>
                    <a:pt x="138429" y="614680"/>
                  </a:lnTo>
                  <a:lnTo>
                    <a:pt x="139700" y="613410"/>
                  </a:lnTo>
                  <a:lnTo>
                    <a:pt x="140969" y="612140"/>
                  </a:lnTo>
                  <a:lnTo>
                    <a:pt x="140969" y="609600"/>
                  </a:lnTo>
                  <a:lnTo>
                    <a:pt x="142239" y="607060"/>
                  </a:lnTo>
                  <a:lnTo>
                    <a:pt x="142239" y="605790"/>
                  </a:lnTo>
                  <a:lnTo>
                    <a:pt x="143509" y="601980"/>
                  </a:lnTo>
                  <a:lnTo>
                    <a:pt x="143509" y="599440"/>
                  </a:lnTo>
                  <a:lnTo>
                    <a:pt x="144779" y="594360"/>
                  </a:lnTo>
                  <a:lnTo>
                    <a:pt x="144779" y="588010"/>
                  </a:lnTo>
                  <a:lnTo>
                    <a:pt x="146050" y="579120"/>
                  </a:lnTo>
                  <a:lnTo>
                    <a:pt x="147319" y="570230"/>
                  </a:lnTo>
                  <a:lnTo>
                    <a:pt x="147319" y="558800"/>
                  </a:lnTo>
                  <a:lnTo>
                    <a:pt x="147319" y="548640"/>
                  </a:lnTo>
                  <a:lnTo>
                    <a:pt x="147319" y="521970"/>
                  </a:lnTo>
                  <a:lnTo>
                    <a:pt x="147319" y="435610"/>
                  </a:lnTo>
                  <a:lnTo>
                    <a:pt x="245109" y="408940"/>
                  </a:lnTo>
                  <a:lnTo>
                    <a:pt x="245109" y="449580"/>
                  </a:lnTo>
                  <a:lnTo>
                    <a:pt x="243839" y="485140"/>
                  </a:lnTo>
                  <a:lnTo>
                    <a:pt x="243839" y="515620"/>
                  </a:lnTo>
                  <a:lnTo>
                    <a:pt x="241300" y="539750"/>
                  </a:lnTo>
                  <a:lnTo>
                    <a:pt x="241300" y="551180"/>
                  </a:lnTo>
                  <a:lnTo>
                    <a:pt x="240029" y="561340"/>
                  </a:lnTo>
                  <a:lnTo>
                    <a:pt x="237489" y="574040"/>
                  </a:lnTo>
                  <a:lnTo>
                    <a:pt x="236219" y="585470"/>
                  </a:lnTo>
                  <a:lnTo>
                    <a:pt x="233679" y="596900"/>
                  </a:lnTo>
                  <a:lnTo>
                    <a:pt x="229869" y="609600"/>
                  </a:lnTo>
                  <a:lnTo>
                    <a:pt x="227329" y="622300"/>
                  </a:lnTo>
                  <a:lnTo>
                    <a:pt x="223519" y="633730"/>
                  </a:lnTo>
                  <a:lnTo>
                    <a:pt x="205739" y="679450"/>
                  </a:lnTo>
                  <a:lnTo>
                    <a:pt x="200659" y="688340"/>
                  </a:lnTo>
                  <a:lnTo>
                    <a:pt x="195579" y="697230"/>
                  </a:lnTo>
                  <a:lnTo>
                    <a:pt x="189229" y="706120"/>
                  </a:lnTo>
                  <a:lnTo>
                    <a:pt x="184150" y="713740"/>
                  </a:lnTo>
                  <a:lnTo>
                    <a:pt x="177800" y="721360"/>
                  </a:lnTo>
                  <a:lnTo>
                    <a:pt x="170179" y="727710"/>
                  </a:lnTo>
                  <a:lnTo>
                    <a:pt x="163829" y="734060"/>
                  </a:lnTo>
                  <a:lnTo>
                    <a:pt x="156209" y="739140"/>
                  </a:lnTo>
                  <a:lnTo>
                    <a:pt x="111759" y="756920"/>
                  </a:lnTo>
                  <a:lnTo>
                    <a:pt x="101600" y="758190"/>
                  </a:lnTo>
                  <a:lnTo>
                    <a:pt x="91439" y="758190"/>
                  </a:lnTo>
                  <a:lnTo>
                    <a:pt x="81279" y="758190"/>
                  </a:lnTo>
                  <a:lnTo>
                    <a:pt x="43179" y="735330"/>
                  </a:lnTo>
                  <a:lnTo>
                    <a:pt x="21589" y="699770"/>
                  </a:lnTo>
                  <a:lnTo>
                    <a:pt x="17779" y="688340"/>
                  </a:lnTo>
                  <a:lnTo>
                    <a:pt x="13969" y="676910"/>
                  </a:lnTo>
                  <a:lnTo>
                    <a:pt x="11429" y="664210"/>
                  </a:lnTo>
                  <a:lnTo>
                    <a:pt x="8889" y="648970"/>
                  </a:lnTo>
                  <a:lnTo>
                    <a:pt x="6350" y="633730"/>
                  </a:lnTo>
                  <a:lnTo>
                    <a:pt x="5079" y="615950"/>
                  </a:lnTo>
                  <a:lnTo>
                    <a:pt x="2539" y="595630"/>
                  </a:lnTo>
                  <a:lnTo>
                    <a:pt x="1269" y="575310"/>
                  </a:lnTo>
                  <a:lnTo>
                    <a:pt x="1269" y="552450"/>
                  </a:lnTo>
                  <a:lnTo>
                    <a:pt x="0" y="502920"/>
                  </a:lnTo>
                  <a:lnTo>
                    <a:pt x="0" y="297180"/>
                  </a:lnTo>
                  <a:lnTo>
                    <a:pt x="1269" y="252730"/>
                  </a:lnTo>
                  <a:lnTo>
                    <a:pt x="1269" y="233680"/>
                  </a:lnTo>
                  <a:lnTo>
                    <a:pt x="2539" y="214630"/>
                  </a:lnTo>
                  <a:lnTo>
                    <a:pt x="3809" y="198120"/>
                  </a:lnTo>
                  <a:lnTo>
                    <a:pt x="5079" y="181610"/>
                  </a:lnTo>
                  <a:lnTo>
                    <a:pt x="7619" y="167640"/>
                  </a:lnTo>
                  <a:lnTo>
                    <a:pt x="8889" y="154940"/>
                  </a:lnTo>
                  <a:lnTo>
                    <a:pt x="10159" y="148590"/>
                  </a:lnTo>
                  <a:lnTo>
                    <a:pt x="11429" y="142240"/>
                  </a:lnTo>
                  <a:lnTo>
                    <a:pt x="13969" y="135890"/>
                  </a:lnTo>
                  <a:lnTo>
                    <a:pt x="15239" y="130810"/>
                  </a:lnTo>
                  <a:lnTo>
                    <a:pt x="19050" y="118110"/>
                  </a:lnTo>
                  <a:lnTo>
                    <a:pt x="24129" y="106680"/>
                  </a:lnTo>
                  <a:lnTo>
                    <a:pt x="29209" y="93980"/>
                  </a:lnTo>
                  <a:lnTo>
                    <a:pt x="34289" y="82550"/>
                  </a:lnTo>
                  <a:lnTo>
                    <a:pt x="41909" y="71120"/>
                  </a:lnTo>
                  <a:lnTo>
                    <a:pt x="48259" y="60960"/>
                  </a:lnTo>
                  <a:lnTo>
                    <a:pt x="55879" y="49530"/>
                  </a:lnTo>
                  <a:lnTo>
                    <a:pt x="64769" y="39370"/>
                  </a:lnTo>
                  <a:lnTo>
                    <a:pt x="72389" y="30480"/>
                  </a:lnTo>
                  <a:lnTo>
                    <a:pt x="110489" y="6350"/>
                  </a:lnTo>
                  <a:lnTo>
                    <a:pt x="132079" y="0"/>
                  </a:lnTo>
                  <a:lnTo>
                    <a:pt x="142239" y="0"/>
                  </a:lnTo>
                  <a:lnTo>
                    <a:pt x="152400" y="0"/>
                  </a:lnTo>
                  <a:lnTo>
                    <a:pt x="194309" y="19050"/>
                  </a:lnTo>
                  <a:lnTo>
                    <a:pt x="219709" y="53340"/>
                  </a:lnTo>
                  <a:lnTo>
                    <a:pt x="234950" y="100330"/>
                  </a:lnTo>
                  <a:lnTo>
                    <a:pt x="238759" y="130810"/>
                  </a:lnTo>
                  <a:lnTo>
                    <a:pt x="241300" y="147320"/>
                  </a:lnTo>
                  <a:lnTo>
                    <a:pt x="242569" y="166370"/>
                  </a:lnTo>
                  <a:lnTo>
                    <a:pt x="243839" y="186690"/>
                  </a:lnTo>
                  <a:lnTo>
                    <a:pt x="243839" y="208280"/>
                  </a:lnTo>
                  <a:lnTo>
                    <a:pt x="245109" y="255270"/>
                  </a:lnTo>
                  <a:close/>
                </a:path>
              </a:pathLst>
            </a:custGeom>
            <a:ln w="9344">
              <a:solidFill>
                <a:srgbClr val="98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9479" y="1097715"/>
            <a:ext cx="6158982" cy="691244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10"/>
              </a:spcBef>
            </a:pPr>
            <a:r>
              <a:rPr spc="-6" dirty="0"/>
              <a:t>Ruminant</a:t>
            </a:r>
            <a:r>
              <a:rPr spc="-66" dirty="0"/>
              <a:t> </a:t>
            </a:r>
            <a:r>
              <a:rPr dirty="0"/>
              <a:t>Animals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03756" y="2178306"/>
            <a:ext cx="7545068" cy="4635690"/>
          </a:xfrm>
          <a:prstGeom prst="rect">
            <a:avLst/>
          </a:prstGeom>
        </p:spPr>
        <p:txBody>
          <a:bodyPr vert="horz" wrap="square" lIns="0" tIns="59497" rIns="0" bIns="0" rtlCol="0">
            <a:spAutoFit/>
          </a:bodyPr>
          <a:lstStyle/>
          <a:p>
            <a:pPr marL="405977" marR="917648" indent="-377979">
              <a:lnSpc>
                <a:spcPts val="3957"/>
              </a:lnSpc>
              <a:spcBef>
                <a:spcPts val="468"/>
              </a:spcBef>
              <a:buSzPct val="64062"/>
              <a:buFont typeface="Wingdings"/>
              <a:buChar char=""/>
              <a:tabLst>
                <a:tab pos="405977" algn="l"/>
              </a:tabLst>
            </a:pPr>
            <a:r>
              <a:rPr sz="3500" spc="-6" dirty="0">
                <a:solidFill>
                  <a:srgbClr val="FF0000"/>
                </a:solidFill>
                <a:latin typeface="Arial"/>
                <a:cs typeface="Arial"/>
              </a:rPr>
              <a:t>Animals with </a:t>
            </a:r>
            <a:r>
              <a:rPr sz="3500" dirty="0">
                <a:solidFill>
                  <a:srgbClr val="FF0000"/>
                </a:solidFill>
                <a:latin typeface="Arial"/>
                <a:cs typeface="Arial"/>
              </a:rPr>
              <a:t>complex </a:t>
            </a:r>
            <a:r>
              <a:rPr sz="3500" spc="-391" dirty="0">
                <a:solidFill>
                  <a:srgbClr val="FF0000"/>
                </a:solidFill>
                <a:latin typeface="Arial"/>
                <a:cs typeface="Arial"/>
              </a:rPr>
              <a:t>digestive  </a:t>
            </a:r>
            <a:r>
              <a:rPr sz="3500" dirty="0">
                <a:solidFill>
                  <a:srgbClr val="FF0000"/>
                </a:solidFill>
                <a:latin typeface="Arial"/>
                <a:cs typeface="Arial"/>
              </a:rPr>
              <a:t>systems</a:t>
            </a:r>
          </a:p>
          <a:p>
            <a:pPr marL="405977" marR="19599" indent="-377979">
              <a:lnSpc>
                <a:spcPts val="3957"/>
              </a:lnSpc>
              <a:spcBef>
                <a:spcPts val="882"/>
              </a:spcBef>
              <a:buSzPct val="64062"/>
              <a:buFont typeface="Wingdings"/>
              <a:buChar char=""/>
              <a:tabLst>
                <a:tab pos="405977" algn="l"/>
              </a:tabLst>
            </a:pPr>
            <a:r>
              <a:rPr sz="3500" dirty="0">
                <a:solidFill>
                  <a:srgbClr val="FF0000"/>
                </a:solidFill>
                <a:latin typeface="Arial"/>
                <a:cs typeface="Arial"/>
              </a:rPr>
              <a:t>Capable of digesting </a:t>
            </a:r>
            <a:r>
              <a:rPr sz="3500" spc="-6" dirty="0">
                <a:solidFill>
                  <a:srgbClr val="FF0000"/>
                </a:solidFill>
                <a:latin typeface="Arial"/>
                <a:cs typeface="Arial"/>
              </a:rPr>
              <a:t>material </a:t>
            </a:r>
            <a:r>
              <a:rPr sz="3500" spc="-138" dirty="0">
                <a:solidFill>
                  <a:srgbClr val="FF0000"/>
                </a:solidFill>
                <a:latin typeface="Arial"/>
                <a:cs typeface="Arial"/>
              </a:rPr>
              <a:t>with </a:t>
            </a:r>
            <a:r>
              <a:rPr sz="3500" dirty="0">
                <a:solidFill>
                  <a:srgbClr val="FF0000"/>
                </a:solidFill>
                <a:latin typeface="Arial"/>
                <a:cs typeface="Arial"/>
              </a:rPr>
              <a:t>a  </a:t>
            </a:r>
            <a:r>
              <a:rPr sz="3500" spc="-6" dirty="0">
                <a:solidFill>
                  <a:srgbClr val="FF0000"/>
                </a:solidFill>
                <a:latin typeface="Arial"/>
                <a:cs typeface="Arial"/>
              </a:rPr>
              <a:t>high fiber</a:t>
            </a:r>
            <a:r>
              <a:rPr sz="3500" dirty="0">
                <a:solidFill>
                  <a:srgbClr val="FF0000"/>
                </a:solidFill>
                <a:latin typeface="Arial"/>
                <a:cs typeface="Arial"/>
              </a:rPr>
              <a:t> concentration</a:t>
            </a:r>
          </a:p>
          <a:p>
            <a:pPr marL="405977" indent="-377979">
              <a:spcBef>
                <a:spcPts val="524"/>
              </a:spcBef>
              <a:buSzPct val="64062"/>
              <a:buFont typeface="Wingdings"/>
              <a:buChar char=""/>
              <a:tabLst>
                <a:tab pos="405977" algn="l"/>
              </a:tabLst>
            </a:pPr>
            <a:r>
              <a:rPr sz="3500" dirty="0">
                <a:solidFill>
                  <a:srgbClr val="FF0000"/>
                </a:solidFill>
                <a:latin typeface="Arial"/>
                <a:cs typeface="Arial"/>
              </a:rPr>
              <a:t>Uses </a:t>
            </a:r>
            <a:r>
              <a:rPr sz="3500" spc="-6" dirty="0">
                <a:solidFill>
                  <a:srgbClr val="FF0000"/>
                </a:solidFill>
                <a:latin typeface="Arial"/>
                <a:cs typeface="Arial"/>
              </a:rPr>
              <a:t>microbial</a:t>
            </a:r>
            <a:r>
              <a:rPr sz="35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500" spc="-6" dirty="0">
                <a:solidFill>
                  <a:srgbClr val="FF0000"/>
                </a:solidFill>
                <a:latin typeface="Arial"/>
                <a:cs typeface="Arial"/>
              </a:rPr>
              <a:t>fermentation</a:t>
            </a:r>
            <a:endParaRPr sz="35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846952" lvl="1" indent="-314982">
              <a:spcBef>
                <a:spcPts val="451"/>
              </a:spcBef>
              <a:buChar char="–"/>
              <a:tabLst>
                <a:tab pos="846952" algn="l"/>
              </a:tabLst>
            </a:pPr>
            <a:r>
              <a:rPr sz="2600" spc="-6" dirty="0">
                <a:solidFill>
                  <a:srgbClr val="FF0000"/>
                </a:solidFill>
                <a:latin typeface="Arial"/>
                <a:cs typeface="Arial"/>
              </a:rPr>
              <a:t>Cattle</a:t>
            </a:r>
            <a:endParaRPr sz="26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846952" lvl="1" indent="-314982">
              <a:spcBef>
                <a:spcPts val="430"/>
              </a:spcBef>
              <a:buChar char="–"/>
              <a:tabLst>
                <a:tab pos="846952" algn="l"/>
              </a:tabLst>
            </a:pPr>
            <a:r>
              <a:rPr sz="2600" spc="-11" dirty="0">
                <a:solidFill>
                  <a:srgbClr val="FF0000"/>
                </a:solidFill>
                <a:latin typeface="Arial"/>
                <a:cs typeface="Arial"/>
              </a:rPr>
              <a:t>Sheep</a:t>
            </a:r>
            <a:endParaRPr sz="26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846952" lvl="1" indent="-314982">
              <a:spcBef>
                <a:spcPts val="441"/>
              </a:spcBef>
              <a:buChar char="–"/>
              <a:tabLst>
                <a:tab pos="846952" algn="l"/>
              </a:tabLst>
            </a:pPr>
            <a:r>
              <a:rPr sz="2600" spc="-6" dirty="0">
                <a:solidFill>
                  <a:srgbClr val="FF0000"/>
                </a:solidFill>
                <a:latin typeface="Arial"/>
                <a:cs typeface="Arial"/>
              </a:rPr>
              <a:t>Goats</a:t>
            </a:r>
            <a:endParaRPr sz="26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846952" lvl="1" indent="-314982">
              <a:spcBef>
                <a:spcPts val="430"/>
              </a:spcBef>
              <a:buChar char="–"/>
              <a:tabLst>
                <a:tab pos="846952" algn="l"/>
              </a:tabLst>
            </a:pPr>
            <a:r>
              <a:rPr sz="2600" spc="-11" dirty="0">
                <a:solidFill>
                  <a:srgbClr val="FF0000"/>
                </a:solidFill>
                <a:latin typeface="Arial"/>
                <a:cs typeface="Arial"/>
              </a:rPr>
              <a:t>Deer</a:t>
            </a:r>
            <a:endParaRPr sz="26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6381" y="1097715"/>
            <a:ext cx="2903080" cy="691244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10"/>
              </a:spcBef>
            </a:pPr>
            <a:r>
              <a:rPr spc="-6" dirty="0">
                <a:solidFill>
                  <a:schemeClr val="accent6">
                    <a:lumMod val="50000"/>
                  </a:schemeClr>
                </a:solidFill>
                <a:hlinkClick r:id="rId2"/>
              </a:rPr>
              <a:t>Minerals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26188" y="1849520"/>
            <a:ext cx="7438660" cy="4859149"/>
          </a:xfrm>
          <a:prstGeom prst="rect">
            <a:avLst/>
          </a:prstGeom>
        </p:spPr>
        <p:txBody>
          <a:bodyPr vert="horz" wrap="square" lIns="0" tIns="90295" rIns="0" bIns="0" rtlCol="0">
            <a:spAutoFit/>
          </a:bodyPr>
          <a:lstStyle/>
          <a:p>
            <a:pPr marL="405977" indent="-377979">
              <a:spcBef>
                <a:spcPts val="711"/>
              </a:spcBef>
              <a:buSzPct val="64062"/>
              <a:buFont typeface="Wingdings"/>
              <a:buChar char=""/>
              <a:tabLst>
                <a:tab pos="405977" algn="l"/>
              </a:tabLst>
            </a:pP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Needed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in small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amounts</a:t>
            </a:r>
          </a:p>
          <a:p>
            <a:pPr marL="846952" lvl="1" indent="-314982">
              <a:spcBef>
                <a:spcPts val="529"/>
              </a:spcBef>
              <a:buChar char="–"/>
              <a:tabLst>
                <a:tab pos="846952" algn="l"/>
              </a:tabLst>
            </a:pP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Calcium,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phosphorus,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sodium,</a:t>
            </a:r>
            <a:r>
              <a:rPr sz="3100" spc="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etc.</a:t>
            </a:r>
          </a:p>
          <a:p>
            <a:pPr marL="405977" indent="-377979">
              <a:spcBef>
                <a:spcPts val="584"/>
              </a:spcBef>
              <a:buSzPct val="64062"/>
              <a:buFont typeface="Wingdings"/>
              <a:buChar char=""/>
              <a:tabLst>
                <a:tab pos="405977" algn="l"/>
              </a:tabLst>
            </a:pP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Regulates body</a:t>
            </a:r>
            <a:r>
              <a:rPr sz="3500" spc="-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functions</a:t>
            </a:r>
          </a:p>
          <a:p>
            <a:pPr marL="405977" indent="-377979">
              <a:spcBef>
                <a:spcPts val="606"/>
              </a:spcBef>
              <a:buSzPct val="64062"/>
              <a:buFont typeface="Wingdings"/>
              <a:buChar char=""/>
              <a:tabLst>
                <a:tab pos="405977" algn="l"/>
              </a:tabLst>
            </a:pP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Provide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growth for:</a:t>
            </a:r>
          </a:p>
          <a:p>
            <a:pPr marL="846952" lvl="1" indent="-314982">
              <a:spcBef>
                <a:spcPts val="518"/>
              </a:spcBef>
              <a:buChar char="–"/>
              <a:tabLst>
                <a:tab pos="846952" algn="l"/>
              </a:tabLst>
            </a:pP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Bone</a:t>
            </a:r>
            <a:endParaRPr sz="31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846952" lvl="1" indent="-314982">
              <a:spcBef>
                <a:spcPts val="506"/>
              </a:spcBef>
              <a:buChar char="–"/>
              <a:tabLst>
                <a:tab pos="846952" algn="l"/>
              </a:tabLst>
            </a:pP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Teeth</a:t>
            </a:r>
            <a:endParaRPr sz="31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846952" lvl="1" indent="-314982">
              <a:spcBef>
                <a:spcPts val="506"/>
              </a:spcBef>
              <a:buChar char="–"/>
              <a:tabLst>
                <a:tab pos="846952" algn="l"/>
              </a:tabLst>
            </a:pP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Tissue</a:t>
            </a:r>
            <a:endParaRPr sz="31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1287927" marR="19599" lvl="2" indent="-251986">
              <a:lnSpc>
                <a:spcPts val="2943"/>
              </a:lnSpc>
              <a:spcBef>
                <a:spcPts val="733"/>
              </a:spcBef>
              <a:buSzPct val="64583"/>
              <a:buFont typeface="Wingdings"/>
              <a:buChar char=""/>
              <a:tabLst>
                <a:tab pos="1287927" algn="l"/>
              </a:tabLst>
            </a:pP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Example: calcium is </a:t>
            </a:r>
            <a:r>
              <a:rPr sz="2600" spc="-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needed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in poultry </a:t>
            </a:r>
            <a:r>
              <a:rPr sz="2600" spc="-827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for </a:t>
            </a:r>
            <a:r>
              <a:rPr sz="2600" spc="-694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spc="-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eggshell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development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77886" y="2421963"/>
            <a:ext cx="4370938" cy="42710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60208" y="1097715"/>
            <a:ext cx="2014725" cy="691244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10"/>
              </a:spcBef>
            </a:pPr>
            <a:r>
              <a:rPr spc="6" dirty="0"/>
              <a:t>W</a:t>
            </a:r>
            <a:r>
              <a:rPr dirty="0"/>
              <a:t>a</a:t>
            </a:r>
            <a:r>
              <a:rPr spc="-6" dirty="0"/>
              <a:t>t</a:t>
            </a:r>
            <a:r>
              <a:rPr spc="6" dirty="0"/>
              <a:t>e</a:t>
            </a:r>
            <a:r>
              <a:rPr dirty="0"/>
              <a:t>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83802" y="2183906"/>
            <a:ext cx="3772534" cy="3211960"/>
          </a:xfrm>
          <a:prstGeom prst="rect">
            <a:avLst/>
          </a:prstGeom>
        </p:spPr>
        <p:txBody>
          <a:bodyPr vert="horz" wrap="square" lIns="0" tIns="56697" rIns="0" bIns="0" rtlCol="0">
            <a:spAutoFit/>
          </a:bodyPr>
          <a:lstStyle/>
          <a:p>
            <a:pPr marL="405977" marR="19599" indent="-377979">
              <a:lnSpc>
                <a:spcPts val="3439"/>
              </a:lnSpc>
              <a:spcBef>
                <a:spcPts val="446"/>
              </a:spcBef>
              <a:buSzPct val="64285"/>
              <a:buFont typeface="Wingdings"/>
              <a:buChar char=""/>
              <a:tabLst>
                <a:tab pos="405277" algn="l"/>
                <a:tab pos="405977" algn="l"/>
              </a:tabLst>
            </a:pP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Makes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up 40% to  60% of the</a:t>
            </a:r>
            <a:r>
              <a:rPr sz="3100" spc="-77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animals 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body</a:t>
            </a:r>
          </a:p>
          <a:p>
            <a:pPr marL="405977" marR="37798" indent="-377979">
              <a:lnSpc>
                <a:spcPts val="3439"/>
              </a:lnSpc>
              <a:spcBef>
                <a:spcPts val="772"/>
              </a:spcBef>
              <a:buSzPct val="64285"/>
              <a:buFont typeface="Wingdings"/>
              <a:buChar char=""/>
              <a:tabLst>
                <a:tab pos="405277" algn="l"/>
                <a:tab pos="405977" algn="l"/>
              </a:tabLst>
            </a:pP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Dissolves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other  nutrients and</a:t>
            </a:r>
            <a:r>
              <a:rPr sz="3100" spc="-99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helps  carry them to parts  of the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body</a:t>
            </a:r>
          </a:p>
        </p:txBody>
      </p:sp>
    </p:spTree>
  </p:cSld>
  <p:clrMapOvr>
    <a:masterClrMapping/>
  </p:clrMapOvr>
  <p:transition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5903" y="1097715"/>
            <a:ext cx="6980833" cy="691244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10"/>
              </a:spcBef>
            </a:pPr>
            <a:r>
              <a:rPr dirty="0"/>
              <a:t>Sources of</a:t>
            </a:r>
            <a:r>
              <a:rPr spc="-77" dirty="0"/>
              <a:t> </a:t>
            </a:r>
            <a:r>
              <a:rPr spc="-6" dirty="0"/>
              <a:t>Nutrients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10530" y="2102909"/>
            <a:ext cx="3381910" cy="3879393"/>
          </a:xfrm>
          <a:prstGeom prst="rect">
            <a:avLst/>
          </a:prstGeom>
        </p:spPr>
        <p:txBody>
          <a:bodyPr vert="horz" wrap="square" lIns="0" tIns="90295" rIns="0" bIns="0" rtlCol="0">
            <a:spAutoFit/>
          </a:bodyPr>
          <a:lstStyle/>
          <a:p>
            <a:pPr marL="405977" indent="-377979">
              <a:spcBef>
                <a:spcPts val="711"/>
              </a:spcBef>
              <a:buSzPct val="64062"/>
              <a:buFont typeface="Wingdings"/>
              <a:buChar char=""/>
              <a:tabLst>
                <a:tab pos="405977" algn="l"/>
              </a:tabLst>
            </a:pPr>
            <a:r>
              <a:rPr sz="3500" spc="-259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Carbohydrates</a:t>
            </a:r>
            <a:endParaRPr sz="35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846952" lvl="1" indent="-314982">
              <a:spcBef>
                <a:spcPts val="529"/>
              </a:spcBef>
              <a:buChar char="–"/>
              <a:tabLst>
                <a:tab pos="846952" algn="l"/>
              </a:tabLst>
            </a:pP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Cereal</a:t>
            </a:r>
            <a:r>
              <a:rPr sz="3100" spc="-33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grains</a:t>
            </a:r>
          </a:p>
          <a:p>
            <a:pPr marL="1287927" lvl="2" indent="-251986">
              <a:spcBef>
                <a:spcPts val="441"/>
              </a:spcBef>
              <a:buSzPct val="64583"/>
              <a:buFont typeface="Wingdings"/>
              <a:buChar char=""/>
              <a:tabLst>
                <a:tab pos="1287927" algn="l"/>
              </a:tabLst>
            </a:pP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corn</a:t>
            </a:r>
          </a:p>
          <a:p>
            <a:pPr marL="1287927" lvl="2" indent="-251986">
              <a:spcBef>
                <a:spcPts val="430"/>
              </a:spcBef>
              <a:buSzPct val="64583"/>
              <a:buFont typeface="Wingdings"/>
              <a:buChar char=""/>
              <a:tabLst>
                <a:tab pos="1287927" algn="l"/>
              </a:tabLst>
            </a:pPr>
            <a:r>
              <a:rPr sz="2600" spc="-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wheat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1287927" lvl="2" indent="-251986">
              <a:spcBef>
                <a:spcPts val="430"/>
              </a:spcBef>
              <a:buSzPct val="64583"/>
              <a:buFont typeface="Wingdings"/>
              <a:buChar char=""/>
              <a:tabLst>
                <a:tab pos="1287927" algn="l"/>
              </a:tabLst>
            </a:pP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oats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1287927" lvl="2" indent="-251986">
              <a:spcBef>
                <a:spcPts val="441"/>
              </a:spcBef>
              <a:buSzPct val="64583"/>
              <a:buFont typeface="Wingdings"/>
              <a:buChar char=""/>
              <a:tabLst>
                <a:tab pos="1287927" algn="l"/>
              </a:tabLst>
            </a:pP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rye</a:t>
            </a:r>
          </a:p>
          <a:p>
            <a:pPr marL="1287927" lvl="2" indent="-251986">
              <a:spcBef>
                <a:spcPts val="430"/>
              </a:spcBef>
              <a:buSzPct val="64583"/>
              <a:buFont typeface="Wingdings"/>
              <a:buChar char=""/>
              <a:tabLst>
                <a:tab pos="1287927" algn="l"/>
              </a:tabLst>
            </a:pP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barley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1287927" lvl="2" indent="-251986">
              <a:spcBef>
                <a:spcPts val="441"/>
              </a:spcBef>
              <a:buSzPct val="64583"/>
              <a:buFont typeface="Wingdings"/>
              <a:buChar char=""/>
              <a:tabLst>
                <a:tab pos="1287927" algn="l"/>
              </a:tabLst>
            </a:pP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sorghum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5903" y="1097715"/>
            <a:ext cx="6980833" cy="691244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10"/>
              </a:spcBef>
            </a:pPr>
            <a:r>
              <a:rPr dirty="0"/>
              <a:t>Sources of</a:t>
            </a:r>
            <a:r>
              <a:rPr spc="-77" dirty="0"/>
              <a:t> </a:t>
            </a:r>
            <a:r>
              <a:rPr spc="-6" dirty="0"/>
              <a:t>Nutrients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18568" y="2102909"/>
            <a:ext cx="6842224" cy="4871973"/>
          </a:xfrm>
          <a:prstGeom prst="rect">
            <a:avLst/>
          </a:prstGeom>
        </p:spPr>
        <p:txBody>
          <a:bodyPr vert="horz" wrap="square" lIns="0" tIns="90295" rIns="0" bIns="0" rtlCol="0">
            <a:spAutoFit/>
          </a:bodyPr>
          <a:lstStyle/>
          <a:p>
            <a:pPr marL="405977" indent="-377979">
              <a:spcBef>
                <a:spcPts val="711"/>
              </a:spcBef>
              <a:buSzPct val="64062"/>
              <a:buFont typeface="Wingdings"/>
              <a:buChar char=""/>
              <a:tabLst>
                <a:tab pos="405977" algn="l"/>
              </a:tabLst>
            </a:pP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Proteins</a:t>
            </a:r>
            <a:endParaRPr sz="35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846952" lvl="1" indent="-314982">
              <a:spcBef>
                <a:spcPts val="529"/>
              </a:spcBef>
              <a:buChar char="–"/>
              <a:tabLst>
                <a:tab pos="846952" algn="l"/>
              </a:tabLst>
            </a:pP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Plant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sources</a:t>
            </a:r>
          </a:p>
          <a:p>
            <a:pPr marL="1287927" lvl="2" indent="-251986">
              <a:spcBef>
                <a:spcPts val="441"/>
              </a:spcBef>
              <a:buSzPct val="64583"/>
              <a:buFont typeface="Wingdings"/>
              <a:buChar char=""/>
              <a:tabLst>
                <a:tab pos="1287927" algn="l"/>
              </a:tabLst>
            </a:pP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Soybean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meal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1287927" lvl="2" indent="-251986">
              <a:spcBef>
                <a:spcPts val="430"/>
              </a:spcBef>
              <a:buSzPct val="64583"/>
              <a:buFont typeface="Wingdings"/>
              <a:buChar char=""/>
              <a:tabLst>
                <a:tab pos="1287927" algn="l"/>
              </a:tabLst>
            </a:pP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Cottonseed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meal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1287927" lvl="2" indent="-251986">
              <a:spcBef>
                <a:spcPts val="430"/>
              </a:spcBef>
              <a:buSzPct val="64583"/>
              <a:buFont typeface="Wingdings"/>
              <a:buChar char=""/>
              <a:tabLst>
                <a:tab pos="1287927" algn="l"/>
              </a:tabLst>
            </a:pP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Alfalfa</a:t>
            </a:r>
            <a:r>
              <a:rPr sz="2600" spc="-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meal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846952" lvl="1" indent="-314982">
              <a:spcBef>
                <a:spcPts val="506"/>
              </a:spcBef>
              <a:buChar char="–"/>
              <a:tabLst>
                <a:tab pos="846952" algn="l"/>
              </a:tabLst>
            </a:pP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Animal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sources</a:t>
            </a:r>
          </a:p>
          <a:p>
            <a:pPr marL="1287927" lvl="2" indent="-251986">
              <a:spcBef>
                <a:spcPts val="441"/>
              </a:spcBef>
              <a:buSzPct val="64583"/>
              <a:buFont typeface="Wingdings"/>
              <a:buChar char=""/>
              <a:tabLst>
                <a:tab pos="1287927" algn="l"/>
              </a:tabLst>
            </a:pP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Meat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meal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1287927" lvl="2" indent="-251986">
              <a:spcBef>
                <a:spcPts val="430"/>
              </a:spcBef>
              <a:buSzPct val="64583"/>
              <a:buFont typeface="Wingdings"/>
              <a:buChar char=""/>
              <a:tabLst>
                <a:tab pos="1287927" algn="l"/>
              </a:tabLst>
            </a:pP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Fishmeal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1287927" lvl="2" indent="-251986">
              <a:spcBef>
                <a:spcPts val="441"/>
              </a:spcBef>
              <a:buSzPct val="64583"/>
              <a:buFont typeface="Wingdings"/>
              <a:buChar char=""/>
              <a:tabLst>
                <a:tab pos="1287927" algn="l"/>
              </a:tabLst>
            </a:pP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Dried</a:t>
            </a:r>
            <a:r>
              <a:rPr sz="2600" spc="-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milk</a:t>
            </a:r>
          </a:p>
          <a:p>
            <a:pPr marL="1287927" lvl="2" indent="-251986">
              <a:spcBef>
                <a:spcPts val="430"/>
              </a:spcBef>
              <a:buSzPct val="64583"/>
              <a:buFont typeface="Wingdings"/>
              <a:buChar char=""/>
              <a:tabLst>
                <a:tab pos="1287927" algn="l"/>
              </a:tabLst>
            </a:pP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Synthetic nitrogen source called</a:t>
            </a:r>
            <a:r>
              <a:rPr sz="2600" spc="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spc="-612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urea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1887" y="1097715"/>
            <a:ext cx="6980833" cy="691244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10"/>
              </a:spcBef>
            </a:pPr>
            <a:r>
              <a:rPr dirty="0"/>
              <a:t>Sources of</a:t>
            </a:r>
            <a:r>
              <a:rPr spc="-77" dirty="0"/>
              <a:t> </a:t>
            </a:r>
            <a:r>
              <a:rPr spc="-6" dirty="0"/>
              <a:t>Nutrients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35851" y="2102909"/>
            <a:ext cx="6464901" cy="3758847"/>
          </a:xfrm>
          <a:prstGeom prst="rect">
            <a:avLst/>
          </a:prstGeom>
        </p:spPr>
        <p:txBody>
          <a:bodyPr vert="horz" wrap="square" lIns="0" tIns="90295" rIns="0" bIns="0" rtlCol="0">
            <a:spAutoFit/>
          </a:bodyPr>
          <a:lstStyle/>
          <a:p>
            <a:pPr marL="405977" indent="-377979">
              <a:spcBef>
                <a:spcPts val="711"/>
              </a:spcBef>
              <a:buSzPct val="64062"/>
              <a:buFont typeface="Wingdings"/>
              <a:buChar char=""/>
              <a:tabLst>
                <a:tab pos="405977" algn="l"/>
              </a:tabLst>
            </a:pP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Fats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and</a:t>
            </a:r>
            <a:r>
              <a:rPr sz="3500" spc="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Oils</a:t>
            </a:r>
            <a:endParaRPr sz="35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846952" lvl="1" indent="-314982">
              <a:spcBef>
                <a:spcPts val="529"/>
              </a:spcBef>
              <a:buChar char="–"/>
              <a:tabLst>
                <a:tab pos="846952" algn="l"/>
              </a:tabLst>
            </a:pP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Grains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and protein</a:t>
            </a:r>
            <a:r>
              <a:rPr sz="3100" spc="-5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concentrates</a:t>
            </a:r>
          </a:p>
          <a:p>
            <a:pPr marL="405977" indent="-377979">
              <a:spcBef>
                <a:spcPts val="584"/>
              </a:spcBef>
              <a:buSzPct val="64062"/>
              <a:buFont typeface="Wingdings"/>
              <a:buChar char=""/>
              <a:tabLst>
                <a:tab pos="405977" algn="l"/>
              </a:tabLst>
            </a:pP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Vitamins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and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Minerals</a:t>
            </a:r>
            <a:endParaRPr sz="35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846952" lvl="1" indent="-314982">
              <a:spcBef>
                <a:spcPts val="518"/>
              </a:spcBef>
              <a:buChar char="–"/>
              <a:tabLst>
                <a:tab pos="846952" algn="l"/>
              </a:tabLst>
            </a:pP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Most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feed</a:t>
            </a:r>
            <a:r>
              <a:rPr sz="3100" spc="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ingredients</a:t>
            </a:r>
            <a:endParaRPr sz="31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846952" lvl="1" indent="-314982">
              <a:spcBef>
                <a:spcPts val="506"/>
              </a:spcBef>
              <a:buChar char="–"/>
              <a:tabLst>
                <a:tab pos="846952" algn="l"/>
              </a:tabLst>
            </a:pP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Supplements</a:t>
            </a:r>
            <a:endParaRPr sz="31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1287927" lvl="2" indent="-251986">
              <a:spcBef>
                <a:spcPts val="441"/>
              </a:spcBef>
              <a:buSzPct val="64583"/>
              <a:buFont typeface="Wingdings"/>
              <a:buChar char=""/>
              <a:tabLst>
                <a:tab pos="1287927" algn="l"/>
              </a:tabLst>
            </a:pP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Pre-mixes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1287927" lvl="2" indent="-251986">
              <a:spcBef>
                <a:spcPts val="441"/>
              </a:spcBef>
              <a:buSzPct val="64583"/>
              <a:buFont typeface="Wingdings"/>
              <a:buChar char=""/>
              <a:tabLst>
                <a:tab pos="1287927" algn="l"/>
              </a:tabLst>
            </a:pP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Mineral blocks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7951" y="1097715"/>
            <a:ext cx="6980833" cy="691244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10"/>
              </a:spcBef>
            </a:pPr>
            <a:r>
              <a:rPr dirty="0"/>
              <a:t>Sources of</a:t>
            </a:r>
            <a:r>
              <a:rPr spc="-77" dirty="0"/>
              <a:t> </a:t>
            </a:r>
            <a:r>
              <a:rPr spc="-6" dirty="0"/>
              <a:t>Nutrients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16995" y="2102909"/>
            <a:ext cx="8079901" cy="3048397"/>
          </a:xfrm>
          <a:prstGeom prst="rect">
            <a:avLst/>
          </a:prstGeom>
        </p:spPr>
        <p:txBody>
          <a:bodyPr vert="horz" wrap="square" lIns="0" tIns="90295" rIns="0" bIns="0" rtlCol="0">
            <a:spAutoFit/>
          </a:bodyPr>
          <a:lstStyle/>
          <a:p>
            <a:pPr marL="405977" indent="-377979">
              <a:spcBef>
                <a:spcPts val="711"/>
              </a:spcBef>
              <a:buSzPct val="64062"/>
              <a:buFont typeface="Wingdings"/>
              <a:buChar char=""/>
              <a:tabLst>
                <a:tab pos="405977" algn="l"/>
              </a:tabLst>
            </a:pP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Other sources and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exceptions:</a:t>
            </a:r>
          </a:p>
          <a:p>
            <a:pPr marL="846252" marR="19599" lvl="1" indent="-314982">
              <a:lnSpc>
                <a:spcPts val="3439"/>
              </a:lnSpc>
              <a:spcBef>
                <a:spcPts val="865"/>
              </a:spcBef>
              <a:buChar char="–"/>
              <a:tabLst>
                <a:tab pos="846952" algn="l"/>
              </a:tabLst>
            </a:pP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Alfalfa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(roughage) can be used to provide 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energy 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and</a:t>
            </a:r>
            <a:r>
              <a:rPr sz="3100" spc="17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fiber</a:t>
            </a:r>
            <a:endParaRPr sz="31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846952" lvl="1" indent="-314982">
              <a:spcBef>
                <a:spcPts val="435"/>
              </a:spcBef>
              <a:buChar char="–"/>
              <a:tabLst>
                <a:tab pos="846952" algn="l"/>
              </a:tabLst>
            </a:pP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Molasses</a:t>
            </a:r>
          </a:p>
          <a:p>
            <a:pPr marL="1287927" lvl="2" indent="-251986">
              <a:spcBef>
                <a:spcPts val="441"/>
              </a:spcBef>
              <a:buSzPct val="64583"/>
              <a:buFont typeface="Wingdings"/>
              <a:buChar char=""/>
              <a:tabLst>
                <a:tab pos="1287927" algn="l"/>
              </a:tabLst>
            </a:pP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Improve taste</a:t>
            </a:r>
            <a:r>
              <a:rPr sz="2600" spc="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(palatability)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1287927" lvl="2" indent="-251986">
              <a:spcBef>
                <a:spcPts val="430"/>
              </a:spcBef>
              <a:buSzPct val="64583"/>
              <a:buFont typeface="Wingdings"/>
              <a:buChar char=""/>
              <a:tabLst>
                <a:tab pos="1287927" algn="l"/>
              </a:tabLst>
            </a:pPr>
            <a:r>
              <a:rPr sz="2600" spc="-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Reduce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feed</a:t>
            </a:r>
            <a:r>
              <a:rPr sz="2600" spc="17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dust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03300" y="1097715"/>
            <a:ext cx="4585284" cy="691244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10"/>
              </a:spcBef>
            </a:pPr>
            <a:r>
              <a:rPr spc="-6" dirty="0"/>
              <a:t>C</a:t>
            </a:r>
            <a:r>
              <a:rPr spc="6" dirty="0"/>
              <a:t>o</a:t>
            </a:r>
            <a:r>
              <a:rPr dirty="0"/>
              <a:t>ncen</a:t>
            </a:r>
            <a:r>
              <a:rPr spc="6" dirty="0"/>
              <a:t>t</a:t>
            </a:r>
            <a:r>
              <a:rPr spc="-6" dirty="0"/>
              <a:t>r</a:t>
            </a:r>
            <a:r>
              <a:rPr spc="6" dirty="0"/>
              <a:t>at</a:t>
            </a:r>
            <a:r>
              <a:rPr dirty="0"/>
              <a:t>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84330" y="2102710"/>
            <a:ext cx="4800198" cy="2869567"/>
          </a:xfrm>
          <a:prstGeom prst="rect">
            <a:avLst/>
          </a:prstGeom>
        </p:spPr>
        <p:txBody>
          <a:bodyPr vert="horz" wrap="square" lIns="0" tIns="90995" rIns="0" bIns="0" rtlCol="0">
            <a:spAutoFit/>
          </a:bodyPr>
          <a:lstStyle/>
          <a:p>
            <a:pPr marL="405977" indent="-377979">
              <a:spcBef>
                <a:spcPts val="716"/>
              </a:spcBef>
              <a:buSzPct val="64062"/>
              <a:buFont typeface="Wingdings"/>
              <a:buChar char=""/>
              <a:tabLst>
                <a:tab pos="405977" algn="l"/>
              </a:tabLst>
            </a:pP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High </a:t>
            </a:r>
            <a:r>
              <a:rPr sz="3500" spc="-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in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Nutrient</a:t>
            </a:r>
            <a:r>
              <a:rPr sz="3500" spc="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500" spc="-66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Value</a:t>
            </a:r>
            <a:endParaRPr sz="35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405977" indent="-377979">
              <a:spcBef>
                <a:spcPts val="606"/>
              </a:spcBef>
              <a:buSzPct val="64062"/>
              <a:buFont typeface="Wingdings"/>
              <a:buChar char=""/>
              <a:tabLst>
                <a:tab pos="405977" algn="l"/>
              </a:tabLst>
            </a:pP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Grains</a:t>
            </a:r>
          </a:p>
          <a:p>
            <a:pPr marL="846952" lvl="1" indent="-314982">
              <a:spcBef>
                <a:spcPts val="529"/>
              </a:spcBef>
              <a:buChar char="–"/>
              <a:tabLst>
                <a:tab pos="846952" algn="l"/>
              </a:tabLst>
            </a:pP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Corn</a:t>
            </a:r>
            <a:endParaRPr sz="31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846952" lvl="1" indent="-314982">
              <a:spcBef>
                <a:spcPts val="496"/>
              </a:spcBef>
              <a:buChar char="–"/>
              <a:tabLst>
                <a:tab pos="846952" algn="l"/>
              </a:tabLst>
            </a:pP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Barley</a:t>
            </a:r>
            <a:endParaRPr sz="31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846952" lvl="1" indent="-314982">
              <a:spcBef>
                <a:spcPts val="506"/>
              </a:spcBef>
              <a:buChar char="–"/>
              <a:tabLst>
                <a:tab pos="846952" algn="l"/>
              </a:tabLst>
            </a:pP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Wheat</a:t>
            </a:r>
            <a:endParaRPr sz="31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98858" y="2925941"/>
            <a:ext cx="4433942" cy="38525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6047" y="5206375"/>
            <a:ext cx="2300343" cy="19641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6555" y="1097715"/>
            <a:ext cx="3764133" cy="691244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10"/>
              </a:spcBef>
            </a:pPr>
            <a:r>
              <a:rPr spc="-6" dirty="0"/>
              <a:t>R</a:t>
            </a:r>
            <a:r>
              <a:rPr spc="6" dirty="0"/>
              <a:t>o</a:t>
            </a:r>
            <a:r>
              <a:rPr dirty="0"/>
              <a:t>ug</a:t>
            </a:r>
            <a:r>
              <a:rPr spc="-6" dirty="0"/>
              <a:t>h</a:t>
            </a:r>
            <a:r>
              <a:rPr dirty="0"/>
              <a:t>a</a:t>
            </a:r>
            <a:r>
              <a:rPr spc="11" dirty="0"/>
              <a:t>g</a:t>
            </a:r>
            <a:r>
              <a:rPr dirty="0"/>
              <a:t>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16699" y="2102710"/>
            <a:ext cx="3179597" cy="3303019"/>
          </a:xfrm>
          <a:prstGeom prst="rect">
            <a:avLst/>
          </a:prstGeom>
        </p:spPr>
        <p:txBody>
          <a:bodyPr vert="horz" wrap="square" lIns="0" tIns="90995" rIns="0" bIns="0" rtlCol="0">
            <a:spAutoFit/>
          </a:bodyPr>
          <a:lstStyle/>
          <a:p>
            <a:pPr marL="405977" indent="-377979">
              <a:spcBef>
                <a:spcPts val="716"/>
              </a:spcBef>
              <a:buSzPct val="64062"/>
              <a:buFont typeface="Wingdings"/>
              <a:buChar char=""/>
              <a:tabLst>
                <a:tab pos="405977" algn="l"/>
              </a:tabLst>
            </a:pP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High </a:t>
            </a:r>
            <a:r>
              <a:rPr sz="3500" spc="-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in</a:t>
            </a:r>
            <a:r>
              <a:rPr sz="3500" spc="-39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500" spc="-358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Fiber</a:t>
            </a:r>
            <a:endParaRPr sz="35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405977" indent="-377979">
              <a:spcBef>
                <a:spcPts val="606"/>
              </a:spcBef>
              <a:buSzPct val="64062"/>
              <a:buFont typeface="Wingdings"/>
              <a:buChar char=""/>
              <a:tabLst>
                <a:tab pos="405977" algn="l"/>
              </a:tabLst>
            </a:pP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Forage</a:t>
            </a:r>
            <a:r>
              <a:rPr sz="3500" spc="-5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500" spc="-672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Crops</a:t>
            </a:r>
            <a:endParaRPr sz="35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846952" lvl="1" indent="-314982">
              <a:spcBef>
                <a:spcPts val="529"/>
              </a:spcBef>
              <a:buChar char="–"/>
              <a:tabLst>
                <a:tab pos="846952" algn="l"/>
              </a:tabLst>
            </a:pP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Silage</a:t>
            </a:r>
            <a:endParaRPr sz="31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846952" lvl="1" indent="-314982">
              <a:spcBef>
                <a:spcPts val="496"/>
              </a:spcBef>
              <a:buChar char="–"/>
              <a:tabLst>
                <a:tab pos="846952" algn="l"/>
              </a:tabLst>
            </a:pP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Hay</a:t>
            </a:r>
            <a:endParaRPr sz="31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846252" marR="970844" lvl="1" indent="-314982">
              <a:lnSpc>
                <a:spcPts val="3439"/>
              </a:lnSpc>
              <a:spcBef>
                <a:spcPts val="838"/>
              </a:spcBef>
              <a:buChar char="–"/>
              <a:tabLst>
                <a:tab pos="846952" algn="l"/>
              </a:tabLst>
            </a:pPr>
            <a:r>
              <a:rPr sz="3100" spc="-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as</a:t>
            </a:r>
            <a:r>
              <a:rPr sz="3100" spc="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u</a:t>
            </a:r>
            <a:r>
              <a:rPr sz="3100" spc="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r</a:t>
            </a:r>
            <a:r>
              <a:rPr sz="31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e  </a:t>
            </a:r>
            <a:r>
              <a:rPr sz="31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Grass</a:t>
            </a:r>
            <a:endParaRPr sz="31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31833" y="2253970"/>
            <a:ext cx="4972975" cy="39210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359792" y="2195661"/>
            <a:ext cx="7632848" cy="424847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IN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3892" y="1097715"/>
            <a:ext cx="5746656" cy="691244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10"/>
              </a:spcBef>
            </a:pPr>
            <a:r>
              <a:rPr spc="-6" dirty="0"/>
              <a:t>Nutritional</a:t>
            </a:r>
            <a:r>
              <a:rPr spc="-72" dirty="0"/>
              <a:t> </a:t>
            </a:r>
            <a:r>
              <a:rPr dirty="0"/>
              <a:t>Value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7421" y="2179706"/>
            <a:ext cx="7435861" cy="3751056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391978" indent="-377979">
              <a:spcBef>
                <a:spcPts val="110"/>
              </a:spcBef>
              <a:buSzPct val="64062"/>
              <a:buFont typeface="Wingdings"/>
              <a:buChar char=""/>
              <a:tabLst>
                <a:tab pos="391978" algn="l"/>
              </a:tabLst>
            </a:pPr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Total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Digestible</a:t>
            </a:r>
            <a:r>
              <a:rPr sz="3500" spc="-17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Nutrients</a:t>
            </a:r>
            <a:endParaRPr sz="35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spcBef>
                <a:spcPts val="55"/>
              </a:spcBef>
            </a:pPr>
            <a:endParaRPr sz="47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13999"/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Concentrates are high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in</a:t>
            </a:r>
            <a:r>
              <a:rPr sz="3500" spc="-22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TDN</a:t>
            </a:r>
            <a:endParaRPr sz="35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40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spcBef>
                <a:spcPts val="6"/>
              </a:spcBef>
            </a:pPr>
            <a:endParaRPr sz="50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2029885"/>
            <a:r>
              <a:rPr sz="35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Roughages are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low in</a:t>
            </a:r>
            <a:r>
              <a:rPr sz="3500" spc="-44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500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TDN</a:t>
            </a:r>
            <a:endParaRPr sz="35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36021" y="3018720"/>
            <a:ext cx="7398059" cy="1438438"/>
            <a:chOff x="304800" y="2738527"/>
            <a:chExt cx="6710680" cy="1304925"/>
          </a:xfrm>
        </p:grpSpPr>
        <p:sp>
          <p:nvSpPr>
            <p:cNvPr id="5" name="object 5"/>
            <p:cNvSpPr/>
            <p:nvPr/>
          </p:nvSpPr>
          <p:spPr>
            <a:xfrm>
              <a:off x="5867400" y="2743199"/>
              <a:ext cx="1143000" cy="1295400"/>
            </a:xfrm>
            <a:custGeom>
              <a:avLst/>
              <a:gdLst/>
              <a:ahLst/>
              <a:cxnLst/>
              <a:rect l="l" t="t" r="r" b="b"/>
              <a:pathLst>
                <a:path w="1143000" h="1295400">
                  <a:moveTo>
                    <a:pt x="571500" y="0"/>
                  </a:moveTo>
                  <a:lnTo>
                    <a:pt x="0" y="415289"/>
                  </a:lnTo>
                  <a:lnTo>
                    <a:pt x="340360" y="415289"/>
                  </a:lnTo>
                  <a:lnTo>
                    <a:pt x="340360" y="1295400"/>
                  </a:lnTo>
                  <a:lnTo>
                    <a:pt x="801370" y="1295400"/>
                  </a:lnTo>
                  <a:lnTo>
                    <a:pt x="801370" y="415289"/>
                  </a:lnTo>
                  <a:lnTo>
                    <a:pt x="1143000" y="415289"/>
                  </a:lnTo>
                  <a:lnTo>
                    <a:pt x="571500" y="0"/>
                  </a:lnTo>
                  <a:close/>
                </a:path>
              </a:pathLst>
            </a:custGeom>
            <a:solidFill>
              <a:srgbClr val="009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4800" y="2743199"/>
              <a:ext cx="6705600" cy="1295400"/>
            </a:xfrm>
            <a:custGeom>
              <a:avLst/>
              <a:gdLst/>
              <a:ahLst/>
              <a:cxnLst/>
              <a:rect l="l" t="t" r="r" b="b"/>
              <a:pathLst>
                <a:path w="6705600" h="1295400">
                  <a:moveTo>
                    <a:pt x="5902960" y="1295400"/>
                  </a:moveTo>
                  <a:lnTo>
                    <a:pt x="5902960" y="415289"/>
                  </a:lnTo>
                  <a:lnTo>
                    <a:pt x="5562600" y="415289"/>
                  </a:lnTo>
                  <a:lnTo>
                    <a:pt x="6134100" y="0"/>
                  </a:lnTo>
                  <a:lnTo>
                    <a:pt x="6705600" y="415289"/>
                  </a:lnTo>
                  <a:lnTo>
                    <a:pt x="6363970" y="415289"/>
                  </a:lnTo>
                  <a:lnTo>
                    <a:pt x="6363970" y="1295400"/>
                  </a:lnTo>
                  <a:lnTo>
                    <a:pt x="5902960" y="1295400"/>
                  </a:lnTo>
                  <a:close/>
                </a:path>
                <a:path w="6705600" h="1295400">
                  <a:moveTo>
                    <a:pt x="0" y="1143000"/>
                  </a:moveTo>
                  <a:lnTo>
                    <a:pt x="5562600" y="11430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002911" y="5202626"/>
            <a:ext cx="7146043" cy="1438438"/>
            <a:chOff x="909727" y="4719727"/>
            <a:chExt cx="6482080" cy="1304925"/>
          </a:xfrm>
        </p:grpSpPr>
        <p:sp>
          <p:nvSpPr>
            <p:cNvPr id="8" name="object 8"/>
            <p:cNvSpPr/>
            <p:nvPr/>
          </p:nvSpPr>
          <p:spPr>
            <a:xfrm>
              <a:off x="914400" y="4724400"/>
              <a:ext cx="1066800" cy="1295400"/>
            </a:xfrm>
            <a:custGeom>
              <a:avLst/>
              <a:gdLst/>
              <a:ahLst/>
              <a:cxnLst/>
              <a:rect l="l" t="t" r="r" b="b"/>
              <a:pathLst>
                <a:path w="1066800" h="1295400">
                  <a:moveTo>
                    <a:pt x="781050" y="0"/>
                  </a:moveTo>
                  <a:lnTo>
                    <a:pt x="285750" y="0"/>
                  </a:lnTo>
                  <a:lnTo>
                    <a:pt x="285750" y="991869"/>
                  </a:lnTo>
                  <a:lnTo>
                    <a:pt x="0" y="991869"/>
                  </a:lnTo>
                  <a:lnTo>
                    <a:pt x="533400" y="1295400"/>
                  </a:lnTo>
                  <a:lnTo>
                    <a:pt x="1066800" y="991869"/>
                  </a:lnTo>
                  <a:lnTo>
                    <a:pt x="781050" y="991869"/>
                  </a:lnTo>
                  <a:lnTo>
                    <a:pt x="781050" y="0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14400" y="4724400"/>
              <a:ext cx="6477000" cy="1295400"/>
            </a:xfrm>
            <a:custGeom>
              <a:avLst/>
              <a:gdLst/>
              <a:ahLst/>
              <a:cxnLst/>
              <a:rect l="l" t="t" r="r" b="b"/>
              <a:pathLst>
                <a:path w="6477000" h="1295400">
                  <a:moveTo>
                    <a:pt x="285750" y="0"/>
                  </a:moveTo>
                  <a:lnTo>
                    <a:pt x="285750" y="991869"/>
                  </a:lnTo>
                  <a:lnTo>
                    <a:pt x="0" y="991869"/>
                  </a:lnTo>
                  <a:lnTo>
                    <a:pt x="533400" y="1295400"/>
                  </a:lnTo>
                  <a:lnTo>
                    <a:pt x="1066800" y="991869"/>
                  </a:lnTo>
                  <a:lnTo>
                    <a:pt x="781050" y="991869"/>
                  </a:lnTo>
                  <a:lnTo>
                    <a:pt x="781050" y="0"/>
                  </a:lnTo>
                  <a:lnTo>
                    <a:pt x="285750" y="0"/>
                  </a:lnTo>
                  <a:close/>
                </a:path>
                <a:path w="6477000" h="1295400">
                  <a:moveTo>
                    <a:pt x="914400" y="762000"/>
                  </a:moveTo>
                  <a:lnTo>
                    <a:pt x="6477000" y="7620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dissolv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4208" y="3419797"/>
            <a:ext cx="26452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400" dirty="0" smtClean="0">
                <a:solidFill>
                  <a:schemeClr val="accent6">
                    <a:lumMod val="50000"/>
                  </a:schemeClr>
                </a:solidFill>
                <a:latin typeface="AR BERKLEY" pitchFamily="2" charset="0"/>
              </a:rPr>
              <a:t>Thank you</a:t>
            </a:r>
            <a:endParaRPr lang="en-IN" dirty="0">
              <a:solidFill>
                <a:schemeClr val="accent6">
                  <a:lumMod val="50000"/>
                </a:schemeClr>
              </a:solidFill>
              <a:latin typeface="AR BERKLEY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5158" y="1097715"/>
            <a:ext cx="3626225" cy="691244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10"/>
              </a:spcBef>
            </a:pPr>
            <a:r>
              <a:rPr spc="6" dirty="0"/>
              <a:t>R</a:t>
            </a:r>
            <a:r>
              <a:rPr dirty="0"/>
              <a:t>um</a:t>
            </a:r>
            <a:r>
              <a:rPr spc="-6" dirty="0"/>
              <a:t>i</a:t>
            </a:r>
            <a:r>
              <a:rPr dirty="0"/>
              <a:t>nan</a:t>
            </a:r>
            <a:r>
              <a:rPr spc="6" dirty="0"/>
              <a:t>t</a:t>
            </a:r>
            <a:r>
              <a:rPr dirty="0"/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2630164" y="1969714"/>
            <a:ext cx="6514604" cy="4271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25500" y="6505520"/>
            <a:ext cx="5485540" cy="498379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spcBef>
                <a:spcPts val="110"/>
              </a:spcBef>
            </a:pPr>
            <a:r>
              <a:rPr sz="3100" spc="-11" dirty="0">
                <a:latin typeface="Verdana"/>
                <a:cs typeface="Verdana"/>
              </a:rPr>
              <a:t>Ruminant </a:t>
            </a:r>
            <a:r>
              <a:rPr sz="3100" spc="-6" dirty="0">
                <a:latin typeface="Verdana"/>
                <a:cs typeface="Verdana"/>
              </a:rPr>
              <a:t>Digestive</a:t>
            </a:r>
            <a:r>
              <a:rPr sz="3100" spc="-33" dirty="0">
                <a:latin typeface="Verdana"/>
                <a:cs typeface="Verdana"/>
              </a:rPr>
              <a:t> </a:t>
            </a:r>
            <a:r>
              <a:rPr sz="3100" spc="-6" dirty="0">
                <a:latin typeface="Verdana"/>
                <a:cs typeface="Verdana"/>
              </a:rPr>
              <a:t>System</a:t>
            </a:r>
            <a:endParaRPr sz="31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5680" y="1097715"/>
            <a:ext cx="6777120" cy="691244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10"/>
              </a:spcBef>
            </a:pPr>
            <a:r>
              <a:rPr dirty="0"/>
              <a:t>Parts and</a:t>
            </a:r>
            <a:r>
              <a:rPr spc="-72" dirty="0"/>
              <a:t> </a:t>
            </a:r>
            <a:r>
              <a:rPr spc="-6" dirty="0"/>
              <a:t>Functions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2159992" y="1768475"/>
            <a:ext cx="7409458" cy="4338396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433976" indent="-377979">
              <a:lnSpc>
                <a:spcPct val="100000"/>
              </a:lnSpc>
              <a:spcBef>
                <a:spcPts val="110"/>
              </a:spcBef>
              <a:buSzPct val="64062"/>
              <a:buFont typeface="Wingdings"/>
              <a:buChar char=""/>
              <a:tabLst>
                <a:tab pos="433976" algn="l"/>
              </a:tabLst>
            </a:pPr>
            <a:r>
              <a:rPr sz="3500" dirty="0"/>
              <a:t>Mouth</a:t>
            </a:r>
          </a:p>
          <a:p>
            <a:pPr marL="874951" lvl="1" indent="-314982">
              <a:lnSpc>
                <a:spcPct val="100000"/>
              </a:lnSpc>
              <a:spcBef>
                <a:spcPts val="176"/>
              </a:spcBef>
              <a:buChar char="–"/>
              <a:tabLst>
                <a:tab pos="874951" algn="l"/>
              </a:tabLst>
            </a:pPr>
            <a:r>
              <a:rPr sz="3100" spc="-6" dirty="0">
                <a:latin typeface="Arial"/>
                <a:cs typeface="Arial"/>
              </a:rPr>
              <a:t>Bites </a:t>
            </a:r>
            <a:r>
              <a:rPr sz="3100" dirty="0">
                <a:latin typeface="Arial"/>
                <a:cs typeface="Arial"/>
              </a:rPr>
              <a:t>and chews</a:t>
            </a:r>
          </a:p>
          <a:p>
            <a:pPr marL="433976" indent="-377979">
              <a:lnSpc>
                <a:spcPct val="100000"/>
              </a:lnSpc>
              <a:spcBef>
                <a:spcPts val="187"/>
              </a:spcBef>
              <a:buSzPct val="64062"/>
              <a:buFont typeface="Wingdings"/>
              <a:buChar char=""/>
              <a:tabLst>
                <a:tab pos="433976" algn="l"/>
              </a:tabLst>
            </a:pPr>
            <a:r>
              <a:rPr sz="3500" dirty="0"/>
              <a:t>Esophagus</a:t>
            </a:r>
          </a:p>
          <a:p>
            <a:pPr marL="874951" lvl="1" indent="-314982">
              <a:lnSpc>
                <a:spcPct val="100000"/>
              </a:lnSpc>
              <a:spcBef>
                <a:spcPts val="176"/>
              </a:spcBef>
              <a:buChar char="–"/>
              <a:tabLst>
                <a:tab pos="874951" algn="l"/>
              </a:tabLst>
            </a:pPr>
            <a:r>
              <a:rPr sz="3100" spc="-6" dirty="0">
                <a:latin typeface="Arial"/>
                <a:cs typeface="Arial"/>
              </a:rPr>
              <a:t>Connection</a:t>
            </a:r>
            <a:endParaRPr sz="3100" dirty="0">
              <a:latin typeface="Arial"/>
              <a:cs typeface="Arial"/>
            </a:endParaRPr>
          </a:p>
          <a:p>
            <a:pPr marL="433976" indent="-377979">
              <a:lnSpc>
                <a:spcPct val="100000"/>
              </a:lnSpc>
              <a:spcBef>
                <a:spcPts val="198"/>
              </a:spcBef>
              <a:buSzPct val="64062"/>
              <a:buFont typeface="Wingdings"/>
              <a:buChar char=""/>
              <a:tabLst>
                <a:tab pos="433976" algn="l"/>
              </a:tabLst>
            </a:pPr>
            <a:r>
              <a:rPr sz="3500" dirty="0"/>
              <a:t>Four </a:t>
            </a:r>
            <a:r>
              <a:rPr sz="3500" spc="-6" dirty="0"/>
              <a:t>Compartment</a:t>
            </a:r>
            <a:r>
              <a:rPr sz="3500" spc="-11" dirty="0"/>
              <a:t> </a:t>
            </a:r>
            <a:r>
              <a:rPr sz="3500" spc="-446" dirty="0"/>
              <a:t>Stomach</a:t>
            </a:r>
            <a:endParaRPr sz="3500" dirty="0"/>
          </a:p>
          <a:p>
            <a:pPr marL="874951" lvl="1" indent="-314982">
              <a:lnSpc>
                <a:spcPct val="100000"/>
              </a:lnSpc>
              <a:spcBef>
                <a:spcPts val="154"/>
              </a:spcBef>
              <a:buChar char="–"/>
              <a:tabLst>
                <a:tab pos="874951" algn="l"/>
              </a:tabLst>
            </a:pPr>
            <a:r>
              <a:rPr sz="2600" spc="-6" dirty="0">
                <a:latin typeface="Arial"/>
                <a:cs typeface="Arial"/>
              </a:rPr>
              <a:t>Rumen</a:t>
            </a:r>
            <a:endParaRPr sz="2600" dirty="0">
              <a:latin typeface="Arial"/>
              <a:cs typeface="Arial"/>
            </a:endParaRPr>
          </a:p>
          <a:p>
            <a:pPr marL="874951" lvl="1" indent="-314982">
              <a:lnSpc>
                <a:spcPct val="100000"/>
              </a:lnSpc>
              <a:spcBef>
                <a:spcPts val="143"/>
              </a:spcBef>
              <a:buChar char="–"/>
              <a:tabLst>
                <a:tab pos="874951" algn="l"/>
                <a:tab pos="3430506" algn="l"/>
              </a:tabLst>
            </a:pPr>
            <a:r>
              <a:rPr sz="2600" spc="-6" dirty="0">
                <a:latin typeface="Arial"/>
                <a:cs typeface="Arial"/>
              </a:rPr>
              <a:t>Reticulum</a:t>
            </a:r>
            <a:r>
              <a:rPr sz="2600" spc="132" dirty="0"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2600" dirty="0">
              <a:latin typeface="Times New Roman"/>
              <a:cs typeface="Times New Roman"/>
            </a:endParaRPr>
          </a:p>
          <a:p>
            <a:pPr marL="874951" lvl="1" indent="-314982">
              <a:lnSpc>
                <a:spcPct val="100000"/>
              </a:lnSpc>
              <a:spcBef>
                <a:spcPts val="132"/>
              </a:spcBef>
              <a:buChar char="–"/>
              <a:tabLst>
                <a:tab pos="874951" algn="l"/>
              </a:tabLst>
            </a:pPr>
            <a:r>
              <a:rPr sz="2600" spc="-6" dirty="0">
                <a:latin typeface="Arial"/>
                <a:cs typeface="Arial"/>
              </a:rPr>
              <a:t>Omasum</a:t>
            </a:r>
            <a:endParaRPr sz="2600" dirty="0">
              <a:latin typeface="Arial"/>
              <a:cs typeface="Arial"/>
            </a:endParaRPr>
          </a:p>
          <a:p>
            <a:pPr marL="874951" lvl="1" indent="-314982">
              <a:lnSpc>
                <a:spcPct val="100000"/>
              </a:lnSpc>
              <a:spcBef>
                <a:spcPts val="143"/>
              </a:spcBef>
              <a:buChar char="–"/>
              <a:tabLst>
                <a:tab pos="874951" algn="l"/>
              </a:tabLst>
            </a:pPr>
            <a:r>
              <a:rPr sz="2600" spc="-6" dirty="0">
                <a:latin typeface="Arial"/>
                <a:cs typeface="Arial"/>
              </a:rPr>
              <a:t>Abomasum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92328" y="4955787"/>
            <a:ext cx="2688167" cy="909961"/>
          </a:xfrm>
          <a:custGeom>
            <a:avLst/>
            <a:gdLst/>
            <a:ahLst/>
            <a:cxnLst/>
            <a:rect l="l" t="t" r="r" b="b"/>
            <a:pathLst>
              <a:path w="2438400" h="825500">
                <a:moveTo>
                  <a:pt x="0" y="0"/>
                </a:moveTo>
                <a:lnTo>
                  <a:pt x="2438400" y="0"/>
                </a:lnTo>
                <a:lnTo>
                  <a:pt x="2438400" y="825500"/>
                </a:lnTo>
                <a:lnTo>
                  <a:pt x="0" y="8255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498556" y="4954004"/>
          <a:ext cx="3934244" cy="909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6077"/>
                <a:gridCol w="2688167"/>
              </a:tblGrid>
              <a:tr h="4292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590550" marR="354330" indent="-22860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600" spc="-5" dirty="0">
                          <a:solidFill>
                            <a:srgbClr val="003300"/>
                          </a:solidFill>
                          <a:latin typeface="Verdana"/>
                          <a:cs typeface="Verdana"/>
                        </a:rPr>
                        <a:t>85% of</a:t>
                      </a:r>
                      <a:r>
                        <a:rPr sz="2600" spc="-105" dirty="0">
                          <a:solidFill>
                            <a:srgbClr val="0033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600" dirty="0">
                          <a:solidFill>
                            <a:srgbClr val="003300"/>
                          </a:solidFill>
                          <a:latin typeface="Verdana"/>
                          <a:cs typeface="Verdana"/>
                        </a:rPr>
                        <a:t>the  </a:t>
                      </a:r>
                      <a:r>
                        <a:rPr sz="2600" spc="-5" dirty="0">
                          <a:solidFill>
                            <a:srgbClr val="003300"/>
                          </a:solidFill>
                          <a:latin typeface="Verdana"/>
                          <a:cs typeface="Verdana"/>
                        </a:rPr>
                        <a:t>capacity</a:t>
                      </a:r>
                      <a:endParaRPr sz="2600" dirty="0">
                        <a:latin typeface="Verdana"/>
                        <a:cs typeface="Verdana"/>
                      </a:endParaRPr>
                    </a:p>
                  </a:txBody>
                  <a:tcPr marL="0" marR="0" marT="5039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480723">
                <a:tc>
                  <a:txBody>
                    <a:bodyPr/>
                    <a:lstStyle/>
                    <a:p>
                      <a:pPr>
                        <a:lnSpc>
                          <a:spcPts val="2145"/>
                        </a:lnSpc>
                      </a:pPr>
                      <a:r>
                        <a:rPr sz="26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2600" u="sng" spc="254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endParaRPr sz="2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8661" y="1097715"/>
            <a:ext cx="6777120" cy="691244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10"/>
              </a:spcBef>
            </a:pPr>
            <a:r>
              <a:rPr dirty="0"/>
              <a:t>Parts and</a:t>
            </a:r>
            <a:r>
              <a:rPr spc="-72" dirty="0"/>
              <a:t> </a:t>
            </a:r>
            <a:r>
              <a:rPr spc="-6" dirty="0"/>
              <a:t>Functions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775" y="2102909"/>
            <a:ext cx="8021097" cy="4099967"/>
          </a:xfrm>
          <a:prstGeom prst="rect">
            <a:avLst/>
          </a:prstGeom>
        </p:spPr>
        <p:txBody>
          <a:bodyPr vert="horz" wrap="square" lIns="0" tIns="90295" rIns="0" bIns="0" rtlCol="0">
            <a:spAutoFit/>
          </a:bodyPr>
          <a:lstStyle/>
          <a:p>
            <a:pPr marL="405977" indent="-377979">
              <a:spcBef>
                <a:spcPts val="711"/>
              </a:spcBef>
              <a:buSzPct val="64062"/>
              <a:buFont typeface="Wingdings"/>
              <a:buChar char=""/>
              <a:tabLst>
                <a:tab pos="405977" algn="l"/>
              </a:tabLst>
            </a:pPr>
            <a:r>
              <a:rPr sz="3500" spc="-6" dirty="0">
                <a:solidFill>
                  <a:srgbClr val="FF0000"/>
                </a:solidFill>
                <a:latin typeface="Arial"/>
                <a:cs typeface="Arial"/>
              </a:rPr>
              <a:t>Ruman</a:t>
            </a:r>
            <a:endParaRPr sz="35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846952" lvl="1" indent="-314982">
              <a:spcBef>
                <a:spcPts val="529"/>
              </a:spcBef>
              <a:buChar char="–"/>
              <a:tabLst>
                <a:tab pos="846952" algn="l"/>
              </a:tabLst>
            </a:pPr>
            <a:r>
              <a:rPr sz="3100" dirty="0">
                <a:solidFill>
                  <a:srgbClr val="FF0000"/>
                </a:solidFill>
                <a:latin typeface="Arial"/>
                <a:cs typeface="Arial"/>
              </a:rPr>
              <a:t>Largest of the four parts </a:t>
            </a:r>
            <a:r>
              <a:rPr sz="3100" spc="-6" dirty="0">
                <a:solidFill>
                  <a:srgbClr val="FF0000"/>
                </a:solidFill>
                <a:latin typeface="Arial"/>
                <a:cs typeface="Arial"/>
              </a:rPr>
              <a:t>“room-in-it”</a:t>
            </a:r>
            <a:endParaRPr sz="31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846952" lvl="1" indent="-314982">
              <a:spcBef>
                <a:spcPts val="506"/>
              </a:spcBef>
              <a:buChar char="–"/>
              <a:tabLst>
                <a:tab pos="846952" algn="l"/>
              </a:tabLst>
            </a:pPr>
            <a:r>
              <a:rPr sz="3100" spc="-6" dirty="0">
                <a:solidFill>
                  <a:srgbClr val="FF0000"/>
                </a:solidFill>
                <a:latin typeface="Arial"/>
                <a:cs typeface="Arial"/>
              </a:rPr>
              <a:t>Filled with</a:t>
            </a:r>
            <a:r>
              <a:rPr sz="3100" spc="1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100" dirty="0">
                <a:solidFill>
                  <a:srgbClr val="FF0000"/>
                </a:solidFill>
                <a:latin typeface="Arial"/>
                <a:cs typeface="Arial"/>
              </a:rPr>
              <a:t>bacteria</a:t>
            </a:r>
          </a:p>
          <a:p>
            <a:pPr marL="846252" marR="352780" lvl="1" indent="-314982">
              <a:lnSpc>
                <a:spcPts val="3450"/>
              </a:lnSpc>
              <a:spcBef>
                <a:spcPts val="827"/>
              </a:spcBef>
              <a:buChar char="–"/>
              <a:tabLst>
                <a:tab pos="846952" algn="l"/>
              </a:tabLst>
            </a:pPr>
            <a:r>
              <a:rPr sz="3100" spc="-6" dirty="0">
                <a:solidFill>
                  <a:srgbClr val="FF0000"/>
                </a:solidFill>
                <a:latin typeface="Arial"/>
                <a:cs typeface="Arial"/>
              </a:rPr>
              <a:t>Converts </a:t>
            </a:r>
            <a:r>
              <a:rPr sz="3100" dirty="0">
                <a:solidFill>
                  <a:srgbClr val="FF0000"/>
                </a:solidFill>
                <a:latin typeface="Arial"/>
                <a:cs typeface="Arial"/>
              </a:rPr>
              <a:t>large </a:t>
            </a:r>
            <a:r>
              <a:rPr sz="3100" spc="-6" dirty="0">
                <a:solidFill>
                  <a:srgbClr val="FF0000"/>
                </a:solidFill>
                <a:latin typeface="Arial"/>
                <a:cs typeface="Arial"/>
              </a:rPr>
              <a:t>amounts </a:t>
            </a:r>
            <a:r>
              <a:rPr sz="3100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3100" spc="-6" dirty="0">
                <a:solidFill>
                  <a:srgbClr val="FF0000"/>
                </a:solidFill>
                <a:latin typeface="Arial"/>
                <a:cs typeface="Arial"/>
              </a:rPr>
              <a:t>roughage </a:t>
            </a:r>
            <a:r>
              <a:rPr sz="3100" spc="6" dirty="0">
                <a:solidFill>
                  <a:srgbClr val="FF0000"/>
                </a:solidFill>
                <a:latin typeface="Arial"/>
                <a:cs typeface="Arial"/>
              </a:rPr>
              <a:t>to  </a:t>
            </a:r>
            <a:r>
              <a:rPr sz="3100" spc="-6" dirty="0">
                <a:solidFill>
                  <a:srgbClr val="FF0000"/>
                </a:solidFill>
                <a:latin typeface="Arial"/>
                <a:cs typeface="Arial"/>
              </a:rPr>
              <a:t>amino</a:t>
            </a:r>
            <a:r>
              <a:rPr sz="3100" dirty="0">
                <a:solidFill>
                  <a:srgbClr val="FF0000"/>
                </a:solidFill>
                <a:latin typeface="Arial"/>
                <a:cs typeface="Arial"/>
              </a:rPr>
              <a:t> acids</a:t>
            </a:r>
          </a:p>
          <a:p>
            <a:pPr marL="95895">
              <a:spcBef>
                <a:spcPts val="419"/>
              </a:spcBef>
              <a:tabLst>
                <a:tab pos="531270" algn="l"/>
                <a:tab pos="7991449" algn="l"/>
              </a:tabLst>
            </a:pPr>
            <a:r>
              <a:rPr sz="3100" strike="sngStrike" dirty="0">
                <a:solidFill>
                  <a:srgbClr val="FF0000"/>
                </a:solidFill>
                <a:latin typeface="Times New Roman"/>
                <a:cs typeface="Times New Roman"/>
              </a:rPr>
              <a:t> 	</a:t>
            </a:r>
            <a:r>
              <a:rPr sz="3100" strike="sngStrike" spc="-6" dirty="0">
                <a:solidFill>
                  <a:srgbClr val="FF0000"/>
                </a:solidFill>
                <a:latin typeface="Arial"/>
                <a:cs typeface="Arial"/>
              </a:rPr>
              <a:t>Fact!!!!	</a:t>
            </a:r>
            <a:endParaRPr sz="31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287927" marR="339481" lvl="2" indent="-251986">
              <a:lnSpc>
                <a:spcPts val="2954"/>
              </a:lnSpc>
              <a:spcBef>
                <a:spcPts val="728"/>
              </a:spcBef>
              <a:buSzPct val="64583"/>
              <a:buFont typeface="Wingdings"/>
              <a:buChar char=""/>
              <a:tabLst>
                <a:tab pos="1287927" algn="l"/>
              </a:tabLst>
            </a:pPr>
            <a:r>
              <a:rPr sz="2600" spc="-11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2600" spc="-6" dirty="0">
                <a:solidFill>
                  <a:srgbClr val="FF0000"/>
                </a:solidFill>
                <a:latin typeface="Arial"/>
                <a:cs typeface="Arial"/>
              </a:rPr>
              <a:t>average cow rumen can </a:t>
            </a:r>
            <a:r>
              <a:rPr sz="2600" spc="-11" dirty="0">
                <a:solidFill>
                  <a:srgbClr val="FF0000"/>
                </a:solidFill>
                <a:latin typeface="Arial"/>
                <a:cs typeface="Arial"/>
              </a:rPr>
              <a:t>hold </a:t>
            </a:r>
            <a:r>
              <a:rPr sz="2600" spc="-6" dirty="0">
                <a:solidFill>
                  <a:srgbClr val="FF0000"/>
                </a:solidFill>
                <a:latin typeface="Arial"/>
                <a:cs typeface="Arial"/>
              </a:rPr>
              <a:t>over </a:t>
            </a:r>
            <a:r>
              <a:rPr sz="2600" spc="-882" dirty="0">
                <a:solidFill>
                  <a:srgbClr val="FF0000"/>
                </a:solidFill>
                <a:latin typeface="Arial"/>
                <a:cs typeface="Arial"/>
              </a:rPr>
              <a:t>160 </a:t>
            </a:r>
            <a:r>
              <a:rPr sz="2600" spc="-67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spc="-6" dirty="0">
                <a:solidFill>
                  <a:srgbClr val="FF0000"/>
                </a:solidFill>
                <a:latin typeface="Arial"/>
                <a:cs typeface="Arial"/>
              </a:rPr>
              <a:t>liters (40</a:t>
            </a:r>
            <a:r>
              <a:rPr sz="2600" spc="6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spc="-6" dirty="0" smtClean="0">
                <a:solidFill>
                  <a:srgbClr val="FF0000"/>
                </a:solidFill>
                <a:latin typeface="Arial"/>
                <a:cs typeface="Arial"/>
              </a:rPr>
              <a:t>gallons)</a:t>
            </a:r>
            <a:endParaRPr sz="26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9398" y="1097715"/>
            <a:ext cx="2357746" cy="691244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10"/>
              </a:spcBef>
            </a:pPr>
            <a:r>
              <a:rPr spc="-6" dirty="0"/>
              <a:t>R</a:t>
            </a:r>
            <a:r>
              <a:rPr spc="6" dirty="0"/>
              <a:t>u</a:t>
            </a:r>
            <a:r>
              <a:rPr dirty="0"/>
              <a:t>m</a:t>
            </a:r>
            <a:r>
              <a:rPr spc="6" dirty="0"/>
              <a:t>a</a:t>
            </a:r>
            <a:r>
              <a:rPr dirty="0"/>
              <a:t>n</a:t>
            </a:r>
          </a:p>
        </p:txBody>
      </p:sp>
      <p:sp>
        <p:nvSpPr>
          <p:cNvPr id="3" name="object 3"/>
          <p:cNvSpPr/>
          <p:nvPr/>
        </p:nvSpPr>
        <p:spPr>
          <a:xfrm>
            <a:off x="252016" y="2176906"/>
            <a:ext cx="8568531" cy="44210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1318" y="761730"/>
            <a:ext cx="5267827" cy="691244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10"/>
              </a:spcBef>
            </a:pPr>
            <a:r>
              <a:rPr dirty="0"/>
              <a:t>Ruman</a:t>
            </a:r>
            <a:r>
              <a:rPr spc="-72" dirty="0"/>
              <a:t> </a:t>
            </a:r>
            <a:r>
              <a:rPr spc="-6" dirty="0"/>
              <a:t>Microbe</a:t>
            </a:r>
          </a:p>
        </p:txBody>
      </p:sp>
      <p:sp>
        <p:nvSpPr>
          <p:cNvPr id="3" name="object 3"/>
          <p:cNvSpPr/>
          <p:nvPr/>
        </p:nvSpPr>
        <p:spPr>
          <a:xfrm>
            <a:off x="672042" y="2014512"/>
            <a:ext cx="7644474" cy="4839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3307" y="1097715"/>
            <a:ext cx="5268527" cy="691244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lnSpc>
                <a:spcPct val="100000"/>
              </a:lnSpc>
              <a:spcBef>
                <a:spcPts val="110"/>
              </a:spcBef>
            </a:pPr>
            <a:r>
              <a:rPr dirty="0"/>
              <a:t>Ruman</a:t>
            </a:r>
            <a:r>
              <a:rPr spc="-66" dirty="0"/>
              <a:t> </a:t>
            </a:r>
            <a:r>
              <a:rPr spc="-6" dirty="0"/>
              <a:t>Microbe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39073" y="2102710"/>
            <a:ext cx="7797783" cy="3890103"/>
          </a:xfrm>
          <a:prstGeom prst="rect">
            <a:avLst/>
          </a:prstGeom>
        </p:spPr>
        <p:txBody>
          <a:bodyPr vert="horz" wrap="square" lIns="0" tIns="90995" rIns="0" bIns="0" rtlCol="0">
            <a:spAutoFit/>
          </a:bodyPr>
          <a:lstStyle/>
          <a:p>
            <a:pPr marL="405977" indent="-377979" algn="just">
              <a:spcBef>
                <a:spcPts val="716"/>
              </a:spcBef>
              <a:buSzPct val="64062"/>
              <a:buFont typeface="Wingdings"/>
              <a:buChar char=""/>
              <a:tabLst>
                <a:tab pos="405977" algn="l"/>
              </a:tabLst>
            </a:pPr>
            <a:r>
              <a:rPr sz="3500" spc="-6" dirty="0">
                <a:solidFill>
                  <a:srgbClr val="FF0000"/>
                </a:solidFill>
                <a:latin typeface="Arial"/>
                <a:cs typeface="Arial"/>
              </a:rPr>
              <a:t>The large microbe is </a:t>
            </a:r>
            <a:r>
              <a:rPr sz="3500" dirty="0">
                <a:solidFill>
                  <a:srgbClr val="FF0000"/>
                </a:solidFill>
                <a:latin typeface="Arial"/>
                <a:cs typeface="Arial"/>
              </a:rPr>
              <a:t>a type </a:t>
            </a:r>
            <a:r>
              <a:rPr sz="3500" spc="-6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3500" spc="2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500" spc="-353" dirty="0">
                <a:solidFill>
                  <a:srgbClr val="FF0000"/>
                </a:solidFill>
                <a:latin typeface="Arial"/>
                <a:cs typeface="Arial"/>
              </a:rPr>
              <a:t>protist</a:t>
            </a:r>
            <a:endParaRPr sz="35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405977" marR="19599" indent="-377979" algn="just">
              <a:lnSpc>
                <a:spcPts val="3957"/>
              </a:lnSpc>
              <a:spcBef>
                <a:spcPts val="965"/>
              </a:spcBef>
              <a:buSzPct val="64062"/>
              <a:buFont typeface="Wingdings"/>
              <a:buChar char=""/>
              <a:tabLst>
                <a:tab pos="405977" algn="l"/>
              </a:tabLst>
            </a:pPr>
            <a:r>
              <a:rPr sz="3500" spc="-6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3500" dirty="0">
                <a:solidFill>
                  <a:srgbClr val="FF0000"/>
                </a:solidFill>
                <a:latin typeface="Arial"/>
                <a:cs typeface="Arial"/>
              </a:rPr>
              <a:t>creature that looks </a:t>
            </a:r>
            <a:r>
              <a:rPr sz="3500" spc="-6" dirty="0">
                <a:solidFill>
                  <a:srgbClr val="FF0000"/>
                </a:solidFill>
                <a:latin typeface="Arial"/>
                <a:cs typeface="Arial"/>
              </a:rPr>
              <a:t>like </a:t>
            </a:r>
            <a:r>
              <a:rPr sz="3500" dirty="0">
                <a:solidFill>
                  <a:srgbClr val="FF0000"/>
                </a:solidFill>
                <a:latin typeface="Arial"/>
                <a:cs typeface="Arial"/>
              </a:rPr>
              <a:t>a </a:t>
            </a:r>
            <a:r>
              <a:rPr sz="3500" spc="-496" dirty="0">
                <a:solidFill>
                  <a:srgbClr val="FF0000"/>
                </a:solidFill>
                <a:latin typeface="Arial"/>
                <a:cs typeface="Arial"/>
              </a:rPr>
              <a:t>tadpole  </a:t>
            </a:r>
            <a:r>
              <a:rPr sz="3500" dirty="0">
                <a:solidFill>
                  <a:srgbClr val="FF0000"/>
                </a:solidFill>
                <a:latin typeface="Arial"/>
                <a:cs typeface="Arial"/>
              </a:rPr>
              <a:t>attached to the side of </a:t>
            </a:r>
            <a:r>
              <a:rPr sz="3500" spc="-6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3500" dirty="0">
                <a:solidFill>
                  <a:srgbClr val="FF0000"/>
                </a:solidFill>
                <a:latin typeface="Arial"/>
                <a:cs typeface="Arial"/>
              </a:rPr>
              <a:t>protist</a:t>
            </a:r>
            <a:r>
              <a:rPr sz="35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500" spc="-11" dirty="0">
                <a:solidFill>
                  <a:srgbClr val="FF0000"/>
                </a:solidFill>
                <a:latin typeface="Arial"/>
                <a:cs typeface="Arial"/>
              </a:rPr>
              <a:t>is </a:t>
            </a:r>
            <a:r>
              <a:rPr sz="3500" dirty="0">
                <a:solidFill>
                  <a:srgbClr val="FF0000"/>
                </a:solidFill>
                <a:latin typeface="Arial"/>
                <a:cs typeface="Arial"/>
              </a:rPr>
              <a:t>a  fungal</a:t>
            </a:r>
            <a:r>
              <a:rPr sz="3500" spc="-1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500" dirty="0">
                <a:solidFill>
                  <a:srgbClr val="FF0000"/>
                </a:solidFill>
                <a:latin typeface="Arial"/>
                <a:cs typeface="Arial"/>
              </a:rPr>
              <a:t>spore</a:t>
            </a:r>
          </a:p>
          <a:p>
            <a:pPr marL="405977" marR="118993" indent="-377979">
              <a:lnSpc>
                <a:spcPct val="93400"/>
              </a:lnSpc>
              <a:spcBef>
                <a:spcPts val="799"/>
              </a:spcBef>
              <a:buSzPct val="64062"/>
              <a:buFont typeface="Wingdings"/>
              <a:buChar char=""/>
              <a:tabLst>
                <a:tab pos="405977" algn="l"/>
              </a:tabLst>
            </a:pPr>
            <a:r>
              <a:rPr sz="3500" spc="-6" dirty="0">
                <a:solidFill>
                  <a:srgbClr val="FF0000"/>
                </a:solidFill>
                <a:latin typeface="Arial"/>
                <a:cs typeface="Arial"/>
              </a:rPr>
              <a:t>The smaller, </a:t>
            </a:r>
            <a:r>
              <a:rPr sz="3500" dirty="0">
                <a:solidFill>
                  <a:srgbClr val="FF0000"/>
                </a:solidFill>
                <a:latin typeface="Arial"/>
                <a:cs typeface="Arial"/>
              </a:rPr>
              <a:t>rod-shaped </a:t>
            </a:r>
            <a:r>
              <a:rPr sz="3500" spc="-17" dirty="0">
                <a:solidFill>
                  <a:srgbClr val="FF0000"/>
                </a:solidFill>
                <a:latin typeface="Arial"/>
                <a:cs typeface="Arial"/>
              </a:rPr>
              <a:t>organism  </a:t>
            </a:r>
            <a:r>
              <a:rPr sz="3500" spc="-6" dirty="0">
                <a:solidFill>
                  <a:srgbClr val="FF0000"/>
                </a:solidFill>
                <a:latin typeface="Arial"/>
                <a:cs typeface="Arial"/>
              </a:rPr>
              <a:t>lining </a:t>
            </a:r>
            <a:r>
              <a:rPr sz="3500" dirty="0">
                <a:solidFill>
                  <a:srgbClr val="FF0000"/>
                </a:solidFill>
                <a:latin typeface="Arial"/>
                <a:cs typeface="Arial"/>
              </a:rPr>
              <a:t>the underside </a:t>
            </a:r>
            <a:r>
              <a:rPr sz="3500" spc="-6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3500" dirty="0">
                <a:solidFill>
                  <a:srgbClr val="FF0000"/>
                </a:solidFill>
                <a:latin typeface="Arial"/>
                <a:cs typeface="Arial"/>
              </a:rPr>
              <a:t>the protist</a:t>
            </a:r>
            <a:r>
              <a:rPr sz="3500" dirty="0">
                <a:solidFill>
                  <a:srgbClr val="FF0000"/>
                </a:solidFill>
                <a:latin typeface="Arial"/>
                <a:cs typeface="Arial"/>
              </a:rPr>
              <a:t> are  bacteria.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Noto Sans CJK SC Regular"/>
        <a:cs typeface="Noto Sans CJK SC Regular"/>
      </a:majorFont>
      <a:minorFont>
        <a:latin typeface="Arial"/>
        <a:ea typeface="Noto Sans CJK SC Regular"/>
        <a:cs typeface="Noto Sans CJK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731</Words>
  <Application>Microsoft Office PowerPoint</Application>
  <PresentationFormat>Custom</PresentationFormat>
  <Paragraphs>233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Livestock &amp; Poultry Management</vt:lpstr>
      <vt:lpstr>Ruminants</vt:lpstr>
      <vt:lpstr>Ruminant Animals</vt:lpstr>
      <vt:lpstr>Ruminants</vt:lpstr>
      <vt:lpstr>Parts and Functions</vt:lpstr>
      <vt:lpstr>Parts and Functions</vt:lpstr>
      <vt:lpstr>Ruman</vt:lpstr>
      <vt:lpstr>Ruman Microbe</vt:lpstr>
      <vt:lpstr>Ruman Microbe</vt:lpstr>
      <vt:lpstr>Parts and Functions</vt:lpstr>
      <vt:lpstr>Parts and Functions</vt:lpstr>
      <vt:lpstr>Parts and Functions</vt:lpstr>
      <vt:lpstr>Non-Ruminant</vt:lpstr>
      <vt:lpstr>Non-Ruminant</vt:lpstr>
      <vt:lpstr>Non-Ruminant Parts &amp;  Functions</vt:lpstr>
      <vt:lpstr>Non-Ruminant Parts &amp;  Functions</vt:lpstr>
      <vt:lpstr>Monogastric</vt:lpstr>
      <vt:lpstr>Poultry Digestive  Systems</vt:lpstr>
      <vt:lpstr>Poultry</vt:lpstr>
      <vt:lpstr>Poultry Digestive  Systems</vt:lpstr>
      <vt:lpstr>Poultry Digestive  Systems</vt:lpstr>
      <vt:lpstr>Inspecting Animal  Digestive Systems</vt:lpstr>
      <vt:lpstr>Inspecting Animal  Digestive Systems</vt:lpstr>
      <vt:lpstr>Slide 24</vt:lpstr>
      <vt:lpstr>Groups of Nutrients</vt:lpstr>
      <vt:lpstr>Carbohydrates</vt:lpstr>
      <vt:lpstr>Fats and Oils</vt:lpstr>
      <vt:lpstr>Proteins</vt:lpstr>
      <vt:lpstr>Vitamins</vt:lpstr>
      <vt:lpstr>Minerals</vt:lpstr>
      <vt:lpstr>Water</vt:lpstr>
      <vt:lpstr>Sources of Nutrients</vt:lpstr>
      <vt:lpstr>Sources of Nutrients</vt:lpstr>
      <vt:lpstr>Sources of Nutrients</vt:lpstr>
      <vt:lpstr>Sources of Nutrients</vt:lpstr>
      <vt:lpstr>Concentrates</vt:lpstr>
      <vt:lpstr>Roughages</vt:lpstr>
      <vt:lpstr>Nutritional Value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years Perspective Plan  (2018-23)</dc:title>
  <dc:creator>Gouri Sahu</dc:creator>
  <cp:lastModifiedBy>user</cp:lastModifiedBy>
  <cp:revision>19</cp:revision>
  <cp:lastPrinted>1601-01-01T00:00:00Z</cp:lastPrinted>
  <dcterms:created xsi:type="dcterms:W3CDTF">2018-01-17T07:28:50Z</dcterms:created>
  <dcterms:modified xsi:type="dcterms:W3CDTF">2021-03-07T18:20:39Z</dcterms:modified>
</cp:coreProperties>
</file>