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45"/>
  </p:notesMasterIdLst>
  <p:sldIdLst>
    <p:sldId id="272" r:id="rId2"/>
    <p:sldId id="287" r:id="rId3"/>
    <p:sldId id="288" r:id="rId4"/>
    <p:sldId id="289" r:id="rId5"/>
    <p:sldId id="290" r:id="rId6"/>
    <p:sldId id="291" r:id="rId7"/>
    <p:sldId id="292" r:id="rId8"/>
    <p:sldId id="293" r:id="rId9"/>
    <p:sldId id="294" r:id="rId10"/>
    <p:sldId id="295" r:id="rId11"/>
    <p:sldId id="296" r:id="rId12"/>
    <p:sldId id="297" r:id="rId13"/>
    <p:sldId id="298" r:id="rId14"/>
    <p:sldId id="299" r:id="rId15"/>
    <p:sldId id="300" r:id="rId16"/>
    <p:sldId id="301" r:id="rId17"/>
    <p:sldId id="302" r:id="rId18"/>
    <p:sldId id="303" r:id="rId19"/>
    <p:sldId id="304" r:id="rId20"/>
    <p:sldId id="305" r:id="rId21"/>
    <p:sldId id="306" r:id="rId22"/>
    <p:sldId id="307" r:id="rId23"/>
    <p:sldId id="308" r:id="rId24"/>
    <p:sldId id="309" r:id="rId25"/>
    <p:sldId id="310" r:id="rId26"/>
    <p:sldId id="311" r:id="rId27"/>
    <p:sldId id="312" r:id="rId28"/>
    <p:sldId id="313" r:id="rId29"/>
    <p:sldId id="314" r:id="rId30"/>
    <p:sldId id="315" r:id="rId31"/>
    <p:sldId id="316" r:id="rId32"/>
    <p:sldId id="317" r:id="rId33"/>
    <p:sldId id="318" r:id="rId34"/>
    <p:sldId id="319" r:id="rId35"/>
    <p:sldId id="320" r:id="rId36"/>
    <p:sldId id="321" r:id="rId37"/>
    <p:sldId id="322" r:id="rId38"/>
    <p:sldId id="323" r:id="rId39"/>
    <p:sldId id="324" r:id="rId40"/>
    <p:sldId id="325" r:id="rId41"/>
    <p:sldId id="326" r:id="rId42"/>
    <p:sldId id="327" r:id="rId43"/>
    <p:sldId id="286" r:id="rId44"/>
  </p:sldIdLst>
  <p:sldSz cx="10080625" cy="7559675"/>
  <p:notesSz cx="7559675" cy="10691813"/>
  <p:defaultTextStyle>
    <a:defPPr>
      <a:defRPr lang="en-GB"/>
    </a:defPPr>
    <a:lvl1pPr algn="l" defTabSz="449263" rtl="0" eaLnBrk="0" fontAlgn="base" hangingPunct="0">
      <a:spcBef>
        <a:spcPct val="0"/>
      </a:spcBef>
      <a:spcAft>
        <a:spcPct val="0"/>
      </a:spcAft>
      <a:defRPr kern="1200">
        <a:solidFill>
          <a:schemeClr val="bg1"/>
        </a:solidFill>
        <a:latin typeface="Arial" charset="0"/>
        <a:ea typeface="Noto Sans CJK SC Regular" charset="0"/>
        <a:cs typeface="Noto Sans CJK SC Regular" charset="0"/>
      </a:defRPr>
    </a:lvl1pPr>
    <a:lvl2pPr marL="742950" indent="-285750" algn="l" defTabSz="449263" rtl="0" eaLnBrk="0" fontAlgn="base" hangingPunct="0">
      <a:spcBef>
        <a:spcPct val="0"/>
      </a:spcBef>
      <a:spcAft>
        <a:spcPct val="0"/>
      </a:spcAft>
      <a:defRPr kern="1200">
        <a:solidFill>
          <a:schemeClr val="bg1"/>
        </a:solidFill>
        <a:latin typeface="Arial" charset="0"/>
        <a:ea typeface="Noto Sans CJK SC Regular" charset="0"/>
        <a:cs typeface="Noto Sans CJK SC Regular" charset="0"/>
      </a:defRPr>
    </a:lvl2pPr>
    <a:lvl3pPr marL="1143000" indent="-228600" algn="l" defTabSz="449263" rtl="0" eaLnBrk="0" fontAlgn="base" hangingPunct="0">
      <a:spcBef>
        <a:spcPct val="0"/>
      </a:spcBef>
      <a:spcAft>
        <a:spcPct val="0"/>
      </a:spcAft>
      <a:defRPr kern="1200">
        <a:solidFill>
          <a:schemeClr val="bg1"/>
        </a:solidFill>
        <a:latin typeface="Arial" charset="0"/>
        <a:ea typeface="Noto Sans CJK SC Regular" charset="0"/>
        <a:cs typeface="Noto Sans CJK SC Regular" charset="0"/>
      </a:defRPr>
    </a:lvl3pPr>
    <a:lvl4pPr marL="1600200" indent="-228600" algn="l" defTabSz="449263" rtl="0" eaLnBrk="0" fontAlgn="base" hangingPunct="0">
      <a:spcBef>
        <a:spcPct val="0"/>
      </a:spcBef>
      <a:spcAft>
        <a:spcPct val="0"/>
      </a:spcAft>
      <a:defRPr kern="1200">
        <a:solidFill>
          <a:schemeClr val="bg1"/>
        </a:solidFill>
        <a:latin typeface="Arial" charset="0"/>
        <a:ea typeface="Noto Sans CJK SC Regular" charset="0"/>
        <a:cs typeface="Noto Sans CJK SC Regular" charset="0"/>
      </a:defRPr>
    </a:lvl4pPr>
    <a:lvl5pPr marL="2057400" indent="-228600" algn="l" defTabSz="449263" rtl="0" eaLnBrk="0" fontAlgn="base" hangingPunct="0">
      <a:spcBef>
        <a:spcPct val="0"/>
      </a:spcBef>
      <a:spcAft>
        <a:spcPct val="0"/>
      </a:spcAft>
      <a:defRPr kern="1200">
        <a:solidFill>
          <a:schemeClr val="bg1"/>
        </a:solidFill>
        <a:latin typeface="Arial" charset="0"/>
        <a:ea typeface="Noto Sans CJK SC Regular" charset="0"/>
        <a:cs typeface="Noto Sans CJK SC Regular" charset="0"/>
      </a:defRPr>
    </a:lvl5pPr>
    <a:lvl6pPr marL="2286000" algn="l" defTabSz="914400" rtl="0" eaLnBrk="1" latinLnBrk="0" hangingPunct="1">
      <a:defRPr kern="1200">
        <a:solidFill>
          <a:schemeClr val="bg1"/>
        </a:solidFill>
        <a:latin typeface="Arial" charset="0"/>
        <a:ea typeface="Noto Sans CJK SC Regular" charset="0"/>
        <a:cs typeface="Noto Sans CJK SC Regular" charset="0"/>
      </a:defRPr>
    </a:lvl6pPr>
    <a:lvl7pPr marL="2743200" algn="l" defTabSz="914400" rtl="0" eaLnBrk="1" latinLnBrk="0" hangingPunct="1">
      <a:defRPr kern="1200">
        <a:solidFill>
          <a:schemeClr val="bg1"/>
        </a:solidFill>
        <a:latin typeface="Arial" charset="0"/>
        <a:ea typeface="Noto Sans CJK SC Regular" charset="0"/>
        <a:cs typeface="Noto Sans CJK SC Regular" charset="0"/>
      </a:defRPr>
    </a:lvl7pPr>
    <a:lvl8pPr marL="3200400" algn="l" defTabSz="914400" rtl="0" eaLnBrk="1" latinLnBrk="0" hangingPunct="1">
      <a:defRPr kern="1200">
        <a:solidFill>
          <a:schemeClr val="bg1"/>
        </a:solidFill>
        <a:latin typeface="Arial" charset="0"/>
        <a:ea typeface="Noto Sans CJK SC Regular" charset="0"/>
        <a:cs typeface="Noto Sans CJK SC Regular" charset="0"/>
      </a:defRPr>
    </a:lvl8pPr>
    <a:lvl9pPr marL="3657600" algn="l" defTabSz="914400" rtl="0" eaLnBrk="1" latinLnBrk="0" hangingPunct="1">
      <a:defRPr kern="1200">
        <a:solidFill>
          <a:schemeClr val="bg1"/>
        </a:solidFill>
        <a:latin typeface="Arial" charset="0"/>
        <a:ea typeface="Noto Sans CJK SC Regular" charset="0"/>
        <a:cs typeface="Noto Sans CJK SC Regular"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show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60" d="100"/>
          <a:sy n="60" d="100"/>
        </p:scale>
        <p:origin x="-1386" y="6"/>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notesViewPr>
    <p:cSldViewPr>
      <p:cViewPr varScale="1">
        <p:scale>
          <a:sx n="59" d="100"/>
          <a:sy n="59" d="100"/>
        </p:scale>
        <p:origin x="-1752" y="-72"/>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4" name="AutoShape 1"/>
          <p:cNvSpPr>
            <a:spLocks noChangeArrowheads="1"/>
          </p:cNvSpPr>
          <p:nvPr/>
        </p:nvSpPr>
        <p:spPr bwMode="auto">
          <a:xfrm>
            <a:off x="0" y="0"/>
            <a:ext cx="7559675" cy="10691813"/>
          </a:xfrm>
          <a:prstGeom prst="roundRect">
            <a:avLst>
              <a:gd name="adj" fmla="val 19"/>
            </a:avLst>
          </a:prstGeom>
          <a:solidFill>
            <a:srgbClr val="FFFFFF"/>
          </a:solidFill>
          <a:ln w="9360" cap="sq">
            <a:noFill/>
            <a:miter lim="800000"/>
            <a:headEnd/>
            <a:tailEnd/>
          </a:ln>
          <a:effectLst/>
        </p:spPr>
        <p:txBody>
          <a:bodyPr wrap="none" anchor="ctr"/>
          <a:lstStyle/>
          <a:p>
            <a:pPr eaLnBrk="1">
              <a:lnSpc>
                <a:spcPct val="93000"/>
              </a:lnSpc>
              <a:buClr>
                <a:srgbClr val="000000"/>
              </a:buClr>
              <a:buSzPct val="100000"/>
              <a:buFont typeface="Times New Roman" pitchFamily="16" charset="0"/>
              <a:buNone/>
              <a:defRPr/>
            </a:pPr>
            <a:endParaRPr lang="en-IN" altLang="en-US"/>
          </a:p>
        </p:txBody>
      </p:sp>
      <p:sp>
        <p:nvSpPr>
          <p:cNvPr id="3075" name="AutoShape 2"/>
          <p:cNvSpPr>
            <a:spLocks noChangeArrowheads="1"/>
          </p:cNvSpPr>
          <p:nvPr/>
        </p:nvSpPr>
        <p:spPr bwMode="auto">
          <a:xfrm>
            <a:off x="0" y="0"/>
            <a:ext cx="7559675" cy="10691813"/>
          </a:xfrm>
          <a:prstGeom prst="roundRect">
            <a:avLst>
              <a:gd name="adj" fmla="val 19"/>
            </a:avLst>
          </a:prstGeom>
          <a:solidFill>
            <a:srgbClr val="FFFFFF"/>
          </a:solidFill>
          <a:ln w="9525">
            <a:noFill/>
            <a:round/>
            <a:headEnd/>
            <a:tailEnd/>
          </a:ln>
          <a:effectLst/>
        </p:spPr>
        <p:txBody>
          <a:bodyPr wrap="none" anchor="ctr"/>
          <a:lstStyle/>
          <a:p>
            <a:pPr eaLnBrk="1">
              <a:lnSpc>
                <a:spcPct val="93000"/>
              </a:lnSpc>
              <a:buClr>
                <a:srgbClr val="000000"/>
              </a:buClr>
              <a:buSzPct val="100000"/>
              <a:buFont typeface="Times New Roman" pitchFamily="16" charset="0"/>
              <a:buNone/>
              <a:defRPr/>
            </a:pPr>
            <a:endParaRPr lang="en-IN" altLang="en-US"/>
          </a:p>
        </p:txBody>
      </p:sp>
      <p:sp>
        <p:nvSpPr>
          <p:cNvPr id="3076" name="Rectangle 3"/>
          <p:cNvSpPr>
            <a:spLocks noGrp="1" noRot="1" noChangeAspect="1" noChangeArrowheads="1"/>
          </p:cNvSpPr>
          <p:nvPr>
            <p:ph type="sldImg"/>
          </p:nvPr>
        </p:nvSpPr>
        <p:spPr bwMode="auto">
          <a:xfrm>
            <a:off x="1106488" y="812800"/>
            <a:ext cx="5340350" cy="4003675"/>
          </a:xfrm>
          <a:prstGeom prst="rect">
            <a:avLst/>
          </a:prstGeom>
          <a:noFill/>
          <a:ln w="9525">
            <a:noFill/>
            <a:round/>
            <a:headEnd/>
            <a:tailEnd/>
          </a:ln>
        </p:spPr>
      </p:sp>
      <p:sp>
        <p:nvSpPr>
          <p:cNvPr id="2" name="Rectangle 4"/>
          <p:cNvSpPr>
            <a:spLocks noGrp="1" noChangeArrowheads="1"/>
          </p:cNvSpPr>
          <p:nvPr>
            <p:ph type="body"/>
          </p:nvPr>
        </p:nvSpPr>
        <p:spPr bwMode="auto">
          <a:xfrm>
            <a:off x="755650" y="5078413"/>
            <a:ext cx="6043613" cy="4806950"/>
          </a:xfrm>
          <a:prstGeom prst="rect">
            <a:avLst/>
          </a:prstGeom>
          <a:noFill/>
          <a:ln>
            <a:noFill/>
          </a:ln>
          <a:effectLst/>
          <a:extLst>
            <a:ext uri="{909E8E84-426E-40DD-AFC4-6F175D3DCCD1}"/>
            <a:ext uri="{91240B29-F687-4F45-9708-019B960494DF}"/>
            <a:ext uri="{AF507438-7753-43E0-B8FC-AC1667EBCBE1}"/>
          </a:extLst>
        </p:spPr>
        <p:txBody>
          <a:bodyPr vert="horz" wrap="square" lIns="0" tIns="0" rIns="0" bIns="0" numCol="1" anchor="t" anchorCtr="0" compatLnSpc="1">
            <a:prstTxWarp prst="textNoShape">
              <a:avLst/>
            </a:prstTxWarp>
          </a:bodyPr>
          <a:lstStyle/>
          <a:p>
            <a:pPr lvl="0"/>
            <a:endParaRPr lang="en-US" noProof="0" smtClean="0"/>
          </a:p>
        </p:txBody>
      </p:sp>
      <p:sp>
        <p:nvSpPr>
          <p:cNvPr id="2053" name="Rectangle 5"/>
          <p:cNvSpPr>
            <a:spLocks noGrp="1" noChangeArrowheads="1"/>
          </p:cNvSpPr>
          <p:nvPr>
            <p:ph type="hdr"/>
          </p:nvPr>
        </p:nvSpPr>
        <p:spPr bwMode="auto">
          <a:xfrm>
            <a:off x="1511300" y="5880100"/>
            <a:ext cx="6043613" cy="4806950"/>
          </a:xfrm>
          <a:prstGeom prst="rect">
            <a:avLst/>
          </a:prstGeom>
          <a:noFill/>
          <a:ln>
            <a:noFill/>
          </a:ln>
          <a:effectLst/>
          <a:extLst>
            <a:ext uri="{909E8E84-426E-40DD-AFC4-6F175D3DCCD1}"/>
            <a:ext uri="{91240B29-F687-4F45-9708-019B960494DF}"/>
            <a:ext uri="{AF507438-7753-43E0-B8FC-AC1667EBCBE1}"/>
          </a:extLst>
        </p:spPr>
        <p:txBody>
          <a:bodyPr vert="horz" wrap="square" lIns="0" tIns="0" rIns="0" bIns="0" numCol="1" anchor="t" anchorCtr="0" compatLnSpc="1">
            <a:prstTxWarp prst="textNoShape">
              <a:avLst/>
            </a:prstTxWarp>
          </a:bodyPr>
          <a:lstStyle>
            <a:lvl1pPr eaLnBrk="1">
              <a:lnSpc>
                <a:spcPct val="93000"/>
              </a:lnSpc>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Times New Roman" panose="02020603050405020304" pitchFamily="18" charset="0"/>
                <a:ea typeface="DejaVu Sans" charset="0"/>
                <a:cs typeface="DejaVu Sans" charset="0"/>
              </a:defRPr>
            </a:lvl1pPr>
          </a:lstStyle>
          <a:p>
            <a:pPr>
              <a:defRPr/>
            </a:pPr>
            <a:endParaRPr lang="en-US"/>
          </a:p>
        </p:txBody>
      </p:sp>
      <p:sp>
        <p:nvSpPr>
          <p:cNvPr id="2054" name="Rectangle 6"/>
          <p:cNvSpPr>
            <a:spLocks noGrp="1" noChangeArrowheads="1"/>
          </p:cNvSpPr>
          <p:nvPr>
            <p:ph type="dt"/>
          </p:nvPr>
        </p:nvSpPr>
        <p:spPr bwMode="auto">
          <a:xfrm>
            <a:off x="0" y="10156825"/>
            <a:ext cx="3276600" cy="530225"/>
          </a:xfrm>
          <a:prstGeom prst="rect">
            <a:avLst/>
          </a:prstGeom>
          <a:noFill/>
          <a:ln>
            <a:noFill/>
          </a:ln>
          <a:effectLst/>
          <a:extLst>
            <a:ext uri="{909E8E84-426E-40DD-AFC4-6F175D3DCCD1}"/>
            <a:ext uri="{91240B29-F687-4F45-9708-019B960494DF}"/>
            <a:ext uri="{AF507438-7753-43E0-B8FC-AC1667EBCBE1}"/>
          </a:extLst>
        </p:spPr>
        <p:txBody>
          <a:bodyPr vert="horz" wrap="square" lIns="0" tIns="0" rIns="0" bIns="0" numCol="1" anchor="t" anchorCtr="0" compatLnSpc="1">
            <a:prstTxWarp prst="textNoShape">
              <a:avLst/>
            </a:prstTxWarp>
          </a:bodyPr>
          <a:lstStyle>
            <a:lvl1pPr algn="r" eaLnBrk="1">
              <a:lnSpc>
                <a:spcPct val="93000"/>
              </a:lnSpc>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Times New Roman" panose="02020603050405020304" pitchFamily="18" charset="0"/>
                <a:ea typeface="DejaVu Sans" charset="0"/>
                <a:cs typeface="DejaVu Sans" charset="0"/>
              </a:defRPr>
            </a:lvl1pPr>
          </a:lstStyle>
          <a:p>
            <a:pPr>
              <a:defRPr/>
            </a:pPr>
            <a:endParaRPr lang="en-US"/>
          </a:p>
        </p:txBody>
      </p:sp>
      <p:sp>
        <p:nvSpPr>
          <p:cNvPr id="2055" name="Rectangle 7"/>
          <p:cNvSpPr>
            <a:spLocks noGrp="1" noChangeArrowheads="1"/>
          </p:cNvSpPr>
          <p:nvPr>
            <p:ph type="ftr"/>
          </p:nvPr>
        </p:nvSpPr>
        <p:spPr bwMode="auto">
          <a:xfrm>
            <a:off x="0" y="0"/>
            <a:ext cx="3276600" cy="530225"/>
          </a:xfrm>
          <a:prstGeom prst="rect">
            <a:avLst/>
          </a:prstGeom>
          <a:noFill/>
          <a:ln>
            <a:noFill/>
          </a:ln>
          <a:effectLst/>
          <a:extLst>
            <a:ext uri="{909E8E84-426E-40DD-AFC4-6F175D3DCCD1}"/>
            <a:ext uri="{91240B29-F687-4F45-9708-019B960494DF}"/>
            <a:ext uri="{AF507438-7753-43E0-B8FC-AC1667EBCBE1}"/>
          </a:extLst>
        </p:spPr>
        <p:txBody>
          <a:bodyPr vert="horz" wrap="square" lIns="0" tIns="0" rIns="0" bIns="0" numCol="1" anchor="b" anchorCtr="0" compatLnSpc="1">
            <a:prstTxWarp prst="textNoShape">
              <a:avLst/>
            </a:prstTxWarp>
          </a:bodyPr>
          <a:lstStyle>
            <a:lvl1pPr eaLnBrk="1">
              <a:lnSpc>
                <a:spcPct val="93000"/>
              </a:lnSpc>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Times New Roman" panose="02020603050405020304" pitchFamily="18" charset="0"/>
                <a:ea typeface="DejaVu Sans" charset="0"/>
                <a:cs typeface="DejaVu Sans" charset="0"/>
              </a:defRPr>
            </a:lvl1pPr>
          </a:lstStyle>
          <a:p>
            <a:pPr>
              <a:defRPr/>
            </a:pPr>
            <a:endParaRPr lang="en-US"/>
          </a:p>
        </p:txBody>
      </p:sp>
      <p:sp>
        <p:nvSpPr>
          <p:cNvPr id="2056" name="Rectangle 8"/>
          <p:cNvSpPr>
            <a:spLocks noGrp="1" noChangeArrowheads="1"/>
          </p:cNvSpPr>
          <p:nvPr>
            <p:ph type="sldNum"/>
          </p:nvPr>
        </p:nvSpPr>
        <p:spPr bwMode="auto">
          <a:xfrm>
            <a:off x="4278313" y="0"/>
            <a:ext cx="3276600" cy="530225"/>
          </a:xfrm>
          <a:prstGeom prst="rect">
            <a:avLst/>
          </a:prstGeom>
          <a:noFill/>
          <a:ln>
            <a:noFill/>
          </a:ln>
          <a:effectLst/>
          <a:extLst>
            <a:ext uri="{909E8E84-426E-40DD-AFC4-6F175D3DCCD1}"/>
            <a:ext uri="{91240B29-F687-4F45-9708-019B960494DF}"/>
            <a:ext uri="{AF507438-7753-43E0-B8FC-AC1667EBCBE1}"/>
          </a:extLst>
        </p:spPr>
        <p:txBody>
          <a:bodyPr vert="horz" wrap="square" lIns="0" tIns="0" rIns="0" bIns="0" numCol="1" anchor="b" anchorCtr="0" compatLnSpc="1">
            <a:prstTxWarp prst="textNoShape">
              <a:avLst/>
            </a:prstTxWarp>
          </a:bodyPr>
          <a:lstStyle>
            <a:lvl1pPr algn="r" eaLnBrk="1">
              <a:lnSpc>
                <a:spcPct val="93000"/>
              </a:lnSpc>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Times New Roman" pitchFamily="16" charset="0"/>
                <a:ea typeface="DejaVu Sans" charset="0"/>
                <a:cs typeface="DejaVu Sans" charset="0"/>
              </a:defRPr>
            </a:lvl1pPr>
          </a:lstStyle>
          <a:p>
            <a:pPr>
              <a:defRPr/>
            </a:pPr>
            <a:fld id="{1FC44E0F-8843-4957-A79B-03C62C9D8FB0}"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60475" y="1236663"/>
            <a:ext cx="7559675" cy="2632075"/>
          </a:xfrm>
        </p:spPr>
        <p:txBody>
          <a:bodyPr anchor="b"/>
          <a:lstStyle>
            <a:lvl1pPr algn="ctr">
              <a:defRPr sz="6000"/>
            </a:lvl1pPr>
          </a:lstStyle>
          <a:p>
            <a:r>
              <a:rPr lang="en-US" smtClean="0"/>
              <a:t>Click to edit Master title style</a:t>
            </a:r>
            <a:endParaRPr lang="en-IN"/>
          </a:p>
        </p:txBody>
      </p:sp>
      <p:sp>
        <p:nvSpPr>
          <p:cNvPr id="3" name="Subtitle 2"/>
          <p:cNvSpPr>
            <a:spLocks noGrp="1"/>
          </p:cNvSpPr>
          <p:nvPr>
            <p:ph type="subTitle" idx="1"/>
          </p:nvPr>
        </p:nvSpPr>
        <p:spPr>
          <a:xfrm>
            <a:off x="1260475" y="3970338"/>
            <a:ext cx="7559675" cy="18256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IN"/>
          </a:p>
        </p:txBody>
      </p:sp>
      <p:sp>
        <p:nvSpPr>
          <p:cNvPr id="4" name="Rectangle 4"/>
          <p:cNvSpPr>
            <a:spLocks noGrp="1" noChangeArrowheads="1"/>
          </p:cNvSpPr>
          <p:nvPr>
            <p:ph type="dt" idx="10"/>
          </p:nvPr>
        </p:nvSpPr>
        <p:spPr>
          <a:ln/>
        </p:spPr>
        <p:txBody>
          <a:bodyPr/>
          <a:lstStyle>
            <a:lvl1pPr>
              <a:defRPr/>
            </a:lvl1pPr>
          </a:lstStyle>
          <a:p>
            <a:pPr>
              <a:defRPr/>
            </a:pPr>
            <a:endParaRPr lang="en-US"/>
          </a:p>
        </p:txBody>
      </p:sp>
      <p:sp>
        <p:nvSpPr>
          <p:cNvPr id="5" name="Rectangle 5"/>
          <p:cNvSpPr>
            <a:spLocks noGrp="1" noChangeArrowheads="1"/>
          </p:cNvSpPr>
          <p:nvPr>
            <p:ph type="ftr" idx="11"/>
          </p:nvPr>
        </p:nvSpPr>
        <p:spPr>
          <a:ln/>
        </p:spPr>
        <p:txBody>
          <a:bodyPr/>
          <a:lstStyle>
            <a:lvl1pPr>
              <a:defRPr/>
            </a:lvl1pPr>
          </a:lstStyle>
          <a:p>
            <a:pPr>
              <a:defRPr/>
            </a:pPr>
            <a:endParaRPr lang="en-US"/>
          </a:p>
        </p:txBody>
      </p:sp>
      <p:sp>
        <p:nvSpPr>
          <p:cNvPr id="6" name="Rectangle 6"/>
          <p:cNvSpPr>
            <a:spLocks noGrp="1" noChangeArrowheads="1"/>
          </p:cNvSpPr>
          <p:nvPr>
            <p:ph type="sldNum" idx="12"/>
          </p:nvPr>
        </p:nvSpPr>
        <p:spPr>
          <a:ln/>
        </p:spPr>
        <p:txBody>
          <a:bodyPr/>
          <a:lstStyle>
            <a:lvl1pPr>
              <a:defRPr/>
            </a:lvl1pPr>
          </a:lstStyle>
          <a:p>
            <a:pPr>
              <a:defRPr/>
            </a:pPr>
            <a:fld id="{6482F59A-A1F6-40B3-9259-9A56E8C01F5E}" type="slidenum">
              <a:rPr lang="en-US" altLang="en-US"/>
              <a:pPr>
                <a:defRPr/>
              </a:pPr>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Rectangle 4"/>
          <p:cNvSpPr>
            <a:spLocks noGrp="1" noChangeArrowheads="1"/>
          </p:cNvSpPr>
          <p:nvPr>
            <p:ph type="dt" idx="10"/>
          </p:nvPr>
        </p:nvSpPr>
        <p:spPr>
          <a:ln/>
        </p:spPr>
        <p:txBody>
          <a:bodyPr/>
          <a:lstStyle>
            <a:lvl1pPr>
              <a:defRPr/>
            </a:lvl1pPr>
          </a:lstStyle>
          <a:p>
            <a:pPr>
              <a:defRPr/>
            </a:pPr>
            <a:endParaRPr lang="en-US"/>
          </a:p>
        </p:txBody>
      </p:sp>
      <p:sp>
        <p:nvSpPr>
          <p:cNvPr id="5" name="Rectangle 5"/>
          <p:cNvSpPr>
            <a:spLocks noGrp="1" noChangeArrowheads="1"/>
          </p:cNvSpPr>
          <p:nvPr>
            <p:ph type="ftr" idx="11"/>
          </p:nvPr>
        </p:nvSpPr>
        <p:spPr>
          <a:ln/>
        </p:spPr>
        <p:txBody>
          <a:bodyPr/>
          <a:lstStyle>
            <a:lvl1pPr>
              <a:defRPr/>
            </a:lvl1pPr>
          </a:lstStyle>
          <a:p>
            <a:pPr>
              <a:defRPr/>
            </a:pPr>
            <a:endParaRPr lang="en-US"/>
          </a:p>
        </p:txBody>
      </p:sp>
      <p:sp>
        <p:nvSpPr>
          <p:cNvPr id="6" name="Rectangle 6"/>
          <p:cNvSpPr>
            <a:spLocks noGrp="1" noChangeArrowheads="1"/>
          </p:cNvSpPr>
          <p:nvPr>
            <p:ph type="sldNum" idx="12"/>
          </p:nvPr>
        </p:nvSpPr>
        <p:spPr>
          <a:ln/>
        </p:spPr>
        <p:txBody>
          <a:bodyPr/>
          <a:lstStyle>
            <a:lvl1pPr>
              <a:defRPr/>
            </a:lvl1pPr>
          </a:lstStyle>
          <a:p>
            <a:pPr>
              <a:defRPr/>
            </a:pPr>
            <a:fld id="{8D983B19-C5FD-43E1-8CDB-18B08637E034}" type="slidenum">
              <a:rPr lang="en-US" altLang="en-US"/>
              <a:pPr>
                <a:defRPr/>
              </a:pPr>
              <a:t>‹#›</a:t>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04088" y="301625"/>
            <a:ext cx="2265362" cy="5846763"/>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503238" y="301625"/>
            <a:ext cx="6648450" cy="5846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Rectangle 4"/>
          <p:cNvSpPr>
            <a:spLocks noGrp="1" noChangeArrowheads="1"/>
          </p:cNvSpPr>
          <p:nvPr>
            <p:ph type="dt" idx="10"/>
          </p:nvPr>
        </p:nvSpPr>
        <p:spPr>
          <a:ln/>
        </p:spPr>
        <p:txBody>
          <a:bodyPr/>
          <a:lstStyle>
            <a:lvl1pPr>
              <a:defRPr/>
            </a:lvl1pPr>
          </a:lstStyle>
          <a:p>
            <a:pPr>
              <a:defRPr/>
            </a:pPr>
            <a:endParaRPr lang="en-US"/>
          </a:p>
        </p:txBody>
      </p:sp>
      <p:sp>
        <p:nvSpPr>
          <p:cNvPr id="5" name="Rectangle 5"/>
          <p:cNvSpPr>
            <a:spLocks noGrp="1" noChangeArrowheads="1"/>
          </p:cNvSpPr>
          <p:nvPr>
            <p:ph type="ftr" idx="11"/>
          </p:nvPr>
        </p:nvSpPr>
        <p:spPr>
          <a:ln/>
        </p:spPr>
        <p:txBody>
          <a:bodyPr/>
          <a:lstStyle>
            <a:lvl1pPr>
              <a:defRPr/>
            </a:lvl1pPr>
          </a:lstStyle>
          <a:p>
            <a:pPr>
              <a:defRPr/>
            </a:pPr>
            <a:endParaRPr lang="en-US"/>
          </a:p>
        </p:txBody>
      </p:sp>
      <p:sp>
        <p:nvSpPr>
          <p:cNvPr id="6" name="Rectangle 6"/>
          <p:cNvSpPr>
            <a:spLocks noGrp="1" noChangeArrowheads="1"/>
          </p:cNvSpPr>
          <p:nvPr>
            <p:ph type="sldNum" idx="12"/>
          </p:nvPr>
        </p:nvSpPr>
        <p:spPr>
          <a:ln/>
        </p:spPr>
        <p:txBody>
          <a:bodyPr/>
          <a:lstStyle>
            <a:lvl1pPr>
              <a:defRPr/>
            </a:lvl1pPr>
          </a:lstStyle>
          <a:p>
            <a:pPr>
              <a:defRPr/>
            </a:pPr>
            <a:fld id="{58A6465E-8833-4E7F-BB05-F0DA2814A2EB}" type="slidenum">
              <a:rPr lang="en-US" altLang="en-US"/>
              <a:pPr>
                <a:defRPr/>
              </a:pPr>
              <a:t>‹#›</a:t>
            </a:fld>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Rectangle 4"/>
          <p:cNvSpPr>
            <a:spLocks noGrp="1" noChangeArrowheads="1"/>
          </p:cNvSpPr>
          <p:nvPr>
            <p:ph type="dt" idx="10"/>
          </p:nvPr>
        </p:nvSpPr>
        <p:spPr>
          <a:ln/>
        </p:spPr>
        <p:txBody>
          <a:bodyPr/>
          <a:lstStyle>
            <a:lvl1pPr>
              <a:defRPr/>
            </a:lvl1pPr>
          </a:lstStyle>
          <a:p>
            <a:pPr>
              <a:defRPr/>
            </a:pPr>
            <a:endParaRPr lang="en-US"/>
          </a:p>
        </p:txBody>
      </p:sp>
      <p:sp>
        <p:nvSpPr>
          <p:cNvPr id="5" name="Rectangle 5"/>
          <p:cNvSpPr>
            <a:spLocks noGrp="1" noChangeArrowheads="1"/>
          </p:cNvSpPr>
          <p:nvPr>
            <p:ph type="ftr" idx="11"/>
          </p:nvPr>
        </p:nvSpPr>
        <p:spPr>
          <a:ln/>
        </p:spPr>
        <p:txBody>
          <a:bodyPr/>
          <a:lstStyle>
            <a:lvl1pPr>
              <a:defRPr/>
            </a:lvl1pPr>
          </a:lstStyle>
          <a:p>
            <a:pPr>
              <a:defRPr/>
            </a:pPr>
            <a:endParaRPr lang="en-US"/>
          </a:p>
        </p:txBody>
      </p:sp>
      <p:sp>
        <p:nvSpPr>
          <p:cNvPr id="6" name="Rectangle 6"/>
          <p:cNvSpPr>
            <a:spLocks noGrp="1" noChangeArrowheads="1"/>
          </p:cNvSpPr>
          <p:nvPr>
            <p:ph type="sldNum" idx="12"/>
          </p:nvPr>
        </p:nvSpPr>
        <p:spPr>
          <a:ln/>
        </p:spPr>
        <p:txBody>
          <a:bodyPr/>
          <a:lstStyle>
            <a:lvl1pPr>
              <a:defRPr/>
            </a:lvl1pPr>
          </a:lstStyle>
          <a:p>
            <a:pPr>
              <a:defRPr/>
            </a:pPr>
            <a:fld id="{90DFC1F9-6CDE-4D2D-BAF8-F747257A733B}" type="slidenum">
              <a:rPr lang="en-US" altLang="en-US"/>
              <a:pPr>
                <a:defRPr/>
              </a:pPr>
              <a:t>‹#›</a:t>
            </a:fld>
            <a:endParaRPr lang="en-US"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7388" y="1884363"/>
            <a:ext cx="8694737" cy="3144837"/>
          </a:xfrm>
        </p:spPr>
        <p:txBody>
          <a:bodyPr anchor="b"/>
          <a:lstStyle>
            <a:lvl1pPr>
              <a:defRPr sz="6000"/>
            </a:lvl1pPr>
          </a:lstStyle>
          <a:p>
            <a:r>
              <a:rPr lang="en-US" smtClean="0"/>
              <a:t>Click to edit Master title style</a:t>
            </a:r>
            <a:endParaRPr lang="en-IN"/>
          </a:p>
        </p:txBody>
      </p:sp>
      <p:sp>
        <p:nvSpPr>
          <p:cNvPr id="3" name="Text Placeholder 2"/>
          <p:cNvSpPr>
            <a:spLocks noGrp="1"/>
          </p:cNvSpPr>
          <p:nvPr>
            <p:ph type="body" idx="1"/>
          </p:nvPr>
        </p:nvSpPr>
        <p:spPr>
          <a:xfrm>
            <a:off x="687388" y="5059363"/>
            <a:ext cx="8694737" cy="16525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4"/>
          <p:cNvSpPr>
            <a:spLocks noGrp="1" noChangeArrowheads="1"/>
          </p:cNvSpPr>
          <p:nvPr>
            <p:ph type="dt" idx="10"/>
          </p:nvPr>
        </p:nvSpPr>
        <p:spPr>
          <a:ln/>
        </p:spPr>
        <p:txBody>
          <a:bodyPr/>
          <a:lstStyle>
            <a:lvl1pPr>
              <a:defRPr/>
            </a:lvl1pPr>
          </a:lstStyle>
          <a:p>
            <a:pPr>
              <a:defRPr/>
            </a:pPr>
            <a:endParaRPr lang="en-US"/>
          </a:p>
        </p:txBody>
      </p:sp>
      <p:sp>
        <p:nvSpPr>
          <p:cNvPr id="5" name="Rectangle 5"/>
          <p:cNvSpPr>
            <a:spLocks noGrp="1" noChangeArrowheads="1"/>
          </p:cNvSpPr>
          <p:nvPr>
            <p:ph type="ftr" idx="11"/>
          </p:nvPr>
        </p:nvSpPr>
        <p:spPr>
          <a:ln/>
        </p:spPr>
        <p:txBody>
          <a:bodyPr/>
          <a:lstStyle>
            <a:lvl1pPr>
              <a:defRPr/>
            </a:lvl1pPr>
          </a:lstStyle>
          <a:p>
            <a:pPr>
              <a:defRPr/>
            </a:pPr>
            <a:endParaRPr lang="en-US"/>
          </a:p>
        </p:txBody>
      </p:sp>
      <p:sp>
        <p:nvSpPr>
          <p:cNvPr id="6" name="Rectangle 6"/>
          <p:cNvSpPr>
            <a:spLocks noGrp="1" noChangeArrowheads="1"/>
          </p:cNvSpPr>
          <p:nvPr>
            <p:ph type="sldNum" idx="12"/>
          </p:nvPr>
        </p:nvSpPr>
        <p:spPr>
          <a:ln/>
        </p:spPr>
        <p:txBody>
          <a:bodyPr/>
          <a:lstStyle>
            <a:lvl1pPr>
              <a:defRPr/>
            </a:lvl1pPr>
          </a:lstStyle>
          <a:p>
            <a:pPr>
              <a:defRPr/>
            </a:pPr>
            <a:fld id="{69B94DE5-BDCB-4C1F-99B6-C59D12558B85}" type="slidenum">
              <a:rPr lang="en-US" altLang="en-US"/>
              <a:pPr>
                <a:defRPr/>
              </a:pPr>
              <a:t>‹#›</a:t>
            </a:fld>
            <a:endParaRPr lang="en-US"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503238" y="1768475"/>
            <a:ext cx="4456112" cy="43799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5111750" y="1768475"/>
            <a:ext cx="4457700" cy="43799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Rectangle 4"/>
          <p:cNvSpPr>
            <a:spLocks noGrp="1" noChangeArrowheads="1"/>
          </p:cNvSpPr>
          <p:nvPr>
            <p:ph type="dt" idx="10"/>
          </p:nvPr>
        </p:nvSpPr>
        <p:spPr>
          <a:ln/>
        </p:spPr>
        <p:txBody>
          <a:bodyPr/>
          <a:lstStyle>
            <a:lvl1pPr>
              <a:defRPr/>
            </a:lvl1pPr>
          </a:lstStyle>
          <a:p>
            <a:pPr>
              <a:defRPr/>
            </a:pPr>
            <a:endParaRPr lang="en-US"/>
          </a:p>
        </p:txBody>
      </p:sp>
      <p:sp>
        <p:nvSpPr>
          <p:cNvPr id="6" name="Rectangle 5"/>
          <p:cNvSpPr>
            <a:spLocks noGrp="1" noChangeArrowheads="1"/>
          </p:cNvSpPr>
          <p:nvPr>
            <p:ph type="ftr" idx="11"/>
          </p:nvPr>
        </p:nvSpPr>
        <p:spPr>
          <a:ln/>
        </p:spPr>
        <p:txBody>
          <a:bodyPr/>
          <a:lstStyle>
            <a:lvl1pPr>
              <a:defRPr/>
            </a:lvl1pPr>
          </a:lstStyle>
          <a:p>
            <a:pPr>
              <a:defRPr/>
            </a:pPr>
            <a:endParaRPr lang="en-US"/>
          </a:p>
        </p:txBody>
      </p:sp>
      <p:sp>
        <p:nvSpPr>
          <p:cNvPr id="7" name="Rectangle 6"/>
          <p:cNvSpPr>
            <a:spLocks noGrp="1" noChangeArrowheads="1"/>
          </p:cNvSpPr>
          <p:nvPr>
            <p:ph type="sldNum" idx="12"/>
          </p:nvPr>
        </p:nvSpPr>
        <p:spPr>
          <a:ln/>
        </p:spPr>
        <p:txBody>
          <a:bodyPr/>
          <a:lstStyle>
            <a:lvl1pPr>
              <a:defRPr/>
            </a:lvl1pPr>
          </a:lstStyle>
          <a:p>
            <a:pPr>
              <a:defRPr/>
            </a:pPr>
            <a:fld id="{5DBB0F4D-2599-4C3B-839C-E04F340297EC}" type="slidenum">
              <a:rPr lang="en-US" altLang="en-US"/>
              <a:pPr>
                <a:defRPr/>
              </a:pPr>
              <a:t>‹#›</a:t>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93738" y="403225"/>
            <a:ext cx="8694737" cy="1460500"/>
          </a:xfrm>
        </p:spPr>
        <p:txBody>
          <a:bodyPr/>
          <a:lstStyle/>
          <a:p>
            <a:r>
              <a:rPr lang="en-US" smtClean="0"/>
              <a:t>Click to edit Master title style</a:t>
            </a:r>
            <a:endParaRPr lang="en-IN"/>
          </a:p>
        </p:txBody>
      </p:sp>
      <p:sp>
        <p:nvSpPr>
          <p:cNvPr id="3" name="Text Placeholder 2"/>
          <p:cNvSpPr>
            <a:spLocks noGrp="1"/>
          </p:cNvSpPr>
          <p:nvPr>
            <p:ph type="body" idx="1"/>
          </p:nvPr>
        </p:nvSpPr>
        <p:spPr>
          <a:xfrm>
            <a:off x="693738" y="1852613"/>
            <a:ext cx="4265612" cy="908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93738" y="2760663"/>
            <a:ext cx="4265612" cy="40624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5103813" y="1852613"/>
            <a:ext cx="4284662" cy="908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03813" y="2760663"/>
            <a:ext cx="4284662" cy="40624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Rectangle 4"/>
          <p:cNvSpPr>
            <a:spLocks noGrp="1" noChangeArrowheads="1"/>
          </p:cNvSpPr>
          <p:nvPr>
            <p:ph type="dt" idx="10"/>
          </p:nvPr>
        </p:nvSpPr>
        <p:spPr>
          <a:ln/>
        </p:spPr>
        <p:txBody>
          <a:bodyPr/>
          <a:lstStyle>
            <a:lvl1pPr>
              <a:defRPr/>
            </a:lvl1pPr>
          </a:lstStyle>
          <a:p>
            <a:pPr>
              <a:defRPr/>
            </a:pPr>
            <a:endParaRPr lang="en-US"/>
          </a:p>
        </p:txBody>
      </p:sp>
      <p:sp>
        <p:nvSpPr>
          <p:cNvPr id="8" name="Rectangle 5"/>
          <p:cNvSpPr>
            <a:spLocks noGrp="1" noChangeArrowheads="1"/>
          </p:cNvSpPr>
          <p:nvPr>
            <p:ph type="ftr" idx="11"/>
          </p:nvPr>
        </p:nvSpPr>
        <p:spPr>
          <a:ln/>
        </p:spPr>
        <p:txBody>
          <a:bodyPr/>
          <a:lstStyle>
            <a:lvl1pPr>
              <a:defRPr/>
            </a:lvl1pPr>
          </a:lstStyle>
          <a:p>
            <a:pPr>
              <a:defRPr/>
            </a:pPr>
            <a:endParaRPr lang="en-US"/>
          </a:p>
        </p:txBody>
      </p:sp>
      <p:sp>
        <p:nvSpPr>
          <p:cNvPr id="9" name="Rectangle 6"/>
          <p:cNvSpPr>
            <a:spLocks noGrp="1" noChangeArrowheads="1"/>
          </p:cNvSpPr>
          <p:nvPr>
            <p:ph type="sldNum" idx="12"/>
          </p:nvPr>
        </p:nvSpPr>
        <p:spPr>
          <a:ln/>
        </p:spPr>
        <p:txBody>
          <a:bodyPr/>
          <a:lstStyle>
            <a:lvl1pPr>
              <a:defRPr/>
            </a:lvl1pPr>
          </a:lstStyle>
          <a:p>
            <a:pPr>
              <a:defRPr/>
            </a:pPr>
            <a:fld id="{8A647A21-485C-4D39-9C5E-A3A43CED313D}" type="slidenum">
              <a:rPr lang="en-US" altLang="en-US"/>
              <a:pPr>
                <a:defRPr/>
              </a:pPr>
              <a:t>‹#›</a:t>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Rectangle 4"/>
          <p:cNvSpPr>
            <a:spLocks noGrp="1" noChangeArrowheads="1"/>
          </p:cNvSpPr>
          <p:nvPr>
            <p:ph type="dt" idx="10"/>
          </p:nvPr>
        </p:nvSpPr>
        <p:spPr>
          <a:ln/>
        </p:spPr>
        <p:txBody>
          <a:bodyPr/>
          <a:lstStyle>
            <a:lvl1pPr>
              <a:defRPr/>
            </a:lvl1pPr>
          </a:lstStyle>
          <a:p>
            <a:pPr>
              <a:defRPr/>
            </a:pPr>
            <a:endParaRPr lang="en-US"/>
          </a:p>
        </p:txBody>
      </p:sp>
      <p:sp>
        <p:nvSpPr>
          <p:cNvPr id="4" name="Rectangle 5"/>
          <p:cNvSpPr>
            <a:spLocks noGrp="1" noChangeArrowheads="1"/>
          </p:cNvSpPr>
          <p:nvPr>
            <p:ph type="ftr" idx="11"/>
          </p:nvPr>
        </p:nvSpPr>
        <p:spPr>
          <a:ln/>
        </p:spPr>
        <p:txBody>
          <a:bodyPr/>
          <a:lstStyle>
            <a:lvl1pPr>
              <a:defRPr/>
            </a:lvl1pPr>
          </a:lstStyle>
          <a:p>
            <a:pPr>
              <a:defRPr/>
            </a:pPr>
            <a:endParaRPr lang="en-US"/>
          </a:p>
        </p:txBody>
      </p:sp>
      <p:sp>
        <p:nvSpPr>
          <p:cNvPr id="5" name="Rectangle 6"/>
          <p:cNvSpPr>
            <a:spLocks noGrp="1" noChangeArrowheads="1"/>
          </p:cNvSpPr>
          <p:nvPr>
            <p:ph type="sldNum" idx="12"/>
          </p:nvPr>
        </p:nvSpPr>
        <p:spPr>
          <a:ln/>
        </p:spPr>
        <p:txBody>
          <a:bodyPr/>
          <a:lstStyle>
            <a:lvl1pPr>
              <a:defRPr/>
            </a:lvl1pPr>
          </a:lstStyle>
          <a:p>
            <a:pPr>
              <a:defRPr/>
            </a:pPr>
            <a:fld id="{1F16B899-5905-4E15-AE23-63A5E07CF743}" type="slidenum">
              <a:rPr lang="en-US" altLang="en-US"/>
              <a:pPr>
                <a:defRPr/>
              </a:pPr>
              <a:t>‹#›</a:t>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idx="10"/>
          </p:nvPr>
        </p:nvSpPr>
        <p:spPr>
          <a:ln/>
        </p:spPr>
        <p:txBody>
          <a:bodyPr/>
          <a:lstStyle>
            <a:lvl1pPr>
              <a:defRPr/>
            </a:lvl1pPr>
          </a:lstStyle>
          <a:p>
            <a:pPr>
              <a:defRPr/>
            </a:pPr>
            <a:endParaRPr lang="en-US"/>
          </a:p>
        </p:txBody>
      </p:sp>
      <p:sp>
        <p:nvSpPr>
          <p:cNvPr id="3" name="Rectangle 5"/>
          <p:cNvSpPr>
            <a:spLocks noGrp="1" noChangeArrowheads="1"/>
          </p:cNvSpPr>
          <p:nvPr>
            <p:ph type="ftr" idx="11"/>
          </p:nvPr>
        </p:nvSpPr>
        <p:spPr>
          <a:ln/>
        </p:spPr>
        <p:txBody>
          <a:bodyPr/>
          <a:lstStyle>
            <a:lvl1pPr>
              <a:defRPr/>
            </a:lvl1pPr>
          </a:lstStyle>
          <a:p>
            <a:pPr>
              <a:defRPr/>
            </a:pPr>
            <a:endParaRPr lang="en-US"/>
          </a:p>
        </p:txBody>
      </p:sp>
      <p:sp>
        <p:nvSpPr>
          <p:cNvPr id="4" name="Rectangle 6"/>
          <p:cNvSpPr>
            <a:spLocks noGrp="1" noChangeArrowheads="1"/>
          </p:cNvSpPr>
          <p:nvPr>
            <p:ph type="sldNum" idx="12"/>
          </p:nvPr>
        </p:nvSpPr>
        <p:spPr>
          <a:ln/>
        </p:spPr>
        <p:txBody>
          <a:bodyPr/>
          <a:lstStyle>
            <a:lvl1pPr>
              <a:defRPr/>
            </a:lvl1pPr>
          </a:lstStyle>
          <a:p>
            <a:pPr>
              <a:defRPr/>
            </a:pPr>
            <a:fld id="{282F0E23-4933-4CA4-87A3-87A19121FE70}" type="slidenum">
              <a:rPr lang="en-US" altLang="en-US"/>
              <a:pPr>
                <a:defRPr/>
              </a:pPr>
              <a:t>‹#›</a:t>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738" y="503238"/>
            <a:ext cx="3251200" cy="1765300"/>
          </a:xfrm>
        </p:spPr>
        <p:txBody>
          <a:bodyPr anchor="b"/>
          <a:lstStyle>
            <a:lvl1pPr>
              <a:defRPr sz="3200"/>
            </a:lvl1pPr>
          </a:lstStyle>
          <a:p>
            <a:r>
              <a:rPr lang="en-US" smtClean="0"/>
              <a:t>Click to edit Master title style</a:t>
            </a:r>
            <a:endParaRPr lang="en-IN"/>
          </a:p>
        </p:txBody>
      </p:sp>
      <p:sp>
        <p:nvSpPr>
          <p:cNvPr id="3" name="Content Placeholder 2"/>
          <p:cNvSpPr>
            <a:spLocks noGrp="1"/>
          </p:cNvSpPr>
          <p:nvPr>
            <p:ph idx="1"/>
          </p:nvPr>
        </p:nvSpPr>
        <p:spPr>
          <a:xfrm>
            <a:off x="4286250" y="1089025"/>
            <a:ext cx="5102225" cy="53721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693738" y="2268538"/>
            <a:ext cx="3251200" cy="42005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idx="10"/>
          </p:nvPr>
        </p:nvSpPr>
        <p:spPr>
          <a:ln/>
        </p:spPr>
        <p:txBody>
          <a:bodyPr/>
          <a:lstStyle>
            <a:lvl1pPr>
              <a:defRPr/>
            </a:lvl1pPr>
          </a:lstStyle>
          <a:p>
            <a:pPr>
              <a:defRPr/>
            </a:pPr>
            <a:endParaRPr lang="en-US"/>
          </a:p>
        </p:txBody>
      </p:sp>
      <p:sp>
        <p:nvSpPr>
          <p:cNvPr id="6" name="Rectangle 5"/>
          <p:cNvSpPr>
            <a:spLocks noGrp="1" noChangeArrowheads="1"/>
          </p:cNvSpPr>
          <p:nvPr>
            <p:ph type="ftr" idx="11"/>
          </p:nvPr>
        </p:nvSpPr>
        <p:spPr>
          <a:ln/>
        </p:spPr>
        <p:txBody>
          <a:bodyPr/>
          <a:lstStyle>
            <a:lvl1pPr>
              <a:defRPr/>
            </a:lvl1pPr>
          </a:lstStyle>
          <a:p>
            <a:pPr>
              <a:defRPr/>
            </a:pPr>
            <a:endParaRPr lang="en-US"/>
          </a:p>
        </p:txBody>
      </p:sp>
      <p:sp>
        <p:nvSpPr>
          <p:cNvPr id="7" name="Rectangle 6"/>
          <p:cNvSpPr>
            <a:spLocks noGrp="1" noChangeArrowheads="1"/>
          </p:cNvSpPr>
          <p:nvPr>
            <p:ph type="sldNum" idx="12"/>
          </p:nvPr>
        </p:nvSpPr>
        <p:spPr>
          <a:ln/>
        </p:spPr>
        <p:txBody>
          <a:bodyPr/>
          <a:lstStyle>
            <a:lvl1pPr>
              <a:defRPr/>
            </a:lvl1pPr>
          </a:lstStyle>
          <a:p>
            <a:pPr>
              <a:defRPr/>
            </a:pPr>
            <a:fld id="{450BFF9E-2145-466F-BE14-F47F06F93B69}" type="slidenum">
              <a:rPr lang="en-US" altLang="en-US"/>
              <a:pPr>
                <a:defRPr/>
              </a:pPr>
              <a:t>‹#›</a:t>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738" y="503238"/>
            <a:ext cx="3251200" cy="1765300"/>
          </a:xfrm>
        </p:spPr>
        <p:txBody>
          <a:bodyPr anchor="b"/>
          <a:lstStyle>
            <a:lvl1pPr>
              <a:defRPr sz="3200"/>
            </a:lvl1pPr>
          </a:lstStyle>
          <a:p>
            <a:r>
              <a:rPr lang="en-US" smtClean="0"/>
              <a:t>Click to edit Master title style</a:t>
            </a:r>
            <a:endParaRPr lang="en-IN"/>
          </a:p>
        </p:txBody>
      </p:sp>
      <p:sp>
        <p:nvSpPr>
          <p:cNvPr id="3" name="Picture Placeholder 2"/>
          <p:cNvSpPr>
            <a:spLocks noGrp="1"/>
          </p:cNvSpPr>
          <p:nvPr>
            <p:ph type="pic" idx="1"/>
          </p:nvPr>
        </p:nvSpPr>
        <p:spPr>
          <a:xfrm>
            <a:off x="4286250" y="1089025"/>
            <a:ext cx="5102225" cy="5372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IN" noProof="0" smtClean="0"/>
          </a:p>
        </p:txBody>
      </p:sp>
      <p:sp>
        <p:nvSpPr>
          <p:cNvPr id="4" name="Text Placeholder 3"/>
          <p:cNvSpPr>
            <a:spLocks noGrp="1"/>
          </p:cNvSpPr>
          <p:nvPr>
            <p:ph type="body" sz="half" idx="2"/>
          </p:nvPr>
        </p:nvSpPr>
        <p:spPr>
          <a:xfrm>
            <a:off x="693738" y="2268538"/>
            <a:ext cx="3251200" cy="42005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idx="10"/>
          </p:nvPr>
        </p:nvSpPr>
        <p:spPr>
          <a:ln/>
        </p:spPr>
        <p:txBody>
          <a:bodyPr/>
          <a:lstStyle>
            <a:lvl1pPr>
              <a:defRPr/>
            </a:lvl1pPr>
          </a:lstStyle>
          <a:p>
            <a:pPr>
              <a:defRPr/>
            </a:pPr>
            <a:endParaRPr lang="en-US"/>
          </a:p>
        </p:txBody>
      </p:sp>
      <p:sp>
        <p:nvSpPr>
          <p:cNvPr id="6" name="Rectangle 5"/>
          <p:cNvSpPr>
            <a:spLocks noGrp="1" noChangeArrowheads="1"/>
          </p:cNvSpPr>
          <p:nvPr>
            <p:ph type="ftr" idx="11"/>
          </p:nvPr>
        </p:nvSpPr>
        <p:spPr>
          <a:ln/>
        </p:spPr>
        <p:txBody>
          <a:bodyPr/>
          <a:lstStyle>
            <a:lvl1pPr>
              <a:defRPr/>
            </a:lvl1pPr>
          </a:lstStyle>
          <a:p>
            <a:pPr>
              <a:defRPr/>
            </a:pPr>
            <a:endParaRPr lang="en-US"/>
          </a:p>
        </p:txBody>
      </p:sp>
      <p:sp>
        <p:nvSpPr>
          <p:cNvPr id="7" name="Rectangle 6"/>
          <p:cNvSpPr>
            <a:spLocks noGrp="1" noChangeArrowheads="1"/>
          </p:cNvSpPr>
          <p:nvPr>
            <p:ph type="sldNum" idx="12"/>
          </p:nvPr>
        </p:nvSpPr>
        <p:spPr>
          <a:ln/>
        </p:spPr>
        <p:txBody>
          <a:bodyPr/>
          <a:lstStyle>
            <a:lvl1pPr>
              <a:defRPr/>
            </a:lvl1pPr>
          </a:lstStyle>
          <a:p>
            <a:pPr>
              <a:defRPr/>
            </a:pPr>
            <a:fld id="{6D56E66A-5E6A-48AF-9A99-889CF18595DD}" type="slidenum">
              <a:rPr lang="en-US" altLang="en-US"/>
              <a:pPr>
                <a:defRPr/>
              </a:pPr>
              <a:t>‹#›</a:t>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6" name="Picture 1"/>
          <p:cNvPicPr>
            <a:picLocks noChangeAspect="1" noChangeArrowheads="1"/>
          </p:cNvPicPr>
          <p:nvPr/>
        </p:nvPicPr>
        <p:blipFill>
          <a:blip r:embed="rId13" cstate="print"/>
          <a:srcRect/>
          <a:stretch>
            <a:fillRect/>
          </a:stretch>
        </p:blipFill>
        <p:spPr bwMode="auto">
          <a:xfrm>
            <a:off x="195263" y="30163"/>
            <a:ext cx="9805987" cy="7559675"/>
          </a:xfrm>
          <a:prstGeom prst="rect">
            <a:avLst/>
          </a:prstGeom>
          <a:noFill/>
          <a:ln w="9525">
            <a:noFill/>
            <a:round/>
            <a:headEnd/>
            <a:tailEnd/>
          </a:ln>
        </p:spPr>
      </p:pic>
      <p:sp>
        <p:nvSpPr>
          <p:cNvPr id="1027" name="Rectangle 2"/>
          <p:cNvSpPr>
            <a:spLocks noGrp="1" noChangeArrowheads="1"/>
          </p:cNvSpPr>
          <p:nvPr>
            <p:ph type="title"/>
          </p:nvPr>
        </p:nvSpPr>
        <p:spPr bwMode="auto">
          <a:xfrm>
            <a:off x="503238" y="301625"/>
            <a:ext cx="9066212" cy="1257300"/>
          </a:xfrm>
          <a:prstGeom prst="rect">
            <a:avLst/>
          </a:prstGeom>
          <a:noFill/>
          <a:ln w="9525">
            <a:noFill/>
            <a:round/>
            <a:headEnd/>
            <a:tailEnd/>
          </a:ln>
        </p:spPr>
        <p:txBody>
          <a:bodyPr vert="horz" wrap="square" lIns="0" tIns="0" rIns="0" bIns="0" numCol="1" anchor="ctr" anchorCtr="0" compatLnSpc="1">
            <a:prstTxWarp prst="textNoShape">
              <a:avLst/>
            </a:prstTxWarp>
          </a:bodyPr>
          <a:lstStyle/>
          <a:p>
            <a:pPr lvl="0"/>
            <a:r>
              <a:rPr lang="en-GB" altLang="en-US" smtClean="0"/>
              <a:t>Click to edit the title text format</a:t>
            </a:r>
          </a:p>
        </p:txBody>
      </p:sp>
      <p:sp>
        <p:nvSpPr>
          <p:cNvPr id="1028" name="Rectangle 3"/>
          <p:cNvSpPr>
            <a:spLocks noGrp="1" noChangeArrowheads="1"/>
          </p:cNvSpPr>
          <p:nvPr>
            <p:ph type="body" idx="1"/>
          </p:nvPr>
        </p:nvSpPr>
        <p:spPr bwMode="auto">
          <a:xfrm>
            <a:off x="503238" y="1768475"/>
            <a:ext cx="9066212" cy="4379913"/>
          </a:xfrm>
          <a:prstGeom prst="rect">
            <a:avLst/>
          </a:prstGeom>
          <a:noFill/>
          <a:ln w="9525">
            <a:noFill/>
            <a:round/>
            <a:headEnd/>
            <a:tailEnd/>
          </a:ln>
        </p:spPr>
        <p:txBody>
          <a:bodyPr vert="horz" wrap="square" lIns="0" tIns="28440" rIns="0" bIns="0" numCol="1" anchor="t" anchorCtr="0" compatLnSpc="1">
            <a:prstTxWarp prst="textNoShape">
              <a:avLst/>
            </a:prstTxWarp>
          </a:bodyPr>
          <a:lstStyle/>
          <a:p>
            <a:pPr lvl="0"/>
            <a:r>
              <a:rPr lang="en-GB" altLang="en-US" smtClean="0"/>
              <a:t>Click to edit the outline text format</a:t>
            </a:r>
          </a:p>
          <a:p>
            <a:pPr lvl="1"/>
            <a:r>
              <a:rPr lang="en-GB" altLang="en-US" smtClean="0"/>
              <a:t>Second Outline Level</a:t>
            </a:r>
          </a:p>
          <a:p>
            <a:pPr lvl="2"/>
            <a:r>
              <a:rPr lang="en-GB" altLang="en-US" smtClean="0"/>
              <a:t>Third Outline Level</a:t>
            </a:r>
          </a:p>
          <a:p>
            <a:pPr lvl="3"/>
            <a:r>
              <a:rPr lang="en-GB" altLang="en-US" smtClean="0"/>
              <a:t>Fourth Outline Level</a:t>
            </a:r>
          </a:p>
          <a:p>
            <a:pPr lvl="4"/>
            <a:r>
              <a:rPr lang="en-GB" altLang="en-US" smtClean="0"/>
              <a:t>Fifth Outline Level</a:t>
            </a:r>
          </a:p>
          <a:p>
            <a:pPr lvl="4"/>
            <a:r>
              <a:rPr lang="en-GB" altLang="en-US" smtClean="0"/>
              <a:t>Sixth Outline Level</a:t>
            </a:r>
          </a:p>
          <a:p>
            <a:pPr lvl="4"/>
            <a:r>
              <a:rPr lang="en-GB" altLang="en-US" smtClean="0"/>
              <a:t>Seventh Outline Level</a:t>
            </a:r>
          </a:p>
        </p:txBody>
      </p:sp>
      <p:sp>
        <p:nvSpPr>
          <p:cNvPr id="2" name="Rectangle 4"/>
          <p:cNvSpPr>
            <a:spLocks noGrp="1" noChangeArrowheads="1"/>
          </p:cNvSpPr>
          <p:nvPr>
            <p:ph type="dt"/>
          </p:nvPr>
        </p:nvSpPr>
        <p:spPr bwMode="auto">
          <a:xfrm>
            <a:off x="3448050" y="6886575"/>
            <a:ext cx="3190875" cy="515938"/>
          </a:xfrm>
          <a:prstGeom prst="rect">
            <a:avLst/>
          </a:prstGeom>
          <a:noFill/>
          <a:ln>
            <a:noFill/>
          </a:ln>
          <a:effectLst/>
          <a:extLst>
            <a:ext uri="{909E8E84-426E-40DD-AFC4-6F175D3DCCD1}"/>
            <a:ext uri="{91240B29-F687-4F45-9708-019B960494DF}"/>
            <a:ext uri="{AF507438-7753-43E0-B8FC-AC1667EBCBE1}"/>
          </a:extLst>
        </p:spPr>
        <p:txBody>
          <a:bodyPr vert="horz" wrap="square" lIns="0" tIns="0" rIns="0" bIns="0" numCol="1" anchor="t" anchorCtr="0" compatLnSpc="1">
            <a:prstTxWarp prst="textNoShape">
              <a:avLst/>
            </a:prstTxWarp>
          </a:bodyPr>
          <a:lstStyle>
            <a:lvl1pPr eaLnBrk="1">
              <a:lnSpc>
                <a:spcPct val="93000"/>
              </a:lnSpc>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Times New Roman" panose="02020603050405020304" pitchFamily="18" charset="0"/>
                <a:ea typeface="DejaVu Sans" charset="0"/>
                <a:cs typeface="DejaVu Sans" charset="0"/>
              </a:defRPr>
            </a:lvl1pPr>
          </a:lstStyle>
          <a:p>
            <a:pPr>
              <a:defRPr/>
            </a:pPr>
            <a:endParaRPr lang="en-US"/>
          </a:p>
        </p:txBody>
      </p:sp>
      <p:sp>
        <p:nvSpPr>
          <p:cNvPr id="1029" name="Rectangle 5"/>
          <p:cNvSpPr>
            <a:spLocks noGrp="1" noChangeArrowheads="1"/>
          </p:cNvSpPr>
          <p:nvPr>
            <p:ph type="ftr"/>
          </p:nvPr>
        </p:nvSpPr>
        <p:spPr bwMode="auto">
          <a:xfrm>
            <a:off x="7227888" y="6886575"/>
            <a:ext cx="3190875" cy="515938"/>
          </a:xfrm>
          <a:prstGeom prst="rect">
            <a:avLst/>
          </a:prstGeom>
          <a:noFill/>
          <a:ln>
            <a:noFill/>
          </a:ln>
          <a:effectLst/>
          <a:extLst>
            <a:ext uri="{909E8E84-426E-40DD-AFC4-6F175D3DCCD1}"/>
            <a:ext uri="{91240B29-F687-4F45-9708-019B960494DF}"/>
            <a:ext uri="{AF507438-7753-43E0-B8FC-AC1667EBCBE1}"/>
          </a:extLst>
        </p:spPr>
        <p:txBody>
          <a:bodyPr vert="horz" wrap="square" lIns="0" tIns="0" rIns="0" bIns="0" numCol="1" anchor="t" anchorCtr="0" compatLnSpc="1">
            <a:prstTxWarp prst="textNoShape">
              <a:avLst/>
            </a:prstTxWarp>
          </a:bodyPr>
          <a:lstStyle>
            <a:lvl1pPr algn="ctr" eaLnBrk="1">
              <a:lnSpc>
                <a:spcPct val="93000"/>
              </a:lnSpc>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Times New Roman" panose="02020603050405020304" pitchFamily="18" charset="0"/>
                <a:ea typeface="DejaVu Sans" charset="0"/>
                <a:cs typeface="DejaVu Sans" charset="0"/>
              </a:defRPr>
            </a:lvl1pPr>
          </a:lstStyle>
          <a:p>
            <a:pPr>
              <a:defRPr/>
            </a:pPr>
            <a:endParaRPr lang="en-US"/>
          </a:p>
        </p:txBody>
      </p:sp>
      <p:sp>
        <p:nvSpPr>
          <p:cNvPr id="1030" name="Rectangle 6"/>
          <p:cNvSpPr>
            <a:spLocks noGrp="1" noChangeArrowheads="1"/>
          </p:cNvSpPr>
          <p:nvPr>
            <p:ph type="sldNum"/>
          </p:nvPr>
        </p:nvSpPr>
        <p:spPr bwMode="auto">
          <a:xfrm>
            <a:off x="503238" y="6886575"/>
            <a:ext cx="2343150" cy="515938"/>
          </a:xfrm>
          <a:prstGeom prst="rect">
            <a:avLst/>
          </a:prstGeom>
          <a:noFill/>
          <a:ln>
            <a:noFill/>
          </a:ln>
          <a:effectLst/>
          <a:extLst>
            <a:ext uri="{909E8E84-426E-40DD-AFC4-6F175D3DCCD1}"/>
            <a:ext uri="{91240B29-F687-4F45-9708-019B960494DF}"/>
            <a:ext uri="{AF507438-7753-43E0-B8FC-AC1667EBCBE1}"/>
          </a:extLst>
        </p:spPr>
        <p:txBody>
          <a:bodyPr vert="horz" wrap="square" lIns="0" tIns="0" rIns="0" bIns="0" numCol="1" anchor="t" anchorCtr="0" compatLnSpc="1">
            <a:prstTxWarp prst="textNoShape">
              <a:avLst/>
            </a:prstTxWarp>
          </a:bodyPr>
          <a:lstStyle>
            <a:lvl1pPr algn="r" eaLnBrk="1">
              <a:lnSpc>
                <a:spcPct val="93000"/>
              </a:lnSpc>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Times New Roman" pitchFamily="16" charset="0"/>
                <a:ea typeface="DejaVu Sans" charset="0"/>
                <a:cs typeface="DejaVu Sans" charset="0"/>
              </a:defRPr>
            </a:lvl1pPr>
          </a:lstStyle>
          <a:p>
            <a:pPr>
              <a:defRPr/>
            </a:pPr>
            <a:fld id="{09BC8FEF-5C33-417A-A4D7-AC0F56E87709}"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49263" rtl="0" eaLnBrk="0" fontAlgn="base" hangingPunct="0">
        <a:lnSpc>
          <a:spcPct val="93000"/>
        </a:lnSpc>
        <a:spcBef>
          <a:spcPct val="0"/>
        </a:spcBef>
        <a:spcAft>
          <a:spcPct val="0"/>
        </a:spcAft>
        <a:buClr>
          <a:srgbClr val="000000"/>
        </a:buClr>
        <a:buSzPct val="100000"/>
        <a:buFont typeface="Times New Roman" pitchFamily="16" charset="0"/>
        <a:defRPr sz="4400" kern="12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panose="020B0604020202020204" pitchFamily="34" charset="0"/>
          <a:ea typeface="Noto Sans CJK SC Regular" charset="0"/>
          <a:cs typeface="Noto Sans CJK SC Regular" charset="0"/>
        </a:defRPr>
      </a:lvl2pPr>
      <a:lvl3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panose="020B0604020202020204" pitchFamily="34" charset="0"/>
          <a:ea typeface="Noto Sans CJK SC Regular" charset="0"/>
          <a:cs typeface="Noto Sans CJK SC Regular" charset="0"/>
        </a:defRPr>
      </a:lvl3pPr>
      <a:lvl4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panose="020B0604020202020204" pitchFamily="34" charset="0"/>
          <a:ea typeface="Noto Sans CJK SC Regular" charset="0"/>
          <a:cs typeface="Noto Sans CJK SC Regular" charset="0"/>
        </a:defRPr>
      </a:lvl4pPr>
      <a:lvl5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panose="020B0604020202020204" pitchFamily="34" charset="0"/>
          <a:ea typeface="Noto Sans CJK SC Regular" charset="0"/>
          <a:cs typeface="Noto Sans CJK SC Regular" charset="0"/>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Noto Sans CJK SC Regular" charset="0"/>
          <a:cs typeface="Noto Sans CJK SC Regular" charset="0"/>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Noto Sans CJK SC Regular" charset="0"/>
          <a:cs typeface="Noto Sans CJK SC Regular" charset="0"/>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Noto Sans CJK SC Regular" charset="0"/>
          <a:cs typeface="Noto Sans CJK SC Regular" charset="0"/>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Noto Sans CJK SC Regular" charset="0"/>
          <a:cs typeface="Noto Sans CJK SC Regular" charset="0"/>
        </a:defRPr>
      </a:lvl9pPr>
    </p:titleStyle>
    <p:bodyStyle>
      <a:lvl1pPr marL="342900" indent="-342900" algn="l" defTabSz="449263" rtl="0" eaLnBrk="0" fontAlgn="base" hangingPunct="0">
        <a:lnSpc>
          <a:spcPct val="93000"/>
        </a:lnSpc>
        <a:spcBef>
          <a:spcPts val="1425"/>
        </a:spcBef>
        <a:spcAft>
          <a:spcPct val="0"/>
        </a:spcAft>
        <a:buClr>
          <a:srgbClr val="000000"/>
        </a:buClr>
        <a:buSzPct val="100000"/>
        <a:buFont typeface="Times New Roman" pitchFamily="16" charset="0"/>
        <a:defRPr sz="3200" kern="1200">
          <a:solidFill>
            <a:srgbClr val="000000"/>
          </a:solidFill>
          <a:latin typeface="+mn-lt"/>
          <a:ea typeface="+mn-ea"/>
          <a:cs typeface="+mn-cs"/>
        </a:defRPr>
      </a:lvl1pPr>
      <a:lvl2pPr marL="742950" indent="-285750" algn="l" defTabSz="449263" rtl="0" eaLnBrk="0" fontAlgn="base" hangingPunct="0">
        <a:lnSpc>
          <a:spcPct val="93000"/>
        </a:lnSpc>
        <a:spcBef>
          <a:spcPts val="1138"/>
        </a:spcBef>
        <a:spcAft>
          <a:spcPct val="0"/>
        </a:spcAft>
        <a:buClr>
          <a:srgbClr val="000000"/>
        </a:buClr>
        <a:buSzPct val="100000"/>
        <a:buFont typeface="Times New Roman" pitchFamily="16" charset="0"/>
        <a:defRPr sz="2800" kern="1200">
          <a:solidFill>
            <a:srgbClr val="000000"/>
          </a:solidFill>
          <a:latin typeface="+mn-lt"/>
          <a:ea typeface="+mn-ea"/>
          <a:cs typeface="+mn-cs"/>
        </a:defRPr>
      </a:lvl2pPr>
      <a:lvl3pPr marL="1143000" indent="-228600" algn="l" defTabSz="449263" rtl="0" eaLnBrk="0" fontAlgn="base" hangingPunct="0">
        <a:lnSpc>
          <a:spcPct val="93000"/>
        </a:lnSpc>
        <a:spcBef>
          <a:spcPts val="850"/>
        </a:spcBef>
        <a:spcAft>
          <a:spcPct val="0"/>
        </a:spcAft>
        <a:buClr>
          <a:srgbClr val="000000"/>
        </a:buClr>
        <a:buSzPct val="100000"/>
        <a:buFont typeface="Times New Roman" pitchFamily="16" charset="0"/>
        <a:defRPr sz="2400" kern="1200">
          <a:solidFill>
            <a:srgbClr val="000000"/>
          </a:solidFill>
          <a:latin typeface="+mn-lt"/>
          <a:ea typeface="+mn-ea"/>
          <a:cs typeface="+mn-cs"/>
        </a:defRPr>
      </a:lvl3pPr>
      <a:lvl4pPr marL="1600200" indent="-228600" algn="l" defTabSz="449263" rtl="0" eaLnBrk="0" fontAlgn="base" hangingPunct="0">
        <a:lnSpc>
          <a:spcPct val="93000"/>
        </a:lnSpc>
        <a:spcBef>
          <a:spcPts val="575"/>
        </a:spcBef>
        <a:spcAft>
          <a:spcPct val="0"/>
        </a:spcAft>
        <a:buClr>
          <a:srgbClr val="000000"/>
        </a:buClr>
        <a:buSzPct val="100000"/>
        <a:buFont typeface="Times New Roman" pitchFamily="16" charset="0"/>
        <a:defRPr sz="2000" kern="1200">
          <a:solidFill>
            <a:srgbClr val="000000"/>
          </a:solidFill>
          <a:latin typeface="+mn-lt"/>
          <a:ea typeface="+mn-ea"/>
          <a:cs typeface="+mn-cs"/>
        </a:defRPr>
      </a:lvl4pPr>
      <a:lvl5pPr marL="2057400" indent="-228600" algn="l" defTabSz="449263" rtl="0" eaLnBrk="0" fontAlgn="base" hangingPunct="0">
        <a:lnSpc>
          <a:spcPct val="93000"/>
        </a:lnSpc>
        <a:spcBef>
          <a:spcPts val="288"/>
        </a:spcBef>
        <a:spcAft>
          <a:spcPct val="0"/>
        </a:spcAft>
        <a:buClr>
          <a:srgbClr val="000000"/>
        </a:buClr>
        <a:buSzPct val="100000"/>
        <a:buFont typeface="Times New Roman" pitchFamily="16"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2.xml"/><Relationship Id="rId5" Type="http://schemas.openxmlformats.org/officeDocument/2006/relationships/image" Target="../media/image19.emf"/><Relationship Id="rId4" Type="http://schemas.openxmlformats.org/officeDocument/2006/relationships/image" Target="../media/image18.emf"/></Relationships>
</file>

<file path=ppt/slides/_rels/slide1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2.xml"/><Relationship Id="rId6" Type="http://schemas.openxmlformats.org/officeDocument/2006/relationships/image" Target="../media/image24.emf"/><Relationship Id="rId5" Type="http://schemas.openxmlformats.org/officeDocument/2006/relationships/image" Target="../media/image23.emf"/><Relationship Id="rId4" Type="http://schemas.openxmlformats.org/officeDocument/2006/relationships/image" Target="../media/image22.emf"/></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Layout" Target="../slideLayouts/slideLayout2.xml"/><Relationship Id="rId5" Type="http://schemas.openxmlformats.org/officeDocument/2006/relationships/image" Target="../media/image8.emf"/><Relationship Id="rId4" Type="http://schemas.openxmlformats.org/officeDocument/2006/relationships/image" Target="../media/image7.em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4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a:xfrm>
            <a:off x="2159296" y="395462"/>
            <a:ext cx="7489528" cy="576063"/>
          </a:xfrm>
        </p:spPr>
        <p:txBody>
          <a:bodyPr/>
          <a:lstStyle/>
          <a:p>
            <a:pPr eaLnBrk="1"/>
            <a:r>
              <a:rPr lang="en-IN" sz="3200" b="1" dirty="0" smtClean="0">
                <a:solidFill>
                  <a:schemeClr val="accent6">
                    <a:lumMod val="50000"/>
                  </a:schemeClr>
                </a:solidFill>
                <a:latin typeface="Times New Roman" pitchFamily="18" charset="0"/>
                <a:cs typeface="Times New Roman" pitchFamily="18" charset="0"/>
              </a:rPr>
              <a:t>Livestock &amp; Poultry Management</a:t>
            </a:r>
            <a:endParaRPr lang="en-IN" altLang="en-US" sz="3200" dirty="0" smtClean="0">
              <a:solidFill>
                <a:schemeClr val="accent6">
                  <a:lumMod val="50000"/>
                </a:schemeClr>
              </a:solidFill>
              <a:latin typeface="Times New Roman" pitchFamily="18" charset="0"/>
              <a:cs typeface="Times New Roman" pitchFamily="18" charset="0"/>
            </a:endParaRPr>
          </a:p>
        </p:txBody>
      </p:sp>
      <p:sp>
        <p:nvSpPr>
          <p:cNvPr id="2051" name="Subtitle 2"/>
          <p:cNvSpPr>
            <a:spLocks noGrp="1"/>
          </p:cNvSpPr>
          <p:nvPr>
            <p:ph type="subTitle" idx="1"/>
          </p:nvPr>
        </p:nvSpPr>
        <p:spPr>
          <a:xfrm>
            <a:off x="1727200" y="3203575"/>
            <a:ext cx="7777163" cy="3313113"/>
          </a:xfrm>
        </p:spPr>
        <p:txBody>
          <a:bodyPr/>
          <a:lstStyle/>
          <a:p>
            <a:pPr eaLnBrk="1"/>
            <a:r>
              <a:rPr lang="en-IN" altLang="en-US" smtClean="0"/>
              <a:t>     </a:t>
            </a:r>
          </a:p>
        </p:txBody>
      </p:sp>
      <p:sp>
        <p:nvSpPr>
          <p:cNvPr id="4" name="TextBox 3"/>
          <p:cNvSpPr txBox="1">
            <a:spLocks noChangeArrowheads="1"/>
          </p:cNvSpPr>
          <p:nvPr/>
        </p:nvSpPr>
        <p:spPr bwMode="auto">
          <a:xfrm>
            <a:off x="1151880" y="2771775"/>
            <a:ext cx="8154045" cy="2677656"/>
          </a:xfrm>
          <a:prstGeom prst="rect">
            <a:avLst/>
          </a:prstGeom>
          <a:noFill/>
          <a:ln w="9525">
            <a:noFill/>
            <a:miter lim="800000"/>
            <a:headEnd/>
            <a:tailEnd/>
          </a:ln>
        </p:spPr>
        <p:txBody>
          <a:bodyPr wrap="square">
            <a:spAutoFit/>
          </a:bodyPr>
          <a:lstStyle/>
          <a:p>
            <a:pPr algn="ctr"/>
            <a:r>
              <a:rPr lang="en-IN" altLang="en-US" sz="2800" b="1" dirty="0" smtClean="0">
                <a:solidFill>
                  <a:schemeClr val="tx1"/>
                </a:solidFill>
                <a:latin typeface="Times New Roman" pitchFamily="18" charset="0"/>
                <a:cs typeface="Times New Roman" pitchFamily="18" charset="0"/>
              </a:rPr>
              <a:t>ASAP2101(2-1-0)</a:t>
            </a:r>
            <a:r>
              <a:rPr lang="en-IN" altLang="en-US" sz="2800" dirty="0" smtClean="0">
                <a:solidFill>
                  <a:schemeClr val="tx1"/>
                </a:solidFill>
              </a:rPr>
              <a:t>     </a:t>
            </a:r>
            <a:endParaRPr lang="en-IN" altLang="en-US" sz="2800" dirty="0">
              <a:solidFill>
                <a:schemeClr val="tx1"/>
              </a:solidFill>
            </a:endParaRPr>
          </a:p>
          <a:p>
            <a:pPr algn="ctr"/>
            <a:endParaRPr lang="en-IN" sz="2800" b="1" dirty="0">
              <a:solidFill>
                <a:schemeClr val="tx1"/>
              </a:solidFill>
              <a:latin typeface="Times New Roman" pitchFamily="18" charset="0"/>
              <a:cs typeface="Times New Roman" pitchFamily="18" charset="0"/>
            </a:endParaRPr>
          </a:p>
          <a:p>
            <a:pPr algn="ctr"/>
            <a:r>
              <a:rPr lang="en-IN" sz="2800" b="1" dirty="0">
                <a:solidFill>
                  <a:schemeClr val="tx1"/>
                </a:solidFill>
                <a:latin typeface="Times New Roman" pitchFamily="18" charset="0"/>
                <a:cs typeface="Times New Roman" pitchFamily="18" charset="0"/>
              </a:rPr>
              <a:t>Session: </a:t>
            </a:r>
            <a:r>
              <a:rPr lang="en-IN" sz="2800" b="1" dirty="0" smtClean="0">
                <a:solidFill>
                  <a:schemeClr val="tx1"/>
                </a:solidFill>
                <a:latin typeface="Times New Roman" pitchFamily="18" charset="0"/>
                <a:cs typeface="Times New Roman" pitchFamily="18" charset="0"/>
              </a:rPr>
              <a:t>3</a:t>
            </a:r>
            <a:endParaRPr lang="en-IN" sz="2800" b="1" dirty="0">
              <a:solidFill>
                <a:schemeClr val="tx1"/>
              </a:solidFill>
              <a:latin typeface="Times New Roman" pitchFamily="18" charset="0"/>
              <a:cs typeface="Times New Roman" pitchFamily="18" charset="0"/>
            </a:endParaRPr>
          </a:p>
          <a:p>
            <a:pPr algn="ctr"/>
            <a:endParaRPr lang="en-IN" sz="2800" b="1" dirty="0">
              <a:solidFill>
                <a:srgbClr val="FF0000"/>
              </a:solidFill>
              <a:latin typeface="Times New Roman" pitchFamily="18" charset="0"/>
              <a:cs typeface="Times New Roman" pitchFamily="18" charset="0"/>
            </a:endParaRPr>
          </a:p>
          <a:p>
            <a:pPr algn="ctr"/>
            <a:r>
              <a:rPr lang="en-IN" sz="2800" b="1" dirty="0" smtClean="0">
                <a:solidFill>
                  <a:srgbClr val="FF0000"/>
                </a:solidFill>
                <a:latin typeface="Times New Roman" pitchFamily="18" charset="0"/>
                <a:cs typeface="Times New Roman" pitchFamily="18" charset="0"/>
              </a:rPr>
              <a:t>Housing principles, space requirements for different species of livestock and poultry</a:t>
            </a:r>
            <a:endParaRPr lang="en-IN" sz="2800" b="1"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l="854" r="3419"/>
          <a:stretch>
            <a:fillRect/>
          </a:stretch>
        </p:blipFill>
        <p:spPr bwMode="auto">
          <a:xfrm>
            <a:off x="84005" y="2267904"/>
            <a:ext cx="10080625" cy="352784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031" y="302738"/>
            <a:ext cx="9072563" cy="537226"/>
          </a:xfrm>
        </p:spPr>
        <p:txBody>
          <a:bodyPr>
            <a:normAutofit fontScale="90000"/>
          </a:bodyPr>
          <a:lstStyle/>
          <a:p>
            <a:r>
              <a:rPr lang="en-IN" b="1" dirty="0" smtClean="0">
                <a:latin typeface="Cambria" pitchFamily="18" charset="0"/>
              </a:rPr>
              <a:t>Types of Roofs</a:t>
            </a:r>
            <a:endParaRPr lang="en-IN" b="1" dirty="0">
              <a:latin typeface="Cambria" pitchFamily="18" charset="0"/>
            </a:endParaRPr>
          </a:p>
        </p:txBody>
      </p:sp>
      <p:pic>
        <p:nvPicPr>
          <p:cNvPr id="4098" name="Picture 2"/>
          <p:cNvPicPr>
            <a:picLocks noChangeAspect="1" noChangeArrowheads="1"/>
          </p:cNvPicPr>
          <p:nvPr/>
        </p:nvPicPr>
        <p:blipFill>
          <a:blip r:embed="rId2" cstate="print"/>
          <a:srcRect l="4194" t="11520" r="5636" b="7836"/>
          <a:stretch>
            <a:fillRect/>
          </a:stretch>
        </p:blipFill>
        <p:spPr bwMode="auto">
          <a:xfrm>
            <a:off x="420026" y="839964"/>
            <a:ext cx="3612224" cy="2939874"/>
          </a:xfrm>
          <a:prstGeom prst="rect">
            <a:avLst/>
          </a:prstGeom>
          <a:noFill/>
          <a:ln w="9525">
            <a:noFill/>
            <a:miter lim="800000"/>
            <a:headEnd/>
            <a:tailEnd/>
          </a:ln>
          <a:effectLst/>
        </p:spPr>
      </p:pic>
      <p:sp>
        <p:nvSpPr>
          <p:cNvPr id="5" name="TextBox 4"/>
          <p:cNvSpPr txBox="1"/>
          <p:nvPr/>
        </p:nvSpPr>
        <p:spPr>
          <a:xfrm>
            <a:off x="1428088" y="3506783"/>
            <a:ext cx="1717435" cy="441047"/>
          </a:xfrm>
          <a:prstGeom prst="rect">
            <a:avLst/>
          </a:prstGeom>
          <a:noFill/>
        </p:spPr>
        <p:txBody>
          <a:bodyPr wrap="none" lIns="100794" tIns="50397" rIns="100794" bIns="50397" rtlCol="0">
            <a:spAutoFit/>
          </a:bodyPr>
          <a:lstStyle/>
          <a:p>
            <a:r>
              <a:rPr lang="en-IN" sz="2200" b="1" dirty="0" smtClean="0">
                <a:latin typeface="Cambria" pitchFamily="18" charset="0"/>
              </a:rPr>
              <a:t>Tile roofing</a:t>
            </a:r>
            <a:endParaRPr lang="en-IN" b="1" dirty="0">
              <a:latin typeface="Cambria" pitchFamily="18" charset="0"/>
            </a:endParaRPr>
          </a:p>
        </p:txBody>
      </p:sp>
      <p:pic>
        <p:nvPicPr>
          <p:cNvPr id="4099" name="Picture 3"/>
          <p:cNvPicPr>
            <a:picLocks noChangeAspect="1" noChangeArrowheads="1"/>
          </p:cNvPicPr>
          <p:nvPr/>
        </p:nvPicPr>
        <p:blipFill>
          <a:blip r:embed="rId3" cstate="print"/>
          <a:srcRect/>
          <a:stretch>
            <a:fillRect/>
          </a:stretch>
        </p:blipFill>
        <p:spPr bwMode="auto">
          <a:xfrm>
            <a:off x="3864240" y="1007957"/>
            <a:ext cx="3097692" cy="2792880"/>
          </a:xfrm>
          <a:prstGeom prst="rect">
            <a:avLst/>
          </a:prstGeom>
          <a:noFill/>
          <a:ln w="9525">
            <a:noFill/>
            <a:miter lim="800000"/>
            <a:headEnd/>
            <a:tailEnd/>
          </a:ln>
          <a:effectLst/>
        </p:spPr>
      </p:pic>
      <p:pic>
        <p:nvPicPr>
          <p:cNvPr id="4100" name="Picture 4"/>
          <p:cNvPicPr>
            <a:picLocks noChangeAspect="1" noChangeArrowheads="1"/>
          </p:cNvPicPr>
          <p:nvPr/>
        </p:nvPicPr>
        <p:blipFill>
          <a:blip r:embed="rId4" cstate="print"/>
          <a:srcRect/>
          <a:stretch>
            <a:fillRect/>
          </a:stretch>
        </p:blipFill>
        <p:spPr bwMode="auto">
          <a:xfrm>
            <a:off x="6860425" y="1007957"/>
            <a:ext cx="3052189" cy="3023870"/>
          </a:xfrm>
          <a:prstGeom prst="rect">
            <a:avLst/>
          </a:prstGeom>
          <a:noFill/>
          <a:ln w="9525">
            <a:noFill/>
            <a:miter lim="800000"/>
            <a:headEnd/>
            <a:tailEnd/>
          </a:ln>
          <a:effectLst/>
        </p:spPr>
      </p:pic>
      <p:pic>
        <p:nvPicPr>
          <p:cNvPr id="4101" name="Picture 5"/>
          <p:cNvPicPr>
            <a:picLocks noChangeAspect="1" noChangeArrowheads="1"/>
          </p:cNvPicPr>
          <p:nvPr/>
        </p:nvPicPr>
        <p:blipFill>
          <a:blip r:embed="rId5" cstate="print"/>
          <a:srcRect/>
          <a:stretch>
            <a:fillRect/>
          </a:stretch>
        </p:blipFill>
        <p:spPr bwMode="auto">
          <a:xfrm>
            <a:off x="420027" y="4031827"/>
            <a:ext cx="3307705" cy="328635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031" y="302737"/>
            <a:ext cx="9072563" cy="621223"/>
          </a:xfrm>
        </p:spPr>
        <p:txBody>
          <a:bodyPr>
            <a:normAutofit fontScale="90000"/>
          </a:bodyPr>
          <a:lstStyle/>
          <a:p>
            <a:r>
              <a:rPr lang="en-IN" b="1" dirty="0" smtClean="0">
                <a:latin typeface="Cambria" pitchFamily="18" charset="0"/>
              </a:rPr>
              <a:t>Roof design</a:t>
            </a:r>
            <a:endParaRPr lang="en-IN" b="1" dirty="0">
              <a:latin typeface="Cambria" pitchFamily="18" charset="0"/>
            </a:endParaRPr>
          </a:p>
        </p:txBody>
      </p:sp>
      <p:pic>
        <p:nvPicPr>
          <p:cNvPr id="11266" name="Picture 2"/>
          <p:cNvPicPr>
            <a:picLocks noChangeAspect="1" noChangeArrowheads="1"/>
          </p:cNvPicPr>
          <p:nvPr/>
        </p:nvPicPr>
        <p:blipFill>
          <a:blip r:embed="rId2" cstate="print"/>
          <a:srcRect/>
          <a:stretch>
            <a:fillRect/>
          </a:stretch>
        </p:blipFill>
        <p:spPr bwMode="auto">
          <a:xfrm>
            <a:off x="252016" y="1847920"/>
            <a:ext cx="2787923" cy="2793954"/>
          </a:xfrm>
          <a:prstGeom prst="rect">
            <a:avLst/>
          </a:prstGeom>
          <a:noFill/>
          <a:ln w="9525">
            <a:noFill/>
            <a:miter lim="800000"/>
            <a:headEnd/>
            <a:tailEnd/>
          </a:ln>
          <a:effectLst/>
        </p:spPr>
      </p:pic>
      <p:pic>
        <p:nvPicPr>
          <p:cNvPr id="11267" name="Picture 3"/>
          <p:cNvPicPr>
            <a:picLocks noChangeAspect="1" noChangeArrowheads="1"/>
          </p:cNvPicPr>
          <p:nvPr/>
        </p:nvPicPr>
        <p:blipFill>
          <a:blip r:embed="rId3" cstate="print"/>
          <a:srcRect/>
          <a:stretch>
            <a:fillRect/>
          </a:stretch>
        </p:blipFill>
        <p:spPr bwMode="auto">
          <a:xfrm>
            <a:off x="252016" y="4871791"/>
            <a:ext cx="6610160" cy="2221928"/>
          </a:xfrm>
          <a:prstGeom prst="rect">
            <a:avLst/>
          </a:prstGeom>
          <a:noFill/>
          <a:ln w="9525">
            <a:noFill/>
            <a:miter lim="800000"/>
            <a:headEnd/>
            <a:tailEnd/>
          </a:ln>
          <a:effectLst/>
        </p:spPr>
      </p:pic>
      <p:sp>
        <p:nvSpPr>
          <p:cNvPr id="6" name="TextBox 5"/>
          <p:cNvSpPr txBox="1"/>
          <p:nvPr/>
        </p:nvSpPr>
        <p:spPr>
          <a:xfrm>
            <a:off x="1764109" y="6551718"/>
            <a:ext cx="1296613" cy="378777"/>
          </a:xfrm>
          <a:prstGeom prst="rect">
            <a:avLst/>
          </a:prstGeom>
          <a:noFill/>
        </p:spPr>
        <p:txBody>
          <a:bodyPr wrap="none" lIns="100794" tIns="50397" rIns="100794" bIns="50397" rtlCol="0">
            <a:spAutoFit/>
          </a:bodyPr>
          <a:lstStyle/>
          <a:p>
            <a:r>
              <a:rPr lang="en-IN" b="1" dirty="0" smtClean="0">
                <a:latin typeface="Cambria" pitchFamily="18" charset="0"/>
              </a:rPr>
              <a:t>Gable roof</a:t>
            </a:r>
            <a:endParaRPr lang="en-IN" b="1" dirty="0">
              <a:latin typeface="Cambria" pitchFamily="18" charset="0"/>
            </a:endParaRPr>
          </a:p>
        </p:txBody>
      </p:sp>
      <p:sp>
        <p:nvSpPr>
          <p:cNvPr id="7" name="TextBox 6"/>
          <p:cNvSpPr txBox="1"/>
          <p:nvPr/>
        </p:nvSpPr>
        <p:spPr>
          <a:xfrm>
            <a:off x="5311817" y="6635715"/>
            <a:ext cx="1072192" cy="378777"/>
          </a:xfrm>
          <a:prstGeom prst="rect">
            <a:avLst/>
          </a:prstGeom>
          <a:noFill/>
        </p:spPr>
        <p:txBody>
          <a:bodyPr wrap="none" lIns="100794" tIns="50397" rIns="100794" bIns="50397" rtlCol="0">
            <a:spAutoFit/>
          </a:bodyPr>
          <a:lstStyle/>
          <a:p>
            <a:r>
              <a:rPr lang="en-IN" b="1" dirty="0" smtClean="0">
                <a:latin typeface="Cambria" pitchFamily="18" charset="0"/>
              </a:rPr>
              <a:t>Hip roof</a:t>
            </a:r>
            <a:endParaRPr lang="en-IN" b="1" dirty="0">
              <a:latin typeface="Cambria" pitchFamily="18" charset="0"/>
            </a:endParaRPr>
          </a:p>
        </p:txBody>
      </p:sp>
      <p:pic>
        <p:nvPicPr>
          <p:cNvPr id="11268" name="Picture 4"/>
          <p:cNvPicPr>
            <a:picLocks noChangeAspect="1" noChangeArrowheads="1"/>
          </p:cNvPicPr>
          <p:nvPr/>
        </p:nvPicPr>
        <p:blipFill>
          <a:blip r:embed="rId4" cstate="print"/>
          <a:srcRect/>
          <a:stretch>
            <a:fillRect/>
          </a:stretch>
        </p:blipFill>
        <p:spPr bwMode="auto">
          <a:xfrm>
            <a:off x="3085163" y="1847922"/>
            <a:ext cx="3383238" cy="2771881"/>
          </a:xfrm>
          <a:prstGeom prst="rect">
            <a:avLst/>
          </a:prstGeom>
          <a:noFill/>
          <a:ln w="9525">
            <a:noFill/>
            <a:miter lim="800000"/>
            <a:headEnd/>
            <a:tailEnd/>
          </a:ln>
          <a:effectLst/>
        </p:spPr>
      </p:pic>
      <p:pic>
        <p:nvPicPr>
          <p:cNvPr id="11269" name="Picture 5"/>
          <p:cNvPicPr>
            <a:picLocks noChangeAspect="1" noChangeArrowheads="1"/>
          </p:cNvPicPr>
          <p:nvPr/>
        </p:nvPicPr>
        <p:blipFill>
          <a:blip r:embed="rId5" cstate="print"/>
          <a:srcRect/>
          <a:stretch>
            <a:fillRect/>
          </a:stretch>
        </p:blipFill>
        <p:spPr bwMode="auto">
          <a:xfrm>
            <a:off x="6604910" y="1931917"/>
            <a:ext cx="3300204" cy="2687884"/>
          </a:xfrm>
          <a:prstGeom prst="rect">
            <a:avLst/>
          </a:prstGeom>
          <a:noFill/>
          <a:ln w="9525">
            <a:noFill/>
            <a:miter lim="800000"/>
            <a:headEnd/>
            <a:tailEnd/>
          </a:ln>
          <a:effectLst/>
        </p:spPr>
      </p:pic>
      <p:pic>
        <p:nvPicPr>
          <p:cNvPr id="11270" name="Picture 6"/>
          <p:cNvPicPr>
            <a:picLocks noChangeAspect="1" noChangeArrowheads="1"/>
          </p:cNvPicPr>
          <p:nvPr/>
        </p:nvPicPr>
        <p:blipFill>
          <a:blip r:embed="rId6" cstate="print"/>
          <a:srcRect/>
          <a:stretch>
            <a:fillRect/>
          </a:stretch>
        </p:blipFill>
        <p:spPr bwMode="auto">
          <a:xfrm>
            <a:off x="6814923" y="4857064"/>
            <a:ext cx="3145295" cy="245062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srcRect/>
          <a:stretch>
            <a:fillRect/>
          </a:stretch>
        </p:blipFill>
        <p:spPr bwMode="auto">
          <a:xfrm>
            <a:off x="168011" y="83996"/>
            <a:ext cx="9744604" cy="730768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a:stretch>
            <a:fillRect/>
          </a:stretch>
        </p:blipFill>
        <p:spPr bwMode="auto">
          <a:xfrm>
            <a:off x="585726" y="167993"/>
            <a:ext cx="8738852" cy="718432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207400" y="423666"/>
            <a:ext cx="9655584" cy="638004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8010" y="83996"/>
            <a:ext cx="9660599" cy="7139693"/>
          </a:xfrm>
        </p:spPr>
        <p:style>
          <a:lnRef idx="2">
            <a:schemeClr val="accent4"/>
          </a:lnRef>
          <a:fillRef idx="1">
            <a:schemeClr val="lt1"/>
          </a:fillRef>
          <a:effectRef idx="0">
            <a:schemeClr val="accent4"/>
          </a:effectRef>
          <a:fontRef idx="minor">
            <a:schemeClr val="dk1"/>
          </a:fontRef>
        </p:style>
        <p:txBody>
          <a:bodyPr>
            <a:noAutofit/>
          </a:bodyPr>
          <a:lstStyle/>
          <a:p>
            <a:pPr>
              <a:buNone/>
            </a:pPr>
            <a:r>
              <a:rPr lang="en-IN" sz="2400" b="1" dirty="0" smtClean="0">
                <a:latin typeface="Cambria" pitchFamily="18" charset="0"/>
              </a:rPr>
              <a:t>Alleys</a:t>
            </a:r>
          </a:p>
          <a:p>
            <a:pPr algn="just"/>
            <a:r>
              <a:rPr lang="en-IN" sz="2400" dirty="0" smtClean="0">
                <a:latin typeface="Cambria" pitchFamily="18" charset="0"/>
              </a:rPr>
              <a:t>The </a:t>
            </a:r>
            <a:r>
              <a:rPr lang="en-IN" sz="2400" dirty="0" smtClean="0">
                <a:solidFill>
                  <a:srgbClr val="FF0000"/>
                </a:solidFill>
                <a:latin typeface="Cambria" pitchFamily="18" charset="0"/>
              </a:rPr>
              <a:t>central walk</a:t>
            </a:r>
            <a:r>
              <a:rPr lang="en-IN" sz="2400" dirty="0" smtClean="0">
                <a:latin typeface="Cambria" pitchFamily="18" charset="0"/>
              </a:rPr>
              <a:t> should have a width of </a:t>
            </a:r>
            <a:r>
              <a:rPr lang="en-IN" sz="2400" dirty="0" smtClean="0">
                <a:solidFill>
                  <a:srgbClr val="FF0000"/>
                </a:solidFill>
                <a:latin typeface="Cambria" pitchFamily="18" charset="0"/>
              </a:rPr>
              <a:t>5'-6'</a:t>
            </a:r>
            <a:r>
              <a:rPr lang="en-IN" sz="2400" dirty="0" smtClean="0">
                <a:latin typeface="Cambria" pitchFamily="18" charset="0"/>
              </a:rPr>
              <a:t> exclusive of gutters when cows face out, and </a:t>
            </a:r>
            <a:r>
              <a:rPr lang="en-IN" sz="2400" dirty="0" smtClean="0">
                <a:solidFill>
                  <a:srgbClr val="FF0000"/>
                </a:solidFill>
                <a:latin typeface="Cambria" pitchFamily="18" charset="0"/>
              </a:rPr>
              <a:t>4'-5'</a:t>
            </a:r>
            <a:r>
              <a:rPr lang="en-IN" sz="2400" dirty="0" smtClean="0">
                <a:latin typeface="Cambria" pitchFamily="18" charset="0"/>
              </a:rPr>
              <a:t> when they face in. The feed alley, in case of a face out system should be </a:t>
            </a:r>
            <a:r>
              <a:rPr lang="en-IN" sz="2400" dirty="0" smtClean="0">
                <a:solidFill>
                  <a:srgbClr val="FF0000"/>
                </a:solidFill>
                <a:latin typeface="Cambria" pitchFamily="18" charset="0"/>
              </a:rPr>
              <a:t>4' wide</a:t>
            </a:r>
            <a:r>
              <a:rPr lang="en-IN" sz="2400" dirty="0" smtClean="0">
                <a:latin typeface="Cambria" pitchFamily="18" charset="0"/>
              </a:rPr>
              <a:t>, and the central walk should show a </a:t>
            </a:r>
            <a:r>
              <a:rPr lang="en-IN" sz="2400" dirty="0" smtClean="0">
                <a:solidFill>
                  <a:srgbClr val="FF0000"/>
                </a:solidFill>
                <a:latin typeface="Cambria" pitchFamily="18" charset="0"/>
              </a:rPr>
              <a:t>slope of 1"</a:t>
            </a:r>
            <a:r>
              <a:rPr lang="en-IN" sz="2400" dirty="0" smtClean="0">
                <a:latin typeface="Cambria" pitchFamily="18" charset="0"/>
              </a:rPr>
              <a:t> from the centre towards the two gutters running parallel to each other, thus forming a crown at the </a:t>
            </a:r>
            <a:r>
              <a:rPr lang="en-IN" sz="2400" dirty="0" err="1" smtClean="0">
                <a:latin typeface="Cambria" pitchFamily="18" charset="0"/>
              </a:rPr>
              <a:t>center</a:t>
            </a:r>
            <a:r>
              <a:rPr lang="en-IN" sz="2400" dirty="0" smtClean="0">
                <a:latin typeface="Cambria" pitchFamily="18" charset="0"/>
              </a:rPr>
              <a:t>.</a:t>
            </a:r>
          </a:p>
          <a:p>
            <a:pPr>
              <a:buNone/>
            </a:pPr>
            <a:r>
              <a:rPr lang="en-IN" sz="2400" b="1" dirty="0" smtClean="0">
                <a:latin typeface="Cambria" pitchFamily="18" charset="0"/>
              </a:rPr>
              <a:t>Manure gutter</a:t>
            </a:r>
          </a:p>
          <a:p>
            <a:pPr algn="just"/>
            <a:r>
              <a:rPr lang="en-IN" sz="2400" dirty="0" smtClean="0">
                <a:latin typeface="Cambria" pitchFamily="18" charset="0"/>
              </a:rPr>
              <a:t>The manure gutter should be wide enough to hold all dung without </a:t>
            </a:r>
            <a:r>
              <a:rPr lang="en-IN" sz="2400" dirty="0" smtClean="0">
                <a:solidFill>
                  <a:srgbClr val="FF0000"/>
                </a:solidFill>
                <a:latin typeface="Cambria" pitchFamily="18" charset="0"/>
              </a:rPr>
              <a:t>getting blocked,</a:t>
            </a:r>
            <a:r>
              <a:rPr lang="en-IN" sz="2400" dirty="0" smtClean="0">
                <a:latin typeface="Cambria" pitchFamily="18" charset="0"/>
              </a:rPr>
              <a:t> and be easy to clean/ Suitable dimensions are </a:t>
            </a:r>
            <a:r>
              <a:rPr lang="en-IN" sz="2400" dirty="0" smtClean="0">
                <a:solidFill>
                  <a:srgbClr val="FF0000"/>
                </a:solidFill>
                <a:latin typeface="Cambria" pitchFamily="18" charset="0"/>
              </a:rPr>
              <a:t>2" width with a cross-fall of 1</a:t>
            </a:r>
            <a:r>
              <a:rPr lang="en-IN" sz="2400" dirty="0" smtClean="0">
                <a:latin typeface="Cambria" pitchFamily="18" charset="0"/>
              </a:rPr>
              <a:t>" away from standing. The gutter should have a </a:t>
            </a:r>
            <a:r>
              <a:rPr lang="en-IN" sz="2400" dirty="0" smtClean="0">
                <a:solidFill>
                  <a:srgbClr val="FF0000"/>
                </a:solidFill>
                <a:latin typeface="Cambria" pitchFamily="18" charset="0"/>
              </a:rPr>
              <a:t>gradient of 1" for every 10” length</a:t>
            </a:r>
            <a:r>
              <a:rPr lang="en-IN" sz="2400" dirty="0" smtClean="0">
                <a:latin typeface="Cambria" pitchFamily="18" charset="0"/>
              </a:rPr>
              <a:t>. This will permit a free flow of liquid excreta</a:t>
            </a:r>
          </a:p>
          <a:p>
            <a:pPr>
              <a:buNone/>
            </a:pPr>
            <a:r>
              <a:rPr lang="en-IN" sz="2400" b="1" dirty="0" smtClean="0">
                <a:latin typeface="Cambria" pitchFamily="18" charset="0"/>
              </a:rPr>
              <a:t>Doors</a:t>
            </a:r>
          </a:p>
          <a:p>
            <a:r>
              <a:rPr lang="en-IN" sz="2400" dirty="0" smtClean="0">
                <a:latin typeface="Cambria" pitchFamily="18" charset="0"/>
              </a:rPr>
              <a:t>The doors of a single range cowshed should be 5" wide with a height of 7', and for double row shed the width should not be less than 8" to 9'. All doors of the barn should lie flat against the external wall when fully open.</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srcRect/>
          <a:stretch>
            <a:fillRect/>
          </a:stretch>
        </p:blipFill>
        <p:spPr bwMode="auto">
          <a:xfrm>
            <a:off x="63004" y="83996"/>
            <a:ext cx="9345579" cy="560675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t="16485"/>
          <a:stretch>
            <a:fillRect/>
          </a:stretch>
        </p:blipFill>
        <p:spPr bwMode="auto">
          <a:xfrm>
            <a:off x="300284" y="167993"/>
            <a:ext cx="9528326" cy="724424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8010" y="167993"/>
            <a:ext cx="9660599" cy="7139693"/>
          </a:xfrm>
        </p:spPr>
        <p:style>
          <a:lnRef idx="2">
            <a:schemeClr val="accent3"/>
          </a:lnRef>
          <a:fillRef idx="1">
            <a:schemeClr val="lt1"/>
          </a:fillRef>
          <a:effectRef idx="0">
            <a:schemeClr val="accent3"/>
          </a:effectRef>
          <a:fontRef idx="minor">
            <a:schemeClr val="dk1"/>
          </a:fontRef>
        </p:style>
        <p:txBody>
          <a:bodyPr>
            <a:noAutofit/>
          </a:bodyPr>
          <a:lstStyle/>
          <a:p>
            <a:pPr algn="just">
              <a:buNone/>
            </a:pPr>
            <a:r>
              <a:rPr lang="en-IN" sz="2600" b="1" dirty="0" smtClean="0">
                <a:latin typeface="Cambria" pitchFamily="18" charset="0"/>
              </a:rPr>
              <a:t>Calving Boxes</a:t>
            </a:r>
          </a:p>
          <a:p>
            <a:pPr algn="just"/>
            <a:r>
              <a:rPr lang="en-IN" sz="2600" dirty="0" smtClean="0">
                <a:latin typeface="Cambria" pitchFamily="18" charset="0"/>
              </a:rPr>
              <a:t>Allowing cows to calve in the milking cowshed is highly undesirable and objectionable. It leads to </a:t>
            </a:r>
            <a:r>
              <a:rPr lang="en-IN" sz="2600" dirty="0" smtClean="0">
                <a:solidFill>
                  <a:srgbClr val="FF0000"/>
                </a:solidFill>
                <a:latin typeface="Cambria" pitchFamily="18" charset="0"/>
              </a:rPr>
              <a:t>in-sanitary in milk production</a:t>
            </a:r>
            <a:r>
              <a:rPr lang="en-IN" sz="2600" dirty="0" smtClean="0">
                <a:latin typeface="Cambria" pitchFamily="18" charset="0"/>
              </a:rPr>
              <a:t> and spread of disease like contagious abortion in the herd. Special accommodation in the form of loose-boxes enclosed from all sides with a door should be furnished to all parturient cows. It should have an area of about </a:t>
            </a:r>
            <a:r>
              <a:rPr lang="en-IN" sz="2600" dirty="0" smtClean="0">
                <a:solidFill>
                  <a:srgbClr val="FF0000"/>
                </a:solidFill>
                <a:latin typeface="Cambria" pitchFamily="18" charset="0"/>
              </a:rPr>
              <a:t>100 to 150 </a:t>
            </a:r>
            <a:r>
              <a:rPr lang="en-IN" sz="2600" dirty="0" err="1" smtClean="0">
                <a:solidFill>
                  <a:srgbClr val="FF0000"/>
                </a:solidFill>
                <a:latin typeface="Cambria" pitchFamily="18" charset="0"/>
              </a:rPr>
              <a:t>sq.ft</a:t>
            </a:r>
            <a:r>
              <a:rPr lang="en-IN" sz="2600" dirty="0" smtClean="0">
                <a:solidFill>
                  <a:srgbClr val="FF0000"/>
                </a:solidFill>
                <a:latin typeface="Cambria" pitchFamily="18" charset="0"/>
              </a:rPr>
              <a:t>. With ample soft bedding</a:t>
            </a:r>
            <a:r>
              <a:rPr lang="en-IN" sz="2600" dirty="0" smtClean="0">
                <a:latin typeface="Cambria" pitchFamily="18" charset="0"/>
              </a:rPr>
              <a:t>, it should be provided with </a:t>
            </a:r>
            <a:r>
              <a:rPr lang="en-IN" sz="2600" dirty="0" smtClean="0">
                <a:solidFill>
                  <a:srgbClr val="FF0000"/>
                </a:solidFill>
                <a:latin typeface="Cambria" pitchFamily="18" charset="0"/>
              </a:rPr>
              <a:t>sufficient ventilation</a:t>
            </a:r>
            <a:r>
              <a:rPr lang="en-IN" sz="2600" dirty="0" smtClean="0">
                <a:latin typeface="Cambria" pitchFamily="18" charset="0"/>
              </a:rPr>
              <a:t> through windows and ridge vent.</a:t>
            </a:r>
          </a:p>
          <a:p>
            <a:pPr algn="just">
              <a:buNone/>
            </a:pPr>
            <a:r>
              <a:rPr lang="en-IN" sz="2600" b="1" dirty="0" smtClean="0">
                <a:latin typeface="Cambria" pitchFamily="18" charset="0"/>
              </a:rPr>
              <a:t>Isolation Boxes</a:t>
            </a:r>
          </a:p>
          <a:p>
            <a:pPr algn="just"/>
            <a:r>
              <a:rPr lang="en-IN" sz="2600" dirty="0" smtClean="0">
                <a:latin typeface="Cambria" pitchFamily="18" charset="0"/>
              </a:rPr>
              <a:t>Animals suffering from </a:t>
            </a:r>
            <a:r>
              <a:rPr lang="en-IN" sz="2600" dirty="0" smtClean="0">
                <a:solidFill>
                  <a:srgbClr val="FF0000"/>
                </a:solidFill>
                <a:latin typeface="Cambria" pitchFamily="18" charset="0"/>
              </a:rPr>
              <a:t>infectious disease</a:t>
            </a:r>
            <a:r>
              <a:rPr lang="en-IN" sz="2600" dirty="0" smtClean="0">
                <a:latin typeface="Cambria" pitchFamily="18" charset="0"/>
              </a:rPr>
              <a:t> must be </a:t>
            </a:r>
            <a:r>
              <a:rPr lang="en-IN" sz="2600" dirty="0" smtClean="0">
                <a:solidFill>
                  <a:srgbClr val="FF0000"/>
                </a:solidFill>
                <a:latin typeface="Cambria" pitchFamily="18" charset="0"/>
              </a:rPr>
              <a:t>segregated</a:t>
            </a:r>
            <a:r>
              <a:rPr lang="en-IN" sz="2600" dirty="0" smtClean="0">
                <a:latin typeface="Cambria" pitchFamily="18" charset="0"/>
              </a:rPr>
              <a:t> soon from the rest of the herd. Loose boxes of about </a:t>
            </a:r>
            <a:r>
              <a:rPr lang="en-IN" sz="2600" dirty="0" smtClean="0">
                <a:solidFill>
                  <a:srgbClr val="FF0000"/>
                </a:solidFill>
                <a:latin typeface="Cambria" pitchFamily="18" charset="0"/>
              </a:rPr>
              <a:t>150 </a:t>
            </a:r>
            <a:r>
              <a:rPr lang="en-IN" sz="2600" dirty="0" err="1" smtClean="0">
                <a:solidFill>
                  <a:srgbClr val="FF0000"/>
                </a:solidFill>
                <a:latin typeface="Cambria" pitchFamily="18" charset="0"/>
              </a:rPr>
              <a:t>sq.ft</a:t>
            </a:r>
            <a:r>
              <a:rPr lang="en-IN" sz="2600" dirty="0" smtClean="0">
                <a:solidFill>
                  <a:srgbClr val="FF0000"/>
                </a:solidFill>
                <a:latin typeface="Cambria" pitchFamily="18" charset="0"/>
              </a:rPr>
              <a:t> are very suitable</a:t>
            </a:r>
            <a:r>
              <a:rPr lang="en-IN" sz="2600" dirty="0" smtClean="0">
                <a:latin typeface="Cambria" pitchFamily="18" charset="0"/>
              </a:rPr>
              <a:t> for this purpose. They should be situated at some distance from the other barns. Every isolation box should be self contained and should have separate connection to the drainage disposal system.</a:t>
            </a:r>
          </a:p>
          <a:p>
            <a:pPr algn="just"/>
            <a:endParaRPr lang="en-IN" sz="26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87984" y="167993"/>
            <a:ext cx="7488610" cy="537226"/>
          </a:xfrm>
        </p:spPr>
        <p:txBody>
          <a:bodyPr>
            <a:normAutofit fontScale="90000"/>
          </a:bodyPr>
          <a:lstStyle/>
          <a:p>
            <a:r>
              <a:rPr lang="en-IN" sz="3200" b="1" dirty="0" smtClean="0">
                <a:latin typeface="Cambria" pitchFamily="18" charset="0"/>
              </a:rPr>
              <a:t>Arrangement of cow in an organised farm</a:t>
            </a:r>
            <a:endParaRPr lang="en-IN" sz="3600" b="1" dirty="0">
              <a:latin typeface="Cambria" pitchFamily="18" charset="0"/>
            </a:endParaRPr>
          </a:p>
        </p:txBody>
      </p:sp>
      <p:pic>
        <p:nvPicPr>
          <p:cNvPr id="2050" name="Picture 2"/>
          <p:cNvPicPr>
            <a:picLocks noChangeAspect="1" noChangeArrowheads="1"/>
          </p:cNvPicPr>
          <p:nvPr/>
        </p:nvPicPr>
        <p:blipFill>
          <a:blip r:embed="rId2" cstate="print"/>
          <a:srcRect/>
          <a:stretch>
            <a:fillRect/>
          </a:stretch>
        </p:blipFill>
        <p:spPr bwMode="auto">
          <a:xfrm>
            <a:off x="5628350" y="755967"/>
            <a:ext cx="4162924" cy="2939874"/>
          </a:xfrm>
          <a:prstGeom prst="rect">
            <a:avLst/>
          </a:prstGeom>
          <a:noFill/>
          <a:ln w="9525">
            <a:noFill/>
            <a:miter lim="800000"/>
            <a:headEnd/>
            <a:tailEnd/>
          </a:ln>
        </p:spPr>
      </p:pic>
      <p:pic>
        <p:nvPicPr>
          <p:cNvPr id="2053" name="Picture 5"/>
          <p:cNvPicPr>
            <a:picLocks noChangeAspect="1" noChangeArrowheads="1"/>
          </p:cNvPicPr>
          <p:nvPr/>
        </p:nvPicPr>
        <p:blipFill>
          <a:blip r:embed="rId3" cstate="print"/>
          <a:srcRect/>
          <a:stretch>
            <a:fillRect/>
          </a:stretch>
        </p:blipFill>
        <p:spPr bwMode="auto">
          <a:xfrm>
            <a:off x="5712355" y="3939754"/>
            <a:ext cx="4051151" cy="3115943"/>
          </a:xfrm>
          <a:prstGeom prst="rect">
            <a:avLst/>
          </a:prstGeom>
          <a:noFill/>
          <a:ln w="9525">
            <a:noFill/>
            <a:miter lim="800000"/>
            <a:headEnd/>
            <a:tailEnd/>
          </a:ln>
        </p:spPr>
      </p:pic>
      <p:pic>
        <p:nvPicPr>
          <p:cNvPr id="2054" name="Picture 6"/>
          <p:cNvPicPr>
            <a:picLocks noChangeAspect="1" noChangeArrowheads="1"/>
          </p:cNvPicPr>
          <p:nvPr/>
        </p:nvPicPr>
        <p:blipFill>
          <a:blip r:embed="rId4" cstate="print"/>
          <a:srcRect b="7514"/>
          <a:stretch>
            <a:fillRect/>
          </a:stretch>
        </p:blipFill>
        <p:spPr bwMode="auto">
          <a:xfrm>
            <a:off x="84005" y="1175949"/>
            <a:ext cx="5460339" cy="512378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2016" y="251989"/>
            <a:ext cx="9576594" cy="6971700"/>
          </a:xfrm>
        </p:spPr>
        <p:style>
          <a:lnRef idx="2">
            <a:schemeClr val="accent1"/>
          </a:lnRef>
          <a:fillRef idx="1">
            <a:schemeClr val="lt1"/>
          </a:fillRef>
          <a:effectRef idx="0">
            <a:schemeClr val="accent1"/>
          </a:effectRef>
          <a:fontRef idx="minor">
            <a:schemeClr val="dk1"/>
          </a:fontRef>
        </p:style>
        <p:txBody>
          <a:bodyPr>
            <a:normAutofit/>
          </a:bodyPr>
          <a:lstStyle/>
          <a:p>
            <a:pPr>
              <a:buNone/>
            </a:pPr>
            <a:r>
              <a:rPr lang="en-IN" sz="2600" b="1" dirty="0" smtClean="0">
                <a:latin typeface="Cambria" pitchFamily="18" charset="0"/>
              </a:rPr>
              <a:t>Sheds for Young Stocks</a:t>
            </a:r>
          </a:p>
          <a:p>
            <a:pPr algn="just"/>
            <a:r>
              <a:rPr lang="en-IN" sz="2600" dirty="0" smtClean="0">
                <a:latin typeface="Cambria" pitchFamily="18" charset="0"/>
              </a:rPr>
              <a:t>Calves should never be accommodated with adults in the cow shed. The calf house must have provision for daylight ventilation and proper drainage. Damp and ill-drained floors cause respiratory trouble in calves to which they are susceptible. For an efficient management and housing, the young stock should be divided into three groups, viz., young calves aged tip to one year bull calves, female calves. Each group should be sheltered in a separate calf house or calf shed. As far as possible the shed for the young calves should be quite close to the cow shed.</a:t>
            </a:r>
          </a:p>
          <a:p>
            <a:pPr algn="just"/>
            <a:r>
              <a:rPr lang="en-IN" sz="2600" dirty="0" smtClean="0">
                <a:latin typeface="Cambria" pitchFamily="18" charset="0"/>
              </a:rPr>
              <a:t>Each calf shed should have an open paddock or exercise yard. </a:t>
            </a:r>
            <a:r>
              <a:rPr lang="en-IN" sz="2600" dirty="0" smtClean="0">
                <a:solidFill>
                  <a:srgbClr val="FF0000"/>
                </a:solidFill>
                <a:latin typeface="Cambria" pitchFamily="18" charset="0"/>
              </a:rPr>
              <a:t>An area of 100 square feet per head for a stock of 10 calves and an increase of 50 square feet </a:t>
            </a:r>
            <a:r>
              <a:rPr lang="en-IN" sz="2600" dirty="0" smtClean="0">
                <a:latin typeface="Cambria" pitchFamily="18" charset="0"/>
              </a:rPr>
              <a:t>for every additional calf will make a </a:t>
            </a:r>
            <a:r>
              <a:rPr lang="en-IN" sz="2600" dirty="0" smtClean="0">
                <a:solidFill>
                  <a:srgbClr val="FF0000"/>
                </a:solidFill>
                <a:latin typeface="Cambria" pitchFamily="18" charset="0"/>
              </a:rPr>
              <a:t>good paddock</a:t>
            </a:r>
            <a:r>
              <a:rPr lang="en-IN" sz="2600" dirty="0" smtClean="0">
                <a:latin typeface="Cambria" pitchFamily="18" charset="0"/>
              </a:rPr>
              <a:t>. It is useful to classify the calves below </a:t>
            </a:r>
            <a:r>
              <a:rPr lang="en-IN" sz="2600" dirty="0" smtClean="0">
                <a:solidFill>
                  <a:srgbClr val="FF0000"/>
                </a:solidFill>
                <a:latin typeface="Cambria" pitchFamily="18" charset="0"/>
              </a:rPr>
              <a:t>one year into three age groups, viz., and calves below the age of 3 months, 3-6 months old calves and those over 6 months for a better allocation of the resting area.</a:t>
            </a:r>
            <a:r>
              <a:rPr lang="en-IN" sz="2600" dirty="0" smtClean="0">
                <a:latin typeface="Cambria" pitchFamily="18" charset="0"/>
              </a:rPr>
              <a:t> </a:t>
            </a:r>
            <a:endParaRPr lang="en-IN" sz="2600" dirty="0">
              <a:latin typeface="Cambria" pitchFamily="18"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4031" y="2292113"/>
            <a:ext cx="9072563" cy="4368044"/>
          </a:xfrm>
        </p:spPr>
        <p:style>
          <a:lnRef idx="2">
            <a:schemeClr val="accent1"/>
          </a:lnRef>
          <a:fillRef idx="1">
            <a:schemeClr val="lt1"/>
          </a:fillRef>
          <a:effectRef idx="0">
            <a:schemeClr val="accent1"/>
          </a:effectRef>
          <a:fontRef idx="minor">
            <a:schemeClr val="dk1"/>
          </a:fontRef>
        </p:style>
        <p:txBody>
          <a:bodyPr>
            <a:normAutofit fontScale="85000" lnSpcReduction="20000"/>
          </a:bodyPr>
          <a:lstStyle/>
          <a:p>
            <a:pPr>
              <a:buNone/>
            </a:pPr>
            <a:r>
              <a:rPr lang="en-IN" dirty="0" smtClean="0">
                <a:latin typeface="Cambria" pitchFamily="18" charset="0"/>
              </a:rPr>
              <a:t>An overall covered space of:</a:t>
            </a:r>
          </a:p>
          <a:p>
            <a:r>
              <a:rPr lang="en-IN" i="1" dirty="0" smtClean="0">
                <a:latin typeface="Cambria" pitchFamily="18" charset="0"/>
              </a:rPr>
              <a:t>20-25 </a:t>
            </a:r>
            <a:r>
              <a:rPr lang="en-IN" dirty="0" smtClean="0">
                <a:latin typeface="Cambria" pitchFamily="18" charset="0"/>
              </a:rPr>
              <a:t>square feet per calf below the age of 3 months,  </a:t>
            </a:r>
          </a:p>
          <a:p>
            <a:r>
              <a:rPr lang="en-IN" i="1" dirty="0" smtClean="0">
                <a:latin typeface="Cambria" pitchFamily="18" charset="0"/>
              </a:rPr>
              <a:t>25 -30</a:t>
            </a:r>
            <a:r>
              <a:rPr lang="en-IN" dirty="0" smtClean="0">
                <a:latin typeface="Cambria" pitchFamily="18" charset="0"/>
              </a:rPr>
              <a:t> square feet per calf from the age of 3-6 months,</a:t>
            </a:r>
          </a:p>
          <a:p>
            <a:pPr algn="just"/>
            <a:r>
              <a:rPr lang="en-IN" i="1" dirty="0" smtClean="0">
                <a:latin typeface="Cambria" pitchFamily="18" charset="0"/>
              </a:rPr>
              <a:t>30-40</a:t>
            </a:r>
            <a:r>
              <a:rPr lang="en-IN" dirty="0" smtClean="0">
                <a:latin typeface="Cambria" pitchFamily="18" charset="0"/>
              </a:rPr>
              <a:t> square feet per calf from the age of 6-12 months and over, and</a:t>
            </a:r>
          </a:p>
          <a:p>
            <a:pPr algn="just"/>
            <a:r>
              <a:rPr lang="en-IN" i="1" dirty="0" smtClean="0">
                <a:latin typeface="Cambria" pitchFamily="18" charset="0"/>
              </a:rPr>
              <a:t>40-45 </a:t>
            </a:r>
            <a:r>
              <a:rPr lang="en-IN" dirty="0" smtClean="0">
                <a:latin typeface="Cambria" pitchFamily="18" charset="0"/>
              </a:rPr>
              <a:t>square feet for every calf above one year, should be made available for the sheltering such climatic conditions. A suitable· interior lay-out of a calf shed will be to arrange the standing space along each side of a 4 feet wide central passage having a shallow gutter along its length on both sides. Provision of water troughs inside each calf shed and exercise yard should never be neglected.</a:t>
            </a:r>
          </a:p>
          <a:p>
            <a:endParaRPr lang="en-IN"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p:cNvPicPr>
            <a:picLocks noChangeAspect="1" noChangeArrowheads="1"/>
          </p:cNvPicPr>
          <p:nvPr/>
        </p:nvPicPr>
        <p:blipFill>
          <a:blip r:embed="rId2" cstate="print"/>
          <a:srcRect/>
          <a:stretch>
            <a:fillRect/>
          </a:stretch>
        </p:blipFill>
        <p:spPr bwMode="auto">
          <a:xfrm>
            <a:off x="0" y="1595932"/>
            <a:ext cx="10080625" cy="529177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84005" y="83997"/>
            <a:ext cx="9736133" cy="731362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52080" y="3059757"/>
            <a:ext cx="4241106" cy="859234"/>
          </a:xfrm>
        </p:spPr>
        <p:txBody>
          <a:bodyPr/>
          <a:lstStyle/>
          <a:p>
            <a:pPr algn="ctr"/>
            <a:r>
              <a:rPr lang="en-IN" sz="4000" dirty="0" smtClean="0">
                <a:latin typeface="AR BERKLEY" pitchFamily="2" charset="0"/>
                <a:cs typeface="Times New Roman" pitchFamily="18" charset="0"/>
              </a:rPr>
              <a:t>Poultry Housing</a:t>
            </a:r>
            <a:endParaRPr lang="en-IN" sz="4000" dirty="0">
              <a:latin typeface="AR BERKLEY" pitchFamily="2" charset="0"/>
              <a:cs typeface="Times New Roman" pitchFamily="18"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gn="ctr">
              <a:buNone/>
            </a:pPr>
            <a:endParaRPr lang="en-IN" sz="4000" dirty="0" smtClean="0">
              <a:latin typeface="AR BLANCA" pitchFamily="2" charset="0"/>
            </a:endParaRPr>
          </a:p>
          <a:p>
            <a:pPr algn="ctr">
              <a:buNone/>
            </a:pPr>
            <a:endParaRPr lang="en-IN" sz="4000" dirty="0" smtClean="0">
              <a:latin typeface="AR BLANCA" pitchFamily="2" charset="0"/>
            </a:endParaRPr>
          </a:p>
          <a:p>
            <a:pPr algn="ctr">
              <a:buNone/>
            </a:pPr>
            <a:r>
              <a:rPr lang="en-IN" sz="4900" dirty="0" smtClean="0">
                <a:latin typeface="AR BLANCA" pitchFamily="2" charset="0"/>
              </a:rPr>
              <a:t>Housing</a:t>
            </a:r>
            <a:endParaRPr lang="en-IN" sz="4400" dirty="0">
              <a:latin typeface="AR BLANCA" pitchFamily="2"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84005" y="83997"/>
            <a:ext cx="4642013" cy="1259946"/>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588036" y="1679928"/>
            <a:ext cx="3864240" cy="965958"/>
          </a:xfrm>
          <a:prstGeom prst="rect">
            <a:avLst/>
          </a:prstGeom>
          <a:noFill/>
          <a:ln w="9525">
            <a:noFill/>
            <a:miter lim="800000"/>
            <a:headEnd/>
            <a:tailEnd/>
          </a:ln>
        </p:spPr>
      </p:pic>
      <p:pic>
        <p:nvPicPr>
          <p:cNvPr id="1028" name="Picture 4"/>
          <p:cNvPicPr>
            <a:picLocks noChangeAspect="1" noChangeArrowheads="1"/>
          </p:cNvPicPr>
          <p:nvPr/>
        </p:nvPicPr>
        <p:blipFill>
          <a:blip r:embed="rId4" cstate="print"/>
          <a:srcRect/>
          <a:stretch>
            <a:fillRect/>
          </a:stretch>
        </p:blipFill>
        <p:spPr bwMode="auto">
          <a:xfrm>
            <a:off x="756047" y="3275860"/>
            <a:ext cx="8652536" cy="4084324"/>
          </a:xfrm>
          <a:prstGeom prst="rect">
            <a:avLst/>
          </a:prstGeom>
          <a:noFill/>
          <a:ln w="9525">
            <a:noFill/>
            <a:miter lim="800000"/>
            <a:headEnd/>
            <a:tailEnd/>
          </a:ln>
        </p:spPr>
      </p:pic>
      <p:pic>
        <p:nvPicPr>
          <p:cNvPr id="7" name="Picture 2"/>
          <p:cNvPicPr>
            <a:picLocks noChangeAspect="1" noChangeArrowheads="1"/>
          </p:cNvPicPr>
          <p:nvPr/>
        </p:nvPicPr>
        <p:blipFill>
          <a:blip r:embed="rId5" cstate="print"/>
          <a:srcRect/>
          <a:stretch>
            <a:fillRect/>
          </a:stretch>
        </p:blipFill>
        <p:spPr bwMode="auto">
          <a:xfrm>
            <a:off x="5050814" y="251989"/>
            <a:ext cx="4693791" cy="258288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168010" y="503978"/>
            <a:ext cx="9912615" cy="699107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1176073" y="3443852"/>
            <a:ext cx="7392458" cy="3947830"/>
          </a:xfrm>
          <a:prstGeom prst="rect">
            <a:avLst/>
          </a:prstGeom>
          <a:noFill/>
          <a:ln w="9525">
            <a:noFill/>
            <a:miter lim="800000"/>
            <a:headEnd/>
            <a:tailEnd/>
          </a:ln>
        </p:spPr>
      </p:pic>
      <p:pic>
        <p:nvPicPr>
          <p:cNvPr id="5123" name="Picture 3"/>
          <p:cNvPicPr>
            <a:picLocks noChangeAspect="1" noChangeArrowheads="1"/>
          </p:cNvPicPr>
          <p:nvPr/>
        </p:nvPicPr>
        <p:blipFill>
          <a:blip r:embed="rId3" cstate="print"/>
          <a:srcRect/>
          <a:stretch>
            <a:fillRect/>
          </a:stretch>
        </p:blipFill>
        <p:spPr bwMode="auto">
          <a:xfrm>
            <a:off x="168011" y="83997"/>
            <a:ext cx="6100878" cy="3217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l="10400" t="23000"/>
          <a:stretch>
            <a:fillRect/>
          </a:stretch>
        </p:blipFill>
        <p:spPr bwMode="auto">
          <a:xfrm>
            <a:off x="252016" y="923960"/>
            <a:ext cx="9408583" cy="6467722"/>
          </a:xfrm>
          <a:prstGeom prst="rect">
            <a:avLst/>
          </a:prstGeom>
          <a:noFill/>
          <a:ln w="9525">
            <a:noFill/>
            <a:miter lim="800000"/>
            <a:headEnd/>
            <a:tailEnd/>
          </a:ln>
        </p:spPr>
      </p:pic>
      <p:sp>
        <p:nvSpPr>
          <p:cNvPr id="5" name="TextBox 4"/>
          <p:cNvSpPr txBox="1"/>
          <p:nvPr/>
        </p:nvSpPr>
        <p:spPr>
          <a:xfrm>
            <a:off x="2494595" y="251989"/>
            <a:ext cx="3301765" cy="576753"/>
          </a:xfrm>
          <a:prstGeom prst="rect">
            <a:avLst/>
          </a:prstGeom>
          <a:noFill/>
        </p:spPr>
        <p:txBody>
          <a:bodyPr wrap="none" lIns="100794" tIns="50397" rIns="100794" bIns="50397" rtlCol="0">
            <a:spAutoFit/>
          </a:bodyPr>
          <a:lstStyle/>
          <a:p>
            <a:r>
              <a:rPr lang="en-IN" sz="3100" dirty="0" smtClean="0">
                <a:latin typeface="Cambria" pitchFamily="18" charset="0"/>
              </a:rPr>
              <a:t>Tunnel ventilation</a:t>
            </a:r>
            <a:endParaRPr lang="en-IN" dirty="0">
              <a:latin typeface="Cambria" pitchFamily="18"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031" y="302737"/>
            <a:ext cx="9072563" cy="621223"/>
          </a:xfrm>
        </p:spPr>
        <p:txBody>
          <a:bodyPr>
            <a:normAutofit/>
          </a:bodyPr>
          <a:lstStyle/>
          <a:p>
            <a:r>
              <a:rPr lang="en-IN" sz="3500" b="1" dirty="0" smtClean="0">
                <a:latin typeface="Cambria" pitchFamily="18" charset="0"/>
              </a:rPr>
              <a:t>Cattle Shed</a:t>
            </a:r>
            <a:endParaRPr lang="en-IN" b="1" dirty="0">
              <a:latin typeface="Cambria" pitchFamily="18" charset="0"/>
            </a:endParaRPr>
          </a:p>
        </p:txBody>
      </p:sp>
      <p:sp>
        <p:nvSpPr>
          <p:cNvPr id="3" name="Content Placeholder 2"/>
          <p:cNvSpPr>
            <a:spLocks noGrp="1"/>
          </p:cNvSpPr>
          <p:nvPr>
            <p:ph idx="1"/>
          </p:nvPr>
        </p:nvSpPr>
        <p:spPr>
          <a:xfrm>
            <a:off x="168011" y="1091953"/>
            <a:ext cx="9408583" cy="6047740"/>
          </a:xfrm>
        </p:spPr>
        <p:style>
          <a:lnRef idx="2">
            <a:schemeClr val="accent2"/>
          </a:lnRef>
          <a:fillRef idx="1">
            <a:schemeClr val="lt1"/>
          </a:fillRef>
          <a:effectRef idx="0">
            <a:schemeClr val="accent2"/>
          </a:effectRef>
          <a:fontRef idx="minor">
            <a:schemeClr val="dk1"/>
          </a:fontRef>
        </p:style>
        <p:txBody>
          <a:bodyPr>
            <a:normAutofit fontScale="55000" lnSpcReduction="20000"/>
          </a:bodyPr>
          <a:lstStyle/>
          <a:p>
            <a:endParaRPr lang="en-IN" dirty="0" smtClean="0"/>
          </a:p>
          <a:p>
            <a:pPr algn="just"/>
            <a:r>
              <a:rPr lang="en-IN" sz="4900" dirty="0" smtClean="0">
                <a:latin typeface="Cambria" pitchFamily="18" charset="0"/>
              </a:rPr>
              <a:t>The entire shed should be </a:t>
            </a:r>
            <a:r>
              <a:rPr lang="en-IN" sz="4900" dirty="0" smtClean="0">
                <a:solidFill>
                  <a:srgbClr val="FF0000"/>
                </a:solidFill>
                <a:latin typeface="Cambria" pitchFamily="18" charset="0"/>
              </a:rPr>
              <a:t>surrounded by a boundary wall of. 5" height from three side and manger</a:t>
            </a:r>
            <a:r>
              <a:rPr lang="en-IN" sz="4900" dirty="0" smtClean="0">
                <a:latin typeface="Cambria" pitchFamily="18" charset="0"/>
              </a:rPr>
              <a:t> etc., on one side. The </a:t>
            </a:r>
            <a:r>
              <a:rPr lang="en-IN" sz="4900" dirty="0" smtClean="0">
                <a:solidFill>
                  <a:srgbClr val="FF0000"/>
                </a:solidFill>
                <a:latin typeface="Cambria" pitchFamily="18" charset="0"/>
              </a:rPr>
              <a:t>feeding area</a:t>
            </a:r>
            <a:r>
              <a:rPr lang="en-IN" sz="4900" dirty="0" smtClean="0">
                <a:latin typeface="Cambria" pitchFamily="18" charset="0"/>
              </a:rPr>
              <a:t> should be provided with </a:t>
            </a:r>
            <a:r>
              <a:rPr lang="en-IN" sz="4900" dirty="0" smtClean="0">
                <a:solidFill>
                  <a:srgbClr val="FF0000"/>
                </a:solidFill>
                <a:latin typeface="Cambria" pitchFamily="18" charset="0"/>
              </a:rPr>
              <a:t>2 to 2 ½ feet</a:t>
            </a:r>
            <a:r>
              <a:rPr lang="en-IN" sz="4900" dirty="0" smtClean="0">
                <a:latin typeface="Cambria" pitchFamily="18" charset="0"/>
              </a:rPr>
              <a:t> of manger space per cow. All along the manger, there shall be </a:t>
            </a:r>
            <a:r>
              <a:rPr lang="en-IN" sz="4900" dirty="0" smtClean="0">
                <a:solidFill>
                  <a:srgbClr val="FF0000"/>
                </a:solidFill>
                <a:latin typeface="Cambria" pitchFamily="18" charset="0"/>
              </a:rPr>
              <a:t>10" wide water trough</a:t>
            </a:r>
            <a:r>
              <a:rPr lang="en-IN" sz="4900" dirty="0" smtClean="0">
                <a:latin typeface="Cambria" pitchFamily="18" charset="0"/>
              </a:rPr>
              <a:t> to provide clean, even, available drinking water.</a:t>
            </a:r>
          </a:p>
          <a:p>
            <a:pPr algn="just"/>
            <a:endParaRPr lang="en-IN" sz="4900" dirty="0" smtClean="0">
              <a:latin typeface="Cambria" pitchFamily="18" charset="0"/>
            </a:endParaRPr>
          </a:p>
          <a:p>
            <a:pPr algn="just"/>
            <a:r>
              <a:rPr lang="en-IN" sz="4900" dirty="0" smtClean="0">
                <a:latin typeface="Cambria" pitchFamily="18" charset="0"/>
              </a:rPr>
              <a:t>The water trough thus constructed will also minimize the loss of fodders during feeding. Near the manger, under the roofed house </a:t>
            </a:r>
            <a:r>
              <a:rPr lang="en-IN" sz="4900" dirty="0" smtClean="0">
                <a:solidFill>
                  <a:srgbClr val="FF0000"/>
                </a:solidFill>
                <a:latin typeface="Cambria" pitchFamily="18" charset="0"/>
              </a:rPr>
              <a:t>5' wide floor should be paved with bricks having a little slope (Standing space)</a:t>
            </a:r>
            <a:r>
              <a:rPr lang="en-IN" sz="4900" dirty="0" smtClean="0">
                <a:latin typeface="Cambria" pitchFamily="18" charset="0"/>
              </a:rPr>
              <a:t>.</a:t>
            </a:r>
          </a:p>
          <a:p>
            <a:pPr algn="just"/>
            <a:endParaRPr lang="en-IN" sz="4900" dirty="0" smtClean="0">
              <a:latin typeface="Cambria" pitchFamily="18" charset="0"/>
            </a:endParaRPr>
          </a:p>
          <a:p>
            <a:pPr algn="just"/>
            <a:r>
              <a:rPr lang="en-IN" sz="4900" dirty="0" smtClean="0">
                <a:latin typeface="Cambria" pitchFamily="18" charset="0"/>
              </a:rPr>
              <a:t>Beyond that, there should be open unpaved area (40'X35') surrounded by 5' wall with one gate. It is preferable that animals face </a:t>
            </a:r>
            <a:r>
              <a:rPr lang="en-IN" sz="4900" dirty="0" smtClean="0">
                <a:solidFill>
                  <a:srgbClr val="FF0000"/>
                </a:solidFill>
                <a:latin typeface="Cambria" pitchFamily="18" charset="0"/>
              </a:rPr>
              <a:t>north </a:t>
            </a:r>
            <a:r>
              <a:rPr lang="en-IN" sz="4900" dirty="0" smtClean="0">
                <a:latin typeface="Cambria" pitchFamily="18" charset="0"/>
              </a:rPr>
              <a:t>when they are </a:t>
            </a:r>
            <a:r>
              <a:rPr lang="en-IN" sz="4900" dirty="0" smtClean="0">
                <a:solidFill>
                  <a:srgbClr val="FF0000"/>
                </a:solidFill>
                <a:latin typeface="Cambria" pitchFamily="18" charset="0"/>
              </a:rPr>
              <a:t>eating fodder</a:t>
            </a:r>
            <a:r>
              <a:rPr lang="en-IN" sz="4900" dirty="0" smtClean="0">
                <a:latin typeface="Cambria" pitchFamily="18" charset="0"/>
              </a:rPr>
              <a:t> under the shade. During </a:t>
            </a:r>
            <a:r>
              <a:rPr lang="en-IN" sz="4900" dirty="0" smtClean="0">
                <a:solidFill>
                  <a:srgbClr val="FF0000"/>
                </a:solidFill>
                <a:latin typeface="Cambria" pitchFamily="18" charset="0"/>
              </a:rPr>
              <a:t>cold wind in winter</a:t>
            </a:r>
            <a:r>
              <a:rPr lang="en-IN" sz="4900" dirty="0" smtClean="0">
                <a:latin typeface="Cambria" pitchFamily="18" charset="0"/>
              </a:rPr>
              <a:t> the animals will automatically l</a:t>
            </a:r>
            <a:r>
              <a:rPr lang="en-IN" sz="4900" dirty="0" smtClean="0">
                <a:solidFill>
                  <a:srgbClr val="FF0000"/>
                </a:solidFill>
                <a:latin typeface="Cambria" pitchFamily="18" charset="0"/>
              </a:rPr>
              <a:t>ie down to have the protection </a:t>
            </a:r>
            <a:r>
              <a:rPr lang="en-IN" sz="4900" dirty="0" smtClean="0">
                <a:latin typeface="Cambria" pitchFamily="18" charset="0"/>
              </a:rPr>
              <a:t>from the walls.</a:t>
            </a:r>
            <a:endParaRPr lang="en-IN" sz="4900" dirty="0">
              <a:latin typeface="Cambria" pitchFamily="18"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252016" y="251989"/>
            <a:ext cx="9240573" cy="692970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031" y="83996"/>
            <a:ext cx="9072563" cy="1259946"/>
          </a:xfrm>
        </p:spPr>
        <p:txBody>
          <a:bodyPr/>
          <a:lstStyle/>
          <a:p>
            <a:r>
              <a:rPr lang="en-IN" i="1" dirty="0" smtClean="0">
                <a:latin typeface="Cambria" pitchFamily="18" charset="0"/>
              </a:rPr>
              <a:t>EC houses</a:t>
            </a:r>
            <a:endParaRPr lang="en-IN" i="1" dirty="0">
              <a:latin typeface="Cambria" pitchFamily="18" charset="0"/>
            </a:endParaRPr>
          </a:p>
        </p:txBody>
      </p:sp>
      <p:pic>
        <p:nvPicPr>
          <p:cNvPr id="7170" name="Picture 2"/>
          <p:cNvPicPr>
            <a:picLocks noChangeAspect="1" noChangeArrowheads="1"/>
          </p:cNvPicPr>
          <p:nvPr/>
        </p:nvPicPr>
        <p:blipFill>
          <a:blip r:embed="rId2" cstate="print"/>
          <a:srcRect/>
          <a:stretch>
            <a:fillRect/>
          </a:stretch>
        </p:blipFill>
        <p:spPr bwMode="auto">
          <a:xfrm>
            <a:off x="478964" y="1175950"/>
            <a:ext cx="9013624" cy="631777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print"/>
          <a:srcRect l="3860" r="5655"/>
          <a:stretch>
            <a:fillRect/>
          </a:stretch>
        </p:blipFill>
        <p:spPr bwMode="auto">
          <a:xfrm>
            <a:off x="336021" y="83997"/>
            <a:ext cx="9649892" cy="7223689"/>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4000" dirty="0" smtClean="0">
                <a:latin typeface="Cambria" pitchFamily="18" charset="0"/>
              </a:rPr>
              <a:t>Types of curtains</a:t>
            </a:r>
            <a:endParaRPr lang="en-IN" dirty="0">
              <a:latin typeface="Cambria" pitchFamily="18" charset="0"/>
            </a:endParaRPr>
          </a:p>
        </p:txBody>
      </p:sp>
      <p:pic>
        <p:nvPicPr>
          <p:cNvPr id="3074" name="Picture 2"/>
          <p:cNvPicPr>
            <a:picLocks noChangeAspect="1" noChangeArrowheads="1"/>
          </p:cNvPicPr>
          <p:nvPr/>
        </p:nvPicPr>
        <p:blipFill>
          <a:blip r:embed="rId2" cstate="print"/>
          <a:srcRect/>
          <a:stretch>
            <a:fillRect/>
          </a:stretch>
        </p:blipFill>
        <p:spPr bwMode="auto">
          <a:xfrm>
            <a:off x="138368" y="2252154"/>
            <a:ext cx="9942257" cy="337560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sz="4000" dirty="0" smtClean="0">
                <a:latin typeface="Cambria" pitchFamily="18" charset="0"/>
              </a:rPr>
              <a:t>Arrangement of feeder and drinker</a:t>
            </a:r>
            <a:endParaRPr lang="en-IN" dirty="0">
              <a:latin typeface="Cambria" pitchFamily="18" charset="0"/>
            </a:endParaRPr>
          </a:p>
        </p:txBody>
      </p:sp>
      <p:pic>
        <p:nvPicPr>
          <p:cNvPr id="9218" name="Picture 2"/>
          <p:cNvPicPr>
            <a:picLocks noChangeAspect="1" noChangeArrowheads="1"/>
          </p:cNvPicPr>
          <p:nvPr/>
        </p:nvPicPr>
        <p:blipFill>
          <a:blip r:embed="rId2" cstate="print"/>
          <a:srcRect b="25991"/>
          <a:stretch>
            <a:fillRect/>
          </a:stretch>
        </p:blipFill>
        <p:spPr bwMode="auto">
          <a:xfrm>
            <a:off x="1428088" y="1595932"/>
            <a:ext cx="5880365" cy="580204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cstate="print"/>
          <a:srcRect/>
          <a:stretch>
            <a:fillRect/>
          </a:stretch>
        </p:blipFill>
        <p:spPr bwMode="auto">
          <a:xfrm>
            <a:off x="223619" y="503979"/>
            <a:ext cx="9268970" cy="6560137"/>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031" y="302738"/>
            <a:ext cx="9072563" cy="537226"/>
          </a:xfrm>
        </p:spPr>
        <p:txBody>
          <a:bodyPr>
            <a:noAutofit/>
          </a:bodyPr>
          <a:lstStyle/>
          <a:p>
            <a:r>
              <a:rPr lang="en-IN" sz="4000" dirty="0" smtClean="0">
                <a:latin typeface="Cambria" pitchFamily="18" charset="0"/>
              </a:rPr>
              <a:t>Drinker</a:t>
            </a:r>
            <a:endParaRPr lang="en-IN" sz="4000" dirty="0">
              <a:latin typeface="Cambria" pitchFamily="18" charset="0"/>
            </a:endParaRPr>
          </a:p>
        </p:txBody>
      </p:sp>
      <p:pic>
        <p:nvPicPr>
          <p:cNvPr id="10242" name="Picture 2"/>
          <p:cNvPicPr>
            <a:picLocks noChangeAspect="1" noChangeArrowheads="1"/>
          </p:cNvPicPr>
          <p:nvPr/>
        </p:nvPicPr>
        <p:blipFill>
          <a:blip r:embed="rId2" cstate="print"/>
          <a:srcRect/>
          <a:stretch>
            <a:fillRect/>
          </a:stretch>
        </p:blipFill>
        <p:spPr bwMode="auto">
          <a:xfrm>
            <a:off x="4956451" y="1076205"/>
            <a:ext cx="4956164" cy="1947666"/>
          </a:xfrm>
          <a:prstGeom prst="rect">
            <a:avLst/>
          </a:prstGeom>
          <a:noFill/>
          <a:ln w="9525">
            <a:noFill/>
            <a:miter lim="800000"/>
            <a:headEnd/>
            <a:tailEnd/>
          </a:ln>
        </p:spPr>
      </p:pic>
      <p:pic>
        <p:nvPicPr>
          <p:cNvPr id="10243" name="Picture 3"/>
          <p:cNvPicPr>
            <a:picLocks noChangeAspect="1" noChangeArrowheads="1"/>
          </p:cNvPicPr>
          <p:nvPr/>
        </p:nvPicPr>
        <p:blipFill>
          <a:blip r:embed="rId3" cstate="print"/>
          <a:srcRect/>
          <a:stretch>
            <a:fillRect/>
          </a:stretch>
        </p:blipFill>
        <p:spPr bwMode="auto">
          <a:xfrm>
            <a:off x="0" y="1259946"/>
            <a:ext cx="4956307" cy="1784923"/>
          </a:xfrm>
          <a:prstGeom prst="rect">
            <a:avLst/>
          </a:prstGeom>
          <a:noFill/>
          <a:ln w="9525">
            <a:noFill/>
            <a:miter lim="800000"/>
            <a:headEnd/>
            <a:tailEnd/>
          </a:ln>
        </p:spPr>
      </p:pic>
      <p:pic>
        <p:nvPicPr>
          <p:cNvPr id="10244" name="Picture 4"/>
          <p:cNvPicPr>
            <a:picLocks noChangeAspect="1" noChangeArrowheads="1"/>
          </p:cNvPicPr>
          <p:nvPr/>
        </p:nvPicPr>
        <p:blipFill>
          <a:blip r:embed="rId4" cstate="print"/>
          <a:srcRect/>
          <a:stretch>
            <a:fillRect/>
          </a:stretch>
        </p:blipFill>
        <p:spPr bwMode="auto">
          <a:xfrm>
            <a:off x="1509389" y="3443851"/>
            <a:ext cx="6891132" cy="387288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2" cstate="print"/>
          <a:srcRect t="13306"/>
          <a:stretch>
            <a:fillRect/>
          </a:stretch>
        </p:blipFill>
        <p:spPr bwMode="auto">
          <a:xfrm>
            <a:off x="672042" y="1007957"/>
            <a:ext cx="8748297" cy="2099910"/>
          </a:xfrm>
          <a:prstGeom prst="rect">
            <a:avLst/>
          </a:prstGeom>
          <a:noFill/>
          <a:ln w="9525">
            <a:noFill/>
            <a:miter lim="800000"/>
            <a:headEnd/>
            <a:tailEnd/>
          </a:ln>
        </p:spPr>
      </p:pic>
      <p:pic>
        <p:nvPicPr>
          <p:cNvPr id="48132" name="Picture 4"/>
          <p:cNvPicPr>
            <a:picLocks noChangeAspect="1" noChangeArrowheads="1"/>
          </p:cNvPicPr>
          <p:nvPr/>
        </p:nvPicPr>
        <p:blipFill>
          <a:blip r:embed="rId3" cstate="print"/>
          <a:srcRect/>
          <a:stretch>
            <a:fillRect/>
          </a:stretch>
        </p:blipFill>
        <p:spPr bwMode="auto">
          <a:xfrm>
            <a:off x="1008063" y="3191863"/>
            <a:ext cx="8200243" cy="3695841"/>
          </a:xfrm>
          <a:prstGeom prst="rect">
            <a:avLst/>
          </a:prstGeom>
          <a:noFill/>
          <a:ln w="9525">
            <a:noFill/>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latin typeface="Cambria" pitchFamily="18" charset="0"/>
              </a:rPr>
              <a:t>Feeder</a:t>
            </a:r>
            <a:endParaRPr lang="en-IN" dirty="0">
              <a:latin typeface="Cambria" pitchFamily="18" charset="0"/>
            </a:endParaRPr>
          </a:p>
        </p:txBody>
      </p:sp>
      <p:pic>
        <p:nvPicPr>
          <p:cNvPr id="11266" name="Picture 2"/>
          <p:cNvPicPr>
            <a:picLocks noChangeAspect="1" noChangeArrowheads="1"/>
          </p:cNvPicPr>
          <p:nvPr/>
        </p:nvPicPr>
        <p:blipFill>
          <a:blip r:embed="rId2" cstate="print"/>
          <a:srcRect/>
          <a:stretch>
            <a:fillRect/>
          </a:stretch>
        </p:blipFill>
        <p:spPr bwMode="auto">
          <a:xfrm>
            <a:off x="84005" y="2288902"/>
            <a:ext cx="3960213" cy="5186777"/>
          </a:xfrm>
          <a:prstGeom prst="rect">
            <a:avLst/>
          </a:prstGeom>
          <a:noFill/>
          <a:ln w="9525">
            <a:noFill/>
            <a:miter lim="800000"/>
            <a:headEnd/>
            <a:tailEnd/>
          </a:ln>
        </p:spPr>
      </p:pic>
      <p:pic>
        <p:nvPicPr>
          <p:cNvPr id="11267" name="Picture 3"/>
          <p:cNvPicPr>
            <a:picLocks noChangeAspect="1" noChangeArrowheads="1"/>
          </p:cNvPicPr>
          <p:nvPr/>
        </p:nvPicPr>
        <p:blipFill>
          <a:blip r:embed="rId3" cstate="print"/>
          <a:srcRect/>
          <a:stretch>
            <a:fillRect/>
          </a:stretch>
        </p:blipFill>
        <p:spPr bwMode="auto">
          <a:xfrm>
            <a:off x="5481340" y="1679928"/>
            <a:ext cx="4263264" cy="1511935"/>
          </a:xfrm>
          <a:prstGeom prst="rect">
            <a:avLst/>
          </a:prstGeom>
          <a:noFill/>
          <a:ln w="9525">
            <a:noFill/>
            <a:miter lim="800000"/>
            <a:headEnd/>
            <a:tailEnd/>
          </a:ln>
        </p:spPr>
      </p:pic>
      <p:pic>
        <p:nvPicPr>
          <p:cNvPr id="11268" name="Picture 4"/>
          <p:cNvPicPr>
            <a:picLocks noChangeAspect="1" noChangeArrowheads="1"/>
          </p:cNvPicPr>
          <p:nvPr/>
        </p:nvPicPr>
        <p:blipFill>
          <a:blip r:embed="rId4" cstate="print"/>
          <a:srcRect/>
          <a:stretch>
            <a:fillRect/>
          </a:stretch>
        </p:blipFill>
        <p:spPr bwMode="auto">
          <a:xfrm>
            <a:off x="3696229" y="3142896"/>
            <a:ext cx="5768525" cy="377630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srcRect/>
          <a:stretch>
            <a:fillRect/>
          </a:stretch>
        </p:blipFill>
        <p:spPr bwMode="auto">
          <a:xfrm>
            <a:off x="4368271" y="0"/>
            <a:ext cx="5208793" cy="3018620"/>
          </a:xfrm>
          <a:prstGeom prst="rect">
            <a:avLst/>
          </a:prstGeom>
          <a:noFill/>
          <a:ln w="9525">
            <a:noFill/>
            <a:miter lim="800000"/>
            <a:headEnd/>
            <a:tailEnd/>
          </a:ln>
        </p:spPr>
      </p:pic>
      <p:pic>
        <p:nvPicPr>
          <p:cNvPr id="12291" name="Picture 3"/>
          <p:cNvPicPr>
            <a:picLocks noChangeAspect="1" noChangeArrowheads="1"/>
          </p:cNvPicPr>
          <p:nvPr/>
        </p:nvPicPr>
        <p:blipFill>
          <a:blip r:embed="rId3" cstate="print"/>
          <a:srcRect/>
          <a:stretch>
            <a:fillRect/>
          </a:stretch>
        </p:blipFill>
        <p:spPr bwMode="auto">
          <a:xfrm>
            <a:off x="336022" y="3113117"/>
            <a:ext cx="6236940" cy="4278566"/>
          </a:xfrm>
          <a:prstGeom prst="rect">
            <a:avLst/>
          </a:prstGeom>
          <a:noFill/>
          <a:ln w="9525">
            <a:noFill/>
            <a:miter lim="800000"/>
            <a:headEnd/>
            <a:tailEnd/>
          </a:ln>
        </p:spPr>
      </p:pic>
      <p:pic>
        <p:nvPicPr>
          <p:cNvPr id="6" name="Picture 5"/>
          <p:cNvPicPr>
            <a:picLocks noChangeAspect="1" noChangeArrowheads="1"/>
          </p:cNvPicPr>
          <p:nvPr/>
        </p:nvPicPr>
        <p:blipFill>
          <a:blip r:embed="rId4" cstate="print"/>
          <a:srcRect/>
          <a:stretch>
            <a:fillRect/>
          </a:stretch>
        </p:blipFill>
        <p:spPr bwMode="auto">
          <a:xfrm>
            <a:off x="336021" y="1679928"/>
            <a:ext cx="4315768" cy="121151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84006" y="166244"/>
            <a:ext cx="3937096" cy="2017662"/>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cstate="print"/>
          <a:srcRect/>
          <a:stretch>
            <a:fillRect/>
          </a:stretch>
        </p:blipFill>
        <p:spPr bwMode="auto">
          <a:xfrm>
            <a:off x="4284266" y="83996"/>
            <a:ext cx="2940182" cy="2603888"/>
          </a:xfrm>
          <a:prstGeom prst="rect">
            <a:avLst/>
          </a:prstGeom>
          <a:noFill/>
          <a:ln w="9525">
            <a:noFill/>
            <a:miter lim="800000"/>
            <a:headEnd/>
            <a:tailEnd/>
          </a:ln>
          <a:effectLst/>
        </p:spPr>
      </p:pic>
      <p:pic>
        <p:nvPicPr>
          <p:cNvPr id="1028" name="Picture 4"/>
          <p:cNvPicPr>
            <a:picLocks noChangeAspect="1" noChangeArrowheads="1"/>
          </p:cNvPicPr>
          <p:nvPr/>
        </p:nvPicPr>
        <p:blipFill>
          <a:blip r:embed="rId4" cstate="print"/>
          <a:srcRect/>
          <a:stretch>
            <a:fillRect/>
          </a:stretch>
        </p:blipFill>
        <p:spPr bwMode="auto">
          <a:xfrm>
            <a:off x="168011" y="3275859"/>
            <a:ext cx="5698353" cy="3611845"/>
          </a:xfrm>
          <a:prstGeom prst="rect">
            <a:avLst/>
          </a:prstGeom>
          <a:noFill/>
          <a:ln w="9525">
            <a:noFill/>
            <a:miter lim="800000"/>
            <a:headEnd/>
            <a:tailEnd/>
          </a:ln>
          <a:effectLst/>
        </p:spPr>
      </p:pic>
      <p:pic>
        <p:nvPicPr>
          <p:cNvPr id="1029" name="Picture 5"/>
          <p:cNvPicPr>
            <a:picLocks noChangeAspect="1" noChangeArrowheads="1"/>
          </p:cNvPicPr>
          <p:nvPr/>
        </p:nvPicPr>
        <p:blipFill>
          <a:blip r:embed="rId5" cstate="print"/>
          <a:srcRect/>
          <a:stretch>
            <a:fillRect/>
          </a:stretch>
        </p:blipFill>
        <p:spPr bwMode="auto">
          <a:xfrm>
            <a:off x="5880365" y="3695841"/>
            <a:ext cx="4038203" cy="2519892"/>
          </a:xfrm>
          <a:prstGeom prst="rect">
            <a:avLst/>
          </a:prstGeom>
          <a:noFill/>
          <a:ln w="9525">
            <a:noFill/>
            <a:miter lim="800000"/>
            <a:headEnd/>
            <a:tailEnd/>
          </a:ln>
          <a:effectLst/>
        </p:spPr>
      </p:pic>
      <p:sp>
        <p:nvSpPr>
          <p:cNvPr id="8" name="Rectangle 7"/>
          <p:cNvSpPr/>
          <p:nvPr/>
        </p:nvSpPr>
        <p:spPr>
          <a:xfrm>
            <a:off x="7184967" y="566910"/>
            <a:ext cx="2055606" cy="441047"/>
          </a:xfrm>
          <a:prstGeom prst="rect">
            <a:avLst/>
          </a:prstGeom>
        </p:spPr>
        <p:txBody>
          <a:bodyPr wrap="none" lIns="100794" tIns="50397" rIns="100794" bIns="50397">
            <a:spAutoFit/>
          </a:bodyPr>
          <a:lstStyle/>
          <a:p>
            <a:r>
              <a:rPr lang="en-IN" sz="2200" b="1" dirty="0" smtClean="0">
                <a:latin typeface="Cambria" pitchFamily="18" charset="0"/>
              </a:rPr>
              <a:t>Loose housing</a:t>
            </a:r>
            <a:endParaRPr lang="en-IN" sz="2200" b="1" dirty="0">
              <a:latin typeface="Cambria" pitchFamily="18" charset="0"/>
            </a:endParaRPr>
          </a:p>
        </p:txBody>
      </p:sp>
      <p:sp>
        <p:nvSpPr>
          <p:cNvPr id="9" name="Rectangle 8"/>
          <p:cNvSpPr/>
          <p:nvPr/>
        </p:nvSpPr>
        <p:spPr>
          <a:xfrm>
            <a:off x="168010" y="3191863"/>
            <a:ext cx="2772172" cy="780313"/>
          </a:xfrm>
          <a:prstGeom prst="rect">
            <a:avLst/>
          </a:prstGeom>
        </p:spPr>
        <p:txBody>
          <a:bodyPr wrap="square" lIns="100794" tIns="50397" rIns="100794" bIns="50397">
            <a:spAutoFit/>
          </a:bodyPr>
          <a:lstStyle/>
          <a:p>
            <a:r>
              <a:rPr lang="en-IN" sz="2200" b="1" dirty="0" smtClean="0">
                <a:latin typeface="Cambria" pitchFamily="18" charset="0"/>
              </a:rPr>
              <a:t>Conventional barns or Stanchion barns</a:t>
            </a:r>
            <a:endParaRPr lang="en-IN" sz="2200" b="1" dirty="0">
              <a:latin typeface="Cambria" pitchFamily="18"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3500" dirty="0" smtClean="0">
                <a:latin typeface="Cambria" pitchFamily="18" charset="0"/>
              </a:rPr>
              <a:t>Gas production in poultry house</a:t>
            </a:r>
            <a:endParaRPr lang="en-IN" dirty="0">
              <a:latin typeface="Cambria" pitchFamily="18" charset="0"/>
            </a:endParaRPr>
          </a:p>
        </p:txBody>
      </p:sp>
      <p:sp>
        <p:nvSpPr>
          <p:cNvPr id="3" name="Content Placeholder 2"/>
          <p:cNvSpPr>
            <a:spLocks noGrp="1"/>
          </p:cNvSpPr>
          <p:nvPr>
            <p:ph idx="1"/>
          </p:nvPr>
        </p:nvSpPr>
        <p:spPr>
          <a:xfrm>
            <a:off x="4116255" y="1679928"/>
            <a:ext cx="5208323" cy="3443852"/>
          </a:xfrm>
        </p:spPr>
        <p:style>
          <a:lnRef idx="2">
            <a:schemeClr val="accent1"/>
          </a:lnRef>
          <a:fillRef idx="1">
            <a:schemeClr val="lt1"/>
          </a:fillRef>
          <a:effectRef idx="0">
            <a:schemeClr val="accent1"/>
          </a:effectRef>
          <a:fontRef idx="minor">
            <a:schemeClr val="dk1"/>
          </a:fontRef>
        </p:style>
        <p:txBody>
          <a:bodyPr>
            <a:normAutofit/>
          </a:bodyPr>
          <a:lstStyle/>
          <a:p>
            <a:r>
              <a:rPr lang="en-IN" sz="3100" dirty="0" smtClean="0">
                <a:latin typeface="Cambria" pitchFamily="18" charset="0"/>
              </a:rPr>
              <a:t>Ammonia</a:t>
            </a:r>
          </a:p>
          <a:p>
            <a:r>
              <a:rPr lang="en-IN" sz="3100" dirty="0" smtClean="0">
                <a:latin typeface="Cambria" pitchFamily="18" charset="0"/>
              </a:rPr>
              <a:t>H2S</a:t>
            </a:r>
          </a:p>
          <a:p>
            <a:r>
              <a:rPr lang="en-IN" sz="3100" dirty="0" smtClean="0">
                <a:latin typeface="Cambria" pitchFamily="18" charset="0"/>
              </a:rPr>
              <a:t>Co2</a:t>
            </a:r>
          </a:p>
          <a:p>
            <a:r>
              <a:rPr lang="en-IN" sz="3100" dirty="0" smtClean="0">
                <a:latin typeface="Cambria" pitchFamily="18" charset="0"/>
              </a:rPr>
              <a:t>So2</a:t>
            </a:r>
          </a:p>
          <a:p>
            <a:r>
              <a:rPr lang="en-IN" sz="3100" dirty="0" smtClean="0">
                <a:latin typeface="Cambria" pitchFamily="18" charset="0"/>
              </a:rPr>
              <a:t>Dust</a:t>
            </a:r>
          </a:p>
          <a:p>
            <a:pPr lvl="2">
              <a:buNone/>
            </a:pPr>
            <a:r>
              <a:rPr lang="en-IN" sz="2200" dirty="0" smtClean="0">
                <a:latin typeface="Cambria" pitchFamily="18" charset="0"/>
              </a:rPr>
              <a:t>Gas to be removed by ventilation</a:t>
            </a:r>
            <a:endParaRPr lang="en-IN" sz="2200" dirty="0">
              <a:latin typeface="Cambria" pitchFamily="18"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3500" dirty="0" smtClean="0">
                <a:latin typeface="Cambria" pitchFamily="18" charset="0"/>
              </a:rPr>
              <a:t>Other equipment</a:t>
            </a:r>
            <a:endParaRPr lang="en-IN" dirty="0">
              <a:latin typeface="Cambria" pitchFamily="18" charset="0"/>
            </a:endParaRPr>
          </a:p>
        </p:txBody>
      </p:sp>
      <p:pic>
        <p:nvPicPr>
          <p:cNvPr id="13314" name="Picture 2"/>
          <p:cNvPicPr>
            <a:picLocks noChangeAspect="1" noChangeArrowheads="1"/>
          </p:cNvPicPr>
          <p:nvPr/>
        </p:nvPicPr>
        <p:blipFill>
          <a:blip r:embed="rId2" cstate="print"/>
          <a:srcRect/>
          <a:stretch>
            <a:fillRect/>
          </a:stretch>
        </p:blipFill>
        <p:spPr bwMode="auto">
          <a:xfrm>
            <a:off x="336021" y="2593389"/>
            <a:ext cx="2520156" cy="1690427"/>
          </a:xfrm>
          <a:prstGeom prst="rect">
            <a:avLst/>
          </a:prstGeom>
          <a:noFill/>
          <a:ln w="9525">
            <a:noFill/>
            <a:miter lim="800000"/>
            <a:headEnd/>
            <a:tailEnd/>
          </a:ln>
        </p:spPr>
      </p:pic>
      <p:pic>
        <p:nvPicPr>
          <p:cNvPr id="13316" name="Picture 4"/>
          <p:cNvPicPr>
            <a:picLocks noChangeAspect="1" noChangeArrowheads="1"/>
          </p:cNvPicPr>
          <p:nvPr/>
        </p:nvPicPr>
        <p:blipFill>
          <a:blip r:embed="rId3" cstate="print"/>
          <a:srcRect l="4656" r="1417"/>
          <a:stretch>
            <a:fillRect/>
          </a:stretch>
        </p:blipFill>
        <p:spPr bwMode="auto">
          <a:xfrm>
            <a:off x="4536281" y="2278402"/>
            <a:ext cx="4872302" cy="2425396"/>
          </a:xfrm>
          <a:prstGeom prst="rect">
            <a:avLst/>
          </a:prstGeom>
          <a:noFill/>
          <a:ln w="9525">
            <a:noFill/>
            <a:miter lim="800000"/>
            <a:headEnd/>
            <a:tailEnd/>
          </a:ln>
        </p:spPr>
      </p:pic>
      <p:pic>
        <p:nvPicPr>
          <p:cNvPr id="13317" name="Picture 5"/>
          <p:cNvPicPr>
            <a:picLocks noChangeAspect="1" noChangeArrowheads="1"/>
          </p:cNvPicPr>
          <p:nvPr/>
        </p:nvPicPr>
        <p:blipFill>
          <a:blip r:embed="rId4" cstate="print"/>
          <a:srcRect r="4759" b="10909"/>
          <a:stretch>
            <a:fillRect/>
          </a:stretch>
        </p:blipFill>
        <p:spPr bwMode="auto">
          <a:xfrm>
            <a:off x="84005" y="5123779"/>
            <a:ext cx="7250699" cy="2057912"/>
          </a:xfrm>
          <a:prstGeom prst="rect">
            <a:avLst/>
          </a:prstGeom>
          <a:noFill/>
          <a:ln w="9525">
            <a:noFill/>
            <a:miter lim="800000"/>
            <a:headEnd/>
            <a:tailEnd/>
          </a:ln>
        </p:spPr>
      </p:pic>
      <p:pic>
        <p:nvPicPr>
          <p:cNvPr id="13315" name="Picture 3"/>
          <p:cNvPicPr>
            <a:picLocks noChangeAspect="1" noChangeArrowheads="1"/>
          </p:cNvPicPr>
          <p:nvPr/>
        </p:nvPicPr>
        <p:blipFill>
          <a:blip r:embed="rId5" cstate="print"/>
          <a:srcRect l="4000" r="6000" b="9414"/>
          <a:stretch>
            <a:fillRect/>
          </a:stretch>
        </p:blipFill>
        <p:spPr bwMode="auto">
          <a:xfrm>
            <a:off x="5460339" y="5543762"/>
            <a:ext cx="3780234" cy="1763923"/>
          </a:xfrm>
          <a:prstGeom prst="rect">
            <a:avLst/>
          </a:prstGeom>
          <a:noFill/>
          <a:ln w="9525">
            <a:noFill/>
            <a:miter lim="800000"/>
            <a:headEnd/>
            <a:tailEnd/>
          </a:ln>
        </p:spPr>
      </p:pic>
      <p:pic>
        <p:nvPicPr>
          <p:cNvPr id="13318" name="Picture 6"/>
          <p:cNvPicPr>
            <a:picLocks noChangeAspect="1" noChangeArrowheads="1"/>
          </p:cNvPicPr>
          <p:nvPr/>
        </p:nvPicPr>
        <p:blipFill>
          <a:blip r:embed="rId6" cstate="print"/>
          <a:srcRect/>
          <a:stretch>
            <a:fillRect/>
          </a:stretch>
        </p:blipFill>
        <p:spPr bwMode="auto">
          <a:xfrm>
            <a:off x="252016" y="498729"/>
            <a:ext cx="2624874" cy="176917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72160" y="1691605"/>
            <a:ext cx="1848188" cy="5459765"/>
          </a:xfrm>
        </p:spPr>
        <p:txBody>
          <a:bodyPr>
            <a:normAutofit fontScale="85000" lnSpcReduction="20000"/>
          </a:bodyPr>
          <a:lstStyle/>
          <a:p>
            <a:r>
              <a:rPr lang="en-IN" sz="2600" dirty="0" smtClean="0">
                <a:latin typeface="Cambria" pitchFamily="18" charset="0"/>
              </a:rPr>
              <a:t>Sprinkler</a:t>
            </a:r>
          </a:p>
          <a:p>
            <a:endParaRPr lang="en-IN" sz="2600" dirty="0" smtClean="0">
              <a:latin typeface="Cambria" pitchFamily="18" charset="0"/>
            </a:endParaRPr>
          </a:p>
          <a:p>
            <a:endParaRPr lang="en-IN" sz="2600" dirty="0" smtClean="0">
              <a:latin typeface="Cambria" pitchFamily="18" charset="0"/>
            </a:endParaRPr>
          </a:p>
          <a:p>
            <a:endParaRPr lang="en-IN" sz="2600" dirty="0" smtClean="0">
              <a:latin typeface="Cambria" pitchFamily="18" charset="0"/>
            </a:endParaRPr>
          </a:p>
          <a:p>
            <a:pPr>
              <a:buNone/>
            </a:pPr>
            <a:endParaRPr lang="en-IN" sz="2600" dirty="0" smtClean="0">
              <a:latin typeface="Cambria" pitchFamily="18" charset="0"/>
            </a:endParaRPr>
          </a:p>
          <a:p>
            <a:r>
              <a:rPr lang="en-IN" sz="2600" dirty="0" err="1" smtClean="0">
                <a:latin typeface="Cambria" pitchFamily="18" charset="0"/>
              </a:rPr>
              <a:t>Fogger</a:t>
            </a:r>
            <a:endParaRPr lang="en-IN" sz="2600" dirty="0" smtClean="0">
              <a:latin typeface="Cambria" pitchFamily="18" charset="0"/>
            </a:endParaRPr>
          </a:p>
          <a:p>
            <a:endParaRPr lang="en-IN" sz="2600" dirty="0" smtClean="0">
              <a:latin typeface="Cambria" pitchFamily="18" charset="0"/>
            </a:endParaRPr>
          </a:p>
          <a:p>
            <a:pPr>
              <a:buNone/>
            </a:pPr>
            <a:endParaRPr lang="en-IN" sz="2600" dirty="0" smtClean="0">
              <a:latin typeface="Cambria" pitchFamily="18" charset="0"/>
            </a:endParaRPr>
          </a:p>
          <a:p>
            <a:pPr>
              <a:buNone/>
            </a:pPr>
            <a:endParaRPr lang="en-IN" sz="2600" dirty="0" smtClean="0">
              <a:latin typeface="Cambria" pitchFamily="18" charset="0"/>
            </a:endParaRPr>
          </a:p>
          <a:p>
            <a:pPr>
              <a:buNone/>
            </a:pPr>
            <a:r>
              <a:rPr lang="en-IN" sz="2600" dirty="0" smtClean="0">
                <a:latin typeface="Cambria" pitchFamily="18" charset="0"/>
              </a:rPr>
              <a:t>Every 600 sq ft- one fan. Height – 6 feet from the floor</a:t>
            </a:r>
            <a:endParaRPr lang="en-IN" sz="2600" dirty="0">
              <a:latin typeface="Cambria" pitchFamily="18" charset="0"/>
            </a:endParaRPr>
          </a:p>
        </p:txBody>
      </p:sp>
      <p:pic>
        <p:nvPicPr>
          <p:cNvPr id="4098" name="Picture 2"/>
          <p:cNvPicPr>
            <a:picLocks noChangeAspect="1" noChangeArrowheads="1"/>
          </p:cNvPicPr>
          <p:nvPr/>
        </p:nvPicPr>
        <p:blipFill>
          <a:blip r:embed="rId2" cstate="print"/>
          <a:srcRect l="6000" t="28523" r="18000" b="13745"/>
          <a:stretch>
            <a:fillRect/>
          </a:stretch>
        </p:blipFill>
        <p:spPr bwMode="auto">
          <a:xfrm>
            <a:off x="6384396" y="1175950"/>
            <a:ext cx="3192198" cy="1763924"/>
          </a:xfrm>
          <a:prstGeom prst="rect">
            <a:avLst/>
          </a:prstGeom>
          <a:noFill/>
          <a:ln w="9525">
            <a:noFill/>
            <a:miter lim="800000"/>
            <a:headEnd/>
            <a:tailEnd/>
          </a:ln>
        </p:spPr>
      </p:pic>
      <p:pic>
        <p:nvPicPr>
          <p:cNvPr id="4099" name="Picture 3"/>
          <p:cNvPicPr>
            <a:picLocks noChangeAspect="1" noChangeArrowheads="1"/>
          </p:cNvPicPr>
          <p:nvPr/>
        </p:nvPicPr>
        <p:blipFill>
          <a:blip r:embed="rId3" cstate="print"/>
          <a:srcRect/>
          <a:stretch>
            <a:fillRect/>
          </a:stretch>
        </p:blipFill>
        <p:spPr bwMode="auto">
          <a:xfrm>
            <a:off x="6384397" y="3191863"/>
            <a:ext cx="3192198" cy="2036912"/>
          </a:xfrm>
          <a:prstGeom prst="rect">
            <a:avLst/>
          </a:prstGeom>
          <a:noFill/>
          <a:ln w="9525">
            <a:noFill/>
            <a:miter lim="800000"/>
            <a:headEnd/>
            <a:tailEnd/>
          </a:ln>
        </p:spPr>
      </p:pic>
      <p:pic>
        <p:nvPicPr>
          <p:cNvPr id="4100" name="Picture 4"/>
          <p:cNvPicPr>
            <a:picLocks noChangeAspect="1" noChangeArrowheads="1"/>
          </p:cNvPicPr>
          <p:nvPr/>
        </p:nvPicPr>
        <p:blipFill>
          <a:blip r:embed="rId4" cstate="print"/>
          <a:srcRect l="15440" t="10937" r="15440" b="17188"/>
          <a:stretch>
            <a:fillRect/>
          </a:stretch>
        </p:blipFill>
        <p:spPr bwMode="auto">
          <a:xfrm>
            <a:off x="6384396" y="5375769"/>
            <a:ext cx="3024188" cy="205013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04208" y="3419797"/>
            <a:ext cx="2645276" cy="769441"/>
          </a:xfrm>
          <a:prstGeom prst="rect">
            <a:avLst/>
          </a:prstGeom>
          <a:noFill/>
        </p:spPr>
        <p:txBody>
          <a:bodyPr wrap="none" rtlCol="0">
            <a:spAutoFit/>
          </a:bodyPr>
          <a:lstStyle/>
          <a:p>
            <a:r>
              <a:rPr lang="en-IN" sz="4400" dirty="0" smtClean="0">
                <a:solidFill>
                  <a:schemeClr val="accent6">
                    <a:lumMod val="50000"/>
                  </a:schemeClr>
                </a:solidFill>
                <a:latin typeface="AR BERKLEY" pitchFamily="2" charset="0"/>
              </a:rPr>
              <a:t>Thank you</a:t>
            </a:r>
            <a:endParaRPr lang="en-IN" dirty="0">
              <a:solidFill>
                <a:schemeClr val="accent6">
                  <a:lumMod val="50000"/>
                </a:schemeClr>
              </a:solidFill>
              <a:latin typeface="AR BERKLEY" pitchFamily="2"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6125" y="302738"/>
            <a:ext cx="6804422" cy="705219"/>
          </a:xfrm>
        </p:spPr>
        <p:txBody>
          <a:bodyPr>
            <a:normAutofit/>
          </a:bodyPr>
          <a:lstStyle/>
          <a:p>
            <a:r>
              <a:rPr lang="en-IN" sz="3500" b="1" dirty="0" smtClean="0">
                <a:latin typeface="Cambria" pitchFamily="18" charset="0"/>
              </a:rPr>
              <a:t>Direction of houses</a:t>
            </a:r>
            <a:endParaRPr lang="en-IN" b="1" dirty="0">
              <a:latin typeface="Cambria" pitchFamily="18" charset="0"/>
            </a:endParaRPr>
          </a:p>
        </p:txBody>
      </p:sp>
      <p:pic>
        <p:nvPicPr>
          <p:cNvPr id="2051" name="Picture 3"/>
          <p:cNvPicPr>
            <a:picLocks noChangeAspect="1" noChangeArrowheads="1"/>
          </p:cNvPicPr>
          <p:nvPr/>
        </p:nvPicPr>
        <p:blipFill>
          <a:blip r:embed="rId2" cstate="print"/>
          <a:srcRect/>
          <a:stretch>
            <a:fillRect/>
          </a:stretch>
        </p:blipFill>
        <p:spPr bwMode="auto">
          <a:xfrm>
            <a:off x="57657" y="1931917"/>
            <a:ext cx="4562630" cy="3443852"/>
          </a:xfrm>
          <a:prstGeom prst="rect">
            <a:avLst/>
          </a:prstGeom>
          <a:noFill/>
          <a:ln w="9525">
            <a:noFill/>
            <a:miter lim="800000"/>
            <a:headEnd/>
            <a:tailEnd/>
          </a:ln>
          <a:effectLst/>
        </p:spPr>
      </p:pic>
      <p:pic>
        <p:nvPicPr>
          <p:cNvPr id="2052" name="Picture 4"/>
          <p:cNvPicPr>
            <a:picLocks noChangeAspect="1" noChangeArrowheads="1"/>
          </p:cNvPicPr>
          <p:nvPr/>
        </p:nvPicPr>
        <p:blipFill>
          <a:blip r:embed="rId3" cstate="print"/>
          <a:srcRect/>
          <a:stretch>
            <a:fillRect/>
          </a:stretch>
        </p:blipFill>
        <p:spPr bwMode="auto">
          <a:xfrm>
            <a:off x="5050814" y="1822691"/>
            <a:ext cx="4554669" cy="380506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136418"/>
            <a:ext cx="9912615" cy="4955787"/>
          </a:xfrm>
        </p:spPr>
        <p:style>
          <a:lnRef idx="2">
            <a:schemeClr val="accent2"/>
          </a:lnRef>
          <a:fillRef idx="1">
            <a:schemeClr val="lt1"/>
          </a:fillRef>
          <a:effectRef idx="0">
            <a:schemeClr val="accent2"/>
          </a:effectRef>
          <a:fontRef idx="minor">
            <a:schemeClr val="dk1"/>
          </a:fontRef>
        </p:style>
        <p:txBody>
          <a:bodyPr>
            <a:noAutofit/>
          </a:bodyPr>
          <a:lstStyle/>
          <a:p>
            <a:pPr algn="just"/>
            <a:r>
              <a:rPr lang="en-IN" sz="2200" b="1" dirty="0" smtClean="0">
                <a:latin typeface="Cambria" pitchFamily="18" charset="0"/>
              </a:rPr>
              <a:t>Floor</a:t>
            </a:r>
          </a:p>
          <a:p>
            <a:pPr algn="just"/>
            <a:r>
              <a:rPr lang="en-IN" sz="2200" dirty="0" smtClean="0">
                <a:latin typeface="Cambria" pitchFamily="18" charset="0"/>
              </a:rPr>
              <a:t>The inside floor of the barn should be of some impervious material which can be </a:t>
            </a:r>
            <a:r>
              <a:rPr lang="en-IN" sz="2200" dirty="0" smtClean="0">
                <a:solidFill>
                  <a:srgbClr val="FF0000"/>
                </a:solidFill>
                <a:latin typeface="Cambria" pitchFamily="18" charset="0"/>
              </a:rPr>
              <a:t>easily kept clean and dry and is not slippery</a:t>
            </a:r>
            <a:r>
              <a:rPr lang="en-IN" sz="2200" dirty="0" smtClean="0">
                <a:latin typeface="Cambria" pitchFamily="18" charset="0"/>
              </a:rPr>
              <a:t>. Paving with </a:t>
            </a:r>
            <a:r>
              <a:rPr lang="en-IN" sz="2200" dirty="0" smtClean="0">
                <a:solidFill>
                  <a:srgbClr val="FF0000"/>
                </a:solidFill>
                <a:latin typeface="Cambria" pitchFamily="18" charset="0"/>
              </a:rPr>
              <a:t>bricks</a:t>
            </a:r>
            <a:r>
              <a:rPr lang="en-IN" sz="2200" dirty="0" smtClean="0">
                <a:latin typeface="Cambria" pitchFamily="18" charset="0"/>
              </a:rPr>
              <a:t> can also serve ones purpose. </a:t>
            </a:r>
            <a:r>
              <a:rPr lang="en-IN" sz="2200" dirty="0" smtClean="0">
                <a:solidFill>
                  <a:srgbClr val="FF0000"/>
                </a:solidFill>
                <a:latin typeface="Cambria" pitchFamily="18" charset="0"/>
              </a:rPr>
              <a:t>Grooved </a:t>
            </a:r>
            <a:r>
              <a:rPr lang="en-IN" sz="2200" dirty="0" smtClean="0">
                <a:latin typeface="Cambria" pitchFamily="18" charset="0"/>
              </a:rPr>
              <a:t>cement concrete floor is still better.</a:t>
            </a:r>
          </a:p>
          <a:p>
            <a:pPr algn="just"/>
            <a:r>
              <a:rPr lang="en-IN" sz="2200" dirty="0" smtClean="0">
                <a:latin typeface="Cambria" pitchFamily="18" charset="0"/>
              </a:rPr>
              <a:t>The surface of the cowshed should be </a:t>
            </a:r>
            <a:r>
              <a:rPr lang="en-IN" sz="2200" dirty="0" smtClean="0">
                <a:solidFill>
                  <a:srgbClr val="FF0000"/>
                </a:solidFill>
                <a:latin typeface="Cambria" pitchFamily="18" charset="0"/>
              </a:rPr>
              <a:t>laid</a:t>
            </a:r>
            <a:r>
              <a:rPr lang="en-IN" sz="2200" dirty="0" smtClean="0">
                <a:latin typeface="Cambria" pitchFamily="18" charset="0"/>
              </a:rPr>
              <a:t> with a </a:t>
            </a:r>
            <a:r>
              <a:rPr lang="en-IN" sz="2200" dirty="0" smtClean="0">
                <a:solidFill>
                  <a:srgbClr val="FF0000"/>
                </a:solidFill>
                <a:latin typeface="Cambria" pitchFamily="18" charset="0"/>
              </a:rPr>
              <a:t>gradient of 1" to 1 14" from manger to excreta channel</a:t>
            </a:r>
            <a:r>
              <a:rPr lang="en-IN" sz="2200" dirty="0" smtClean="0">
                <a:latin typeface="Cambria" pitchFamily="18" charset="0"/>
              </a:rPr>
              <a:t>. An overall floor space of  </a:t>
            </a:r>
            <a:r>
              <a:rPr lang="en-IN" sz="2200" dirty="0" smtClean="0">
                <a:solidFill>
                  <a:srgbClr val="FF0000"/>
                </a:solidFill>
                <a:latin typeface="Cambria" pitchFamily="18" charset="0"/>
              </a:rPr>
              <a:t>65 to 70 </a:t>
            </a:r>
            <a:r>
              <a:rPr lang="en-IN" sz="2200" dirty="0" err="1" smtClean="0">
                <a:solidFill>
                  <a:srgbClr val="FF0000"/>
                </a:solidFill>
                <a:latin typeface="Cambria" pitchFamily="18" charset="0"/>
              </a:rPr>
              <a:t>sq.ft</a:t>
            </a:r>
            <a:r>
              <a:rPr lang="en-IN" sz="2200" dirty="0" smtClean="0">
                <a:solidFill>
                  <a:srgbClr val="FF0000"/>
                </a:solidFill>
                <a:latin typeface="Cambria" pitchFamily="18" charset="0"/>
              </a:rPr>
              <a:t>. Per adult cow </a:t>
            </a:r>
            <a:r>
              <a:rPr lang="en-IN" sz="2200" dirty="0" smtClean="0">
                <a:latin typeface="Cambria" pitchFamily="18" charset="0"/>
              </a:rPr>
              <a:t>should be satisfactory.</a:t>
            </a:r>
          </a:p>
          <a:p>
            <a:pPr algn="just"/>
            <a:r>
              <a:rPr lang="en-IN" sz="2200" b="1" dirty="0" smtClean="0">
                <a:latin typeface="Cambria" pitchFamily="18" charset="0"/>
              </a:rPr>
              <a:t>Walls</a:t>
            </a:r>
          </a:p>
          <a:p>
            <a:pPr algn="just"/>
            <a:r>
              <a:rPr lang="en-IN" sz="2200" dirty="0" smtClean="0">
                <a:latin typeface="Cambria" pitchFamily="18" charset="0"/>
              </a:rPr>
              <a:t>The inside of the walls should have a smooth hard· finish of cement, which will </a:t>
            </a:r>
            <a:r>
              <a:rPr lang="en-IN" sz="2200" dirty="0" smtClean="0">
                <a:solidFill>
                  <a:srgbClr val="FF0000"/>
                </a:solidFill>
                <a:latin typeface="Cambria" pitchFamily="18" charset="0"/>
              </a:rPr>
              <a:t>not allow any </a:t>
            </a:r>
            <a:r>
              <a:rPr lang="en-IN" sz="2200" dirty="0" err="1" smtClean="0">
                <a:solidFill>
                  <a:srgbClr val="FF0000"/>
                </a:solidFill>
                <a:latin typeface="Cambria" pitchFamily="18" charset="0"/>
              </a:rPr>
              <a:t>lodgment</a:t>
            </a:r>
            <a:r>
              <a:rPr lang="en-IN" sz="2200" dirty="0" smtClean="0">
                <a:solidFill>
                  <a:srgbClr val="FF0000"/>
                </a:solidFill>
                <a:latin typeface="Cambria" pitchFamily="18" charset="0"/>
              </a:rPr>
              <a:t> of dust and moisture</a:t>
            </a:r>
            <a:r>
              <a:rPr lang="en-IN" sz="2200" dirty="0" smtClean="0">
                <a:latin typeface="Cambria" pitchFamily="18" charset="0"/>
              </a:rPr>
              <a:t>. </a:t>
            </a:r>
            <a:r>
              <a:rPr lang="en-IN" sz="2200" dirty="0" smtClean="0">
                <a:solidFill>
                  <a:srgbClr val="FF0000"/>
                </a:solidFill>
                <a:latin typeface="Cambria" pitchFamily="18" charset="0"/>
              </a:rPr>
              <a:t>Comers should be round.</a:t>
            </a:r>
            <a:r>
              <a:rPr lang="en-IN" sz="2200" dirty="0" smtClean="0">
                <a:latin typeface="Cambria" pitchFamily="18" charset="0"/>
              </a:rPr>
              <a:t> For plains, dwarf walls about </a:t>
            </a:r>
            <a:r>
              <a:rPr lang="en-IN" sz="2200" dirty="0" smtClean="0">
                <a:solidFill>
                  <a:srgbClr val="FF0000"/>
                </a:solidFill>
                <a:latin typeface="Cambria" pitchFamily="18" charset="0"/>
              </a:rPr>
              <a:t>4 to 5 feet in height</a:t>
            </a:r>
            <a:r>
              <a:rPr lang="en-IN" sz="2200" dirty="0" smtClean="0">
                <a:latin typeface="Cambria" pitchFamily="18" charset="0"/>
              </a:rPr>
              <a:t> and </a:t>
            </a:r>
            <a:r>
              <a:rPr lang="en-IN" sz="2200" dirty="0" smtClean="0">
                <a:solidFill>
                  <a:srgbClr val="FF0000"/>
                </a:solidFill>
                <a:latin typeface="Cambria" pitchFamily="18" charset="0"/>
              </a:rPr>
              <a:t>roofs</a:t>
            </a:r>
            <a:r>
              <a:rPr lang="en-IN" sz="2200" dirty="0" smtClean="0">
                <a:latin typeface="Cambria" pitchFamily="18" charset="0"/>
              </a:rPr>
              <a:t> supported by </a:t>
            </a:r>
            <a:r>
              <a:rPr lang="en-IN" sz="2200" dirty="0" smtClean="0">
                <a:solidFill>
                  <a:srgbClr val="FF0000"/>
                </a:solidFill>
                <a:latin typeface="Cambria" pitchFamily="18" charset="0"/>
              </a:rPr>
              <a:t>masonry</a:t>
            </a:r>
            <a:r>
              <a:rPr lang="en-IN" sz="2200" dirty="0" smtClean="0">
                <a:latin typeface="Cambria" pitchFamily="18" charset="0"/>
              </a:rPr>
              <a:t> work or </a:t>
            </a:r>
            <a:r>
              <a:rPr lang="en-IN" sz="2200" dirty="0" smtClean="0">
                <a:solidFill>
                  <a:srgbClr val="FF0000"/>
                </a:solidFill>
                <a:latin typeface="Cambria" pitchFamily="18" charset="0"/>
              </a:rPr>
              <a:t>iron pillars</a:t>
            </a:r>
            <a:r>
              <a:rPr lang="en-IN" sz="2200" dirty="0" smtClean="0">
                <a:latin typeface="Cambria" pitchFamily="18" charset="0"/>
              </a:rPr>
              <a:t> will be best or more suitable. The open space in between supporting pillars will serve for light and air circulation.</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24188" y="335986"/>
            <a:ext cx="4032250" cy="957208"/>
          </a:xfrm>
        </p:spPr>
        <p:style>
          <a:lnRef idx="2">
            <a:schemeClr val="accent1">
              <a:shade val="50000"/>
            </a:schemeClr>
          </a:lnRef>
          <a:fillRef idx="1">
            <a:schemeClr val="accent1"/>
          </a:fillRef>
          <a:effectRef idx="0">
            <a:schemeClr val="accent1"/>
          </a:effectRef>
          <a:fontRef idx="minor">
            <a:schemeClr val="lt1"/>
          </a:fontRef>
        </p:style>
        <p:txBody>
          <a:bodyPr/>
          <a:lstStyle/>
          <a:p>
            <a:r>
              <a:rPr lang="en-IN" sz="4000" b="1" dirty="0" smtClean="0">
                <a:latin typeface="Cambria" pitchFamily="18" charset="0"/>
              </a:rPr>
              <a:t>Flooring</a:t>
            </a:r>
            <a:endParaRPr lang="en-IN" b="1" dirty="0">
              <a:latin typeface="Cambria" pitchFamily="18" charset="0"/>
            </a:endParaRPr>
          </a:p>
        </p:txBody>
      </p:sp>
      <p:pic>
        <p:nvPicPr>
          <p:cNvPr id="13314" name="Picture 2"/>
          <p:cNvPicPr>
            <a:picLocks noChangeAspect="1" noChangeArrowheads="1"/>
          </p:cNvPicPr>
          <p:nvPr/>
        </p:nvPicPr>
        <p:blipFill>
          <a:blip r:embed="rId2" cstate="print"/>
          <a:srcRect l="10667" t="4667" r="6667" b="4667"/>
          <a:stretch>
            <a:fillRect/>
          </a:stretch>
        </p:blipFill>
        <p:spPr bwMode="auto">
          <a:xfrm>
            <a:off x="2111438" y="1763613"/>
            <a:ext cx="3216906" cy="3527848"/>
          </a:xfrm>
          <a:prstGeom prst="rect">
            <a:avLst/>
          </a:prstGeom>
          <a:noFill/>
          <a:ln w="9525">
            <a:noFill/>
            <a:miter lim="800000"/>
            <a:headEnd/>
            <a:tailEnd/>
          </a:ln>
        </p:spPr>
      </p:pic>
      <p:pic>
        <p:nvPicPr>
          <p:cNvPr id="13315" name="Picture 3"/>
          <p:cNvPicPr>
            <a:picLocks noChangeAspect="1" noChangeArrowheads="1"/>
          </p:cNvPicPr>
          <p:nvPr/>
        </p:nvPicPr>
        <p:blipFill>
          <a:blip r:embed="rId3" cstate="print"/>
          <a:srcRect l="10000" t="2000" r="7333" b="4667"/>
          <a:stretch>
            <a:fillRect/>
          </a:stretch>
        </p:blipFill>
        <p:spPr bwMode="auto">
          <a:xfrm>
            <a:off x="6216385" y="1856049"/>
            <a:ext cx="3192198" cy="360371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84005" y="243940"/>
            <a:ext cx="9876938" cy="4123872"/>
          </a:xfrm>
          <a:prstGeom prst="rect">
            <a:avLst/>
          </a:prstGeom>
          <a:noFill/>
          <a:ln w="9525">
            <a:noFill/>
            <a:miter lim="800000"/>
            <a:headEnd/>
            <a:tailEnd/>
          </a:ln>
          <a:effectLst/>
        </p:spPr>
      </p:pic>
      <p:pic>
        <p:nvPicPr>
          <p:cNvPr id="3075" name="Picture 3"/>
          <p:cNvPicPr>
            <a:picLocks noChangeAspect="1" noChangeArrowheads="1"/>
          </p:cNvPicPr>
          <p:nvPr/>
        </p:nvPicPr>
        <p:blipFill>
          <a:blip r:embed="rId3" cstate="print"/>
          <a:srcRect/>
          <a:stretch>
            <a:fillRect/>
          </a:stretch>
        </p:blipFill>
        <p:spPr bwMode="auto">
          <a:xfrm>
            <a:off x="187368" y="4441310"/>
            <a:ext cx="9725247" cy="295037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2016" y="0"/>
            <a:ext cx="9576594" cy="7559675"/>
          </a:xfrm>
        </p:spPr>
        <p:style>
          <a:lnRef idx="2">
            <a:schemeClr val="accent4"/>
          </a:lnRef>
          <a:fillRef idx="1">
            <a:schemeClr val="lt1"/>
          </a:fillRef>
          <a:effectRef idx="0">
            <a:schemeClr val="accent4"/>
          </a:effectRef>
          <a:fontRef idx="minor">
            <a:schemeClr val="dk1"/>
          </a:fontRef>
        </p:style>
        <p:txBody>
          <a:bodyPr>
            <a:noAutofit/>
          </a:bodyPr>
          <a:lstStyle/>
          <a:p>
            <a:pPr algn="just"/>
            <a:r>
              <a:rPr lang="en-IN" sz="2400" b="1" dirty="0" smtClean="0">
                <a:latin typeface="Cambria" pitchFamily="18" charset="0"/>
              </a:rPr>
              <a:t>Roof</a:t>
            </a:r>
          </a:p>
          <a:p>
            <a:pPr algn="just"/>
            <a:r>
              <a:rPr lang="en-IN" sz="2400" dirty="0" smtClean="0">
                <a:latin typeface="Cambria" pitchFamily="18" charset="0"/>
              </a:rPr>
              <a:t>Roof of the barn may be of asbestos sheet or tiles. </a:t>
            </a:r>
            <a:r>
              <a:rPr lang="en-IN" sz="2400" dirty="0" smtClean="0">
                <a:solidFill>
                  <a:srgbClr val="FF0000"/>
                </a:solidFill>
                <a:latin typeface="Cambria" pitchFamily="18" charset="0"/>
              </a:rPr>
              <a:t>Corrugated </a:t>
            </a:r>
            <a:r>
              <a:rPr lang="en-IN" sz="2400" dirty="0" smtClean="0">
                <a:latin typeface="Cambria" pitchFamily="18" charset="0"/>
              </a:rPr>
              <a:t>iron sheets have the </a:t>
            </a:r>
            <a:r>
              <a:rPr lang="en-IN" sz="2400" dirty="0" smtClean="0">
                <a:solidFill>
                  <a:srgbClr val="FF0000"/>
                </a:solidFill>
                <a:latin typeface="Cambria" pitchFamily="18" charset="0"/>
              </a:rPr>
              <a:t>disadvantage of making extreme fluctuations</a:t>
            </a:r>
            <a:r>
              <a:rPr lang="en-IN" sz="2400" dirty="0" smtClean="0">
                <a:latin typeface="Cambria" pitchFamily="18" charset="0"/>
              </a:rPr>
              <a:t> in the inside temperature of the barn in different seasons. However, iron sheets with </a:t>
            </a:r>
            <a:r>
              <a:rPr lang="en-IN" sz="2400" dirty="0" err="1" smtClean="0">
                <a:solidFill>
                  <a:srgbClr val="FF0000"/>
                </a:solidFill>
                <a:latin typeface="Cambria" pitchFamily="18" charset="0"/>
              </a:rPr>
              <a:t>aluminum</a:t>
            </a:r>
            <a:r>
              <a:rPr lang="en-IN" sz="2400" dirty="0" smtClean="0">
                <a:solidFill>
                  <a:srgbClr val="FF0000"/>
                </a:solidFill>
                <a:latin typeface="Cambria" pitchFamily="18" charset="0"/>
              </a:rPr>
              <a:t> painted tops to reflect sunrays and bottoms</a:t>
            </a:r>
            <a:r>
              <a:rPr lang="en-IN" sz="2400" dirty="0" smtClean="0">
                <a:latin typeface="Cambria" pitchFamily="18" charset="0"/>
              </a:rPr>
              <a:t> provided with </a:t>
            </a:r>
            <a:r>
              <a:rPr lang="en-IN" sz="2400" dirty="0" smtClean="0">
                <a:solidFill>
                  <a:srgbClr val="FF0000"/>
                </a:solidFill>
                <a:latin typeface="Cambria" pitchFamily="18" charset="0"/>
              </a:rPr>
              <a:t>wooden insulated ceilings</a:t>
            </a:r>
            <a:r>
              <a:rPr lang="en-IN" sz="2400" dirty="0" smtClean="0">
                <a:latin typeface="Cambria" pitchFamily="18" charset="0"/>
              </a:rPr>
              <a:t> can also achieve the objective. </a:t>
            </a:r>
            <a:r>
              <a:rPr lang="en-IN" sz="2400" dirty="0" smtClean="0">
                <a:solidFill>
                  <a:srgbClr val="FF0000"/>
                </a:solidFill>
                <a:latin typeface="Cambria" pitchFamily="18" charset="0"/>
              </a:rPr>
              <a:t>A height of 8 feet</a:t>
            </a:r>
            <a:r>
              <a:rPr lang="en-IN" sz="2400" dirty="0" smtClean="0">
                <a:latin typeface="Cambria" pitchFamily="18" charset="0"/>
              </a:rPr>
              <a:t> at the sides and </a:t>
            </a:r>
            <a:r>
              <a:rPr lang="en-IN" sz="2400" dirty="0" smtClean="0">
                <a:solidFill>
                  <a:srgbClr val="FF0000"/>
                </a:solidFill>
                <a:latin typeface="Cambria" pitchFamily="18" charset="0"/>
              </a:rPr>
              <a:t>15 feet at the ridge</a:t>
            </a:r>
            <a:r>
              <a:rPr lang="en-IN" sz="2400" dirty="0" smtClean="0">
                <a:latin typeface="Cambria" pitchFamily="18" charset="0"/>
              </a:rPr>
              <a:t> will be sufficient to give the necessary air space to the cows. An adult cow requires at least about </a:t>
            </a:r>
            <a:r>
              <a:rPr lang="en-IN" sz="2400" dirty="0" smtClean="0">
                <a:solidFill>
                  <a:srgbClr val="FF0000"/>
                </a:solidFill>
                <a:latin typeface="Cambria" pitchFamily="18" charset="0"/>
              </a:rPr>
              <a:t>800 cubic feet of air space </a:t>
            </a:r>
            <a:r>
              <a:rPr lang="en-IN" sz="2400" dirty="0" smtClean="0">
                <a:latin typeface="Cambria" pitchFamily="18" charset="0"/>
              </a:rPr>
              <a:t>under tropical conditions. To make ventilation more effective a continuous ridge ventilation is considered most desirable.</a:t>
            </a:r>
          </a:p>
          <a:p>
            <a:r>
              <a:rPr lang="en-IN" sz="2400" b="1" dirty="0" smtClean="0">
                <a:latin typeface="Cambria" pitchFamily="18" charset="0"/>
              </a:rPr>
              <a:t>Manger</a:t>
            </a:r>
          </a:p>
          <a:p>
            <a:pPr algn="just"/>
            <a:r>
              <a:rPr lang="en-IN" sz="2400" dirty="0" smtClean="0">
                <a:latin typeface="Cambria" pitchFamily="18" charset="0"/>
              </a:rPr>
              <a:t>Cement concrete continuous manger with removable partitions is the best from the point of view of durability and cleanliness. A height of </a:t>
            </a:r>
            <a:r>
              <a:rPr lang="en-IN" sz="2400" dirty="0" smtClean="0">
                <a:solidFill>
                  <a:srgbClr val="FF0000"/>
                </a:solidFill>
                <a:latin typeface="Cambria" pitchFamily="18" charset="0"/>
              </a:rPr>
              <a:t>1 '-4" for a high front manger</a:t>
            </a:r>
            <a:r>
              <a:rPr lang="en-IN" sz="2400" dirty="0" smtClean="0">
                <a:latin typeface="Cambria" pitchFamily="18" charset="0"/>
              </a:rPr>
              <a:t> and </a:t>
            </a:r>
            <a:r>
              <a:rPr lang="en-IN" sz="2400" dirty="0" smtClean="0">
                <a:solidFill>
                  <a:srgbClr val="FF0000"/>
                </a:solidFill>
                <a:latin typeface="Cambria" pitchFamily="18" charset="0"/>
              </a:rPr>
              <a:t>6" to 9" for a low front manger </a:t>
            </a:r>
            <a:r>
              <a:rPr lang="en-IN" sz="2400" dirty="0" smtClean="0">
                <a:latin typeface="Cambria" pitchFamily="18" charset="0"/>
              </a:rPr>
              <a:t>is considered sufficient. </a:t>
            </a:r>
            <a:r>
              <a:rPr lang="en-IN" sz="2400" dirty="0" smtClean="0">
                <a:solidFill>
                  <a:srgbClr val="FF0000"/>
                </a:solidFill>
                <a:latin typeface="Cambria" pitchFamily="18" charset="0"/>
              </a:rPr>
              <a:t>Low front</a:t>
            </a:r>
            <a:r>
              <a:rPr lang="en-IN" sz="2400" dirty="0" smtClean="0">
                <a:latin typeface="Cambria" pitchFamily="18" charset="0"/>
              </a:rPr>
              <a:t> mangers are more comfortable for cattle but high front. mangers </a:t>
            </a:r>
            <a:r>
              <a:rPr lang="en-IN" sz="2400" dirty="0" smtClean="0">
                <a:solidFill>
                  <a:srgbClr val="FF0000"/>
                </a:solidFill>
                <a:latin typeface="Cambria" pitchFamily="18" charset="0"/>
              </a:rPr>
              <a:t>prevent feed wastage</a:t>
            </a:r>
            <a:r>
              <a:rPr lang="en-IN" sz="2400" dirty="0" smtClean="0">
                <a:latin typeface="Cambria" pitchFamily="18" charset="0"/>
              </a:rPr>
              <a:t>. The height at the back of the manger should be kept at </a:t>
            </a:r>
            <a:r>
              <a:rPr lang="en-IN" sz="2400" dirty="0" smtClean="0">
                <a:solidFill>
                  <a:srgbClr val="FF0000"/>
                </a:solidFill>
                <a:latin typeface="Cambria" pitchFamily="18" charset="0"/>
              </a:rPr>
              <a:t>2'-6" to 3"</a:t>
            </a:r>
            <a:r>
              <a:rPr lang="en-IN" sz="2400" dirty="0" smtClean="0">
                <a:latin typeface="Cambria" pitchFamily="18" charset="0"/>
              </a:rPr>
              <a:t>. An overall width of</a:t>
            </a:r>
            <a:r>
              <a:rPr lang="en-IN" sz="2400" dirty="0" smtClean="0">
                <a:solidFill>
                  <a:srgbClr val="FF0000"/>
                </a:solidFill>
                <a:latin typeface="Cambria" pitchFamily="18" charset="0"/>
              </a:rPr>
              <a:t> 2' to 2 1/2'</a:t>
            </a:r>
            <a:r>
              <a:rPr lang="en-IN" sz="2400" dirty="0" smtClean="0">
                <a:latin typeface="Cambria" pitchFamily="18" charset="0"/>
              </a:rPr>
              <a:t> is sufficient for a good manger.  </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Noto Sans CJK SC Regular"/>
        <a:cs typeface="Noto Sans CJK SC Regular"/>
      </a:majorFont>
      <a:minorFont>
        <a:latin typeface="Arial"/>
        <a:ea typeface="Noto Sans CJK SC Regular"/>
        <a:cs typeface="Noto Sans CJK SC Regula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sz="1800" b="0" i="0" u="none" strike="noStrike" cap="none" normalizeH="0" baseline="0" smtClean="0">
            <a:ln>
              <a:noFill/>
            </a:ln>
            <a:solidFill>
              <a:schemeClr val="bg1"/>
            </a:solidFill>
            <a:effectLst/>
            <a:latin typeface="Arial" panose="020B0604020202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sz="1800" b="0" i="0" u="none" strike="noStrike" cap="none" normalizeH="0" baseline="0" smtClean="0">
            <a:ln>
              <a:noFill/>
            </a:ln>
            <a:solidFill>
              <a:schemeClr val="bg1"/>
            </a:solidFill>
            <a:effectLst/>
            <a:latin typeface="Arial" panose="020B0604020202020204" pitchFamily="34"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118</TotalTime>
  <Words>1304</Words>
  <Application>Microsoft Office PowerPoint</Application>
  <PresentationFormat>Custom</PresentationFormat>
  <Paragraphs>80</Paragraphs>
  <Slides>43</Slides>
  <Notes>0</Notes>
  <HiddenSlides>0</HiddenSlides>
  <MMClips>0</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Office Theme</vt:lpstr>
      <vt:lpstr>Livestock &amp; Poultry Management</vt:lpstr>
      <vt:lpstr>Arrangement of cow in an organised farm</vt:lpstr>
      <vt:lpstr>Cattle Shed</vt:lpstr>
      <vt:lpstr>Slide 4</vt:lpstr>
      <vt:lpstr>Direction of houses</vt:lpstr>
      <vt:lpstr>Slide 6</vt:lpstr>
      <vt:lpstr>Flooring</vt:lpstr>
      <vt:lpstr>Slide 8</vt:lpstr>
      <vt:lpstr>Slide 9</vt:lpstr>
      <vt:lpstr>Slide 10</vt:lpstr>
      <vt:lpstr>Types of Roofs</vt:lpstr>
      <vt:lpstr>Roof design</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EC houses</vt:lpstr>
      <vt:lpstr>Slide 32</vt:lpstr>
      <vt:lpstr>Types of curtains</vt:lpstr>
      <vt:lpstr>Arrangement of feeder and drinker</vt:lpstr>
      <vt:lpstr>Slide 35</vt:lpstr>
      <vt:lpstr>Drinker</vt:lpstr>
      <vt:lpstr>Slide 37</vt:lpstr>
      <vt:lpstr>Feeder</vt:lpstr>
      <vt:lpstr>Slide 39</vt:lpstr>
      <vt:lpstr>Gas production in poultry house</vt:lpstr>
      <vt:lpstr>Other equipment</vt:lpstr>
      <vt:lpstr>Slide 42</vt:lpstr>
      <vt:lpstr>Slide 43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5 years Perspective Plan  (2018-23)</dc:title>
  <dc:creator>Gouri Sahu</dc:creator>
  <cp:lastModifiedBy>user</cp:lastModifiedBy>
  <cp:revision>20</cp:revision>
  <cp:lastPrinted>1601-01-01T00:00:00Z</cp:lastPrinted>
  <dcterms:created xsi:type="dcterms:W3CDTF">2018-01-17T07:28:50Z</dcterms:created>
  <dcterms:modified xsi:type="dcterms:W3CDTF">2021-03-07T15:59:07Z</dcterms:modified>
</cp:coreProperties>
</file>