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63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F9DED-6453-8C93-776F-93FA2D536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F45C6-E539-988B-5B80-8E403DA05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2FC-B1BC-6181-AD00-4ADEF8CF2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9BBB-0939-4B4F-9FD3-7E7375873AD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20611-8B2F-13D2-49B2-EF16FB85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8BE6D-1CE4-A85C-DB22-3B369378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D361-F7EB-4ECF-B2C9-F774DF39B2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626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AFE8D-2C4F-B8EB-1476-B5B97874A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11DEB-4035-DAC8-74A6-4D11782F5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B4AA6-7B4E-2FC0-1493-715596F0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9BBB-0939-4B4F-9FD3-7E7375873AD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CCF25-0E89-97E4-D15B-8E7B9E387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98C8D-4375-3ACF-ED72-4B98A6C3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D361-F7EB-4ECF-B2C9-F774DF39B2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536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33D13-4A4C-B5A5-9DAD-5D6C7124C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85201-6AF0-D6D0-5B12-37C5D0BA2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BBBD6-7EE4-5569-B4F2-77DD7980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9BBB-0939-4B4F-9FD3-7E7375873AD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7779F-364A-7B2C-F206-1382D402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35171-F47F-1877-3E87-5C5A258DE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D361-F7EB-4ECF-B2C9-F774DF39B2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004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FC5F4-3457-189D-29D0-C61111ADD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CF51F-42A1-C417-A22A-7A997FFC6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A156E-CC0D-933A-D23F-F78DDB085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9BBB-0939-4B4F-9FD3-7E7375873AD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8315B-9893-3C3E-ECE1-C17DC6FB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9BD00-FD7C-A54A-A1F7-C773E4BB4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D361-F7EB-4ECF-B2C9-F774DF39B2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548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143C1-6E26-AE4E-263A-1F1EB59AA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5CBC9-BA71-BE66-DFA0-7E275CE6D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8DC69-36B8-CBAB-92EB-C5E2DACA1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9BBB-0939-4B4F-9FD3-7E7375873AD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72693-0045-8651-D8B3-B77C88A54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E9642-AA2B-2162-E218-DF3E029D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D361-F7EB-4ECF-B2C9-F774DF39B2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921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4BD66-0464-04F3-9660-6931480E3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718C2-4982-02E6-EE2F-41F1F6DAD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30E5D-904A-15CC-43C7-1A46AF6BB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2D613-0A6A-9104-7A5B-8C145D65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9BBB-0939-4B4F-9FD3-7E7375873AD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BFA85-1409-1924-C264-A5EC592C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AD681-7ED1-68C3-CB4A-9B8C02AA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D361-F7EB-4ECF-B2C9-F774DF39B2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444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0EFC-07E8-B3B7-DC56-EDE3C1E0C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73B6E-48A9-DA2D-C21C-60B43BEF5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18BC4-9E29-0CD6-13EC-8543B81FA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281371-CA95-7C82-2F0B-C6C8BEAF2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AB6A75-A9B4-5B68-1EA3-C86CEEF18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A659EB-1998-E95D-D0CD-6CF32C5F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9BBB-0939-4B4F-9FD3-7E7375873AD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487B8D-9D23-825E-D51E-4FAFF1EC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4F5131-B9AA-2395-0793-DAA32D7C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D361-F7EB-4ECF-B2C9-F774DF39B2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7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52971-B855-7B52-14E9-FE3A8D348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3B3746-9A97-B4BA-6459-AA2C8B19C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9BBB-0939-4B4F-9FD3-7E7375873AD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88AA1-08E9-1EC6-2D35-650BDDAF7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6F496-4891-6614-40C6-5F04DAFC9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D361-F7EB-4ECF-B2C9-F774DF39B2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812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68D9C2-EEFC-81AF-C0A7-28EF0106B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9BBB-0939-4B4F-9FD3-7E7375873AD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D30063-E624-6203-4CC3-E8015F3E2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2BE44-C061-6C76-FD63-415A38EF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D361-F7EB-4ECF-B2C9-F774DF39B2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933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98CFB-9FB6-5236-8763-F59EF9C5B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9D8B8-D1DA-A9F2-528A-0868FCB3C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728BC-223B-CA07-BF6C-AD2DF164D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96464-D418-C433-3FC5-81ABCC47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9BBB-0939-4B4F-9FD3-7E7375873AD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2ECD1-6F1D-8D4B-1CA6-D0DFEA60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634CF-DC47-EC4D-A3FE-0E6B2884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D361-F7EB-4ECF-B2C9-F774DF39B2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02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7AD53-D334-C580-191C-E8F111F56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A5A377-DC85-2F21-A031-50CF86FFC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C8F843-58B3-02BB-9B64-F4D76EFAC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67181-A1B4-FBB9-01A8-B2F5DCA66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9BBB-0939-4B4F-9FD3-7E7375873AD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B0CFB-280E-3B50-03B2-90A6E8743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A4222-DDB6-FCB0-C340-52CB5737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D361-F7EB-4ECF-B2C9-F774DF39B2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537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F45235-5BFF-5D28-435A-1D929FC55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61145-61C3-74FE-7F71-6DF7CEC9D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6859A-5B0A-567B-622B-2C9649E228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89BBB-0939-4B4F-9FD3-7E7375873AD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C094F-A8B7-D81B-D9DD-2903DBF137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A3F49-D433-6B4A-B787-A8AD4B28E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DD361-F7EB-4ECF-B2C9-F774DF39B2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246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2288AD-4FAB-4AE2-0A06-A558D45890E1}"/>
              </a:ext>
            </a:extLst>
          </p:cNvPr>
          <p:cNvSpPr txBox="1"/>
          <p:nvPr/>
        </p:nvSpPr>
        <p:spPr>
          <a:xfrm>
            <a:off x="256309" y="443344"/>
            <a:ext cx="1167938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QUESTIONS</a:t>
            </a:r>
          </a:p>
          <a:p>
            <a:endParaRPr lang="en-IN" sz="24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active immunity?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Serum of animals immunized with attenuated Tetanus virus could cure fresh animals injected with these pathogens – Active/Passive immunity?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Vaccine induced immunity – Active/Passive?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 venom therapy – Humoral or cell mediated immunity?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pathogen can induce better immune response – Non-attenuated</a:t>
            </a:r>
          </a:p>
          <a:p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or attenuated?</a:t>
            </a:r>
          </a:p>
          <a:p>
            <a:endParaRPr lang="en-IN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Humoral immunity is active or passive?</a:t>
            </a:r>
          </a:p>
        </p:txBody>
      </p:sp>
    </p:spTree>
    <p:extLst>
      <p:ext uri="{BB962C8B-B14F-4D97-AF65-F5344CB8AC3E}">
        <p14:creationId xmlns:p14="http://schemas.microsoft.com/office/powerpoint/2010/main" val="178968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A939BDE-D8FB-7AB1-3F90-BBF6490FE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07" y="0"/>
            <a:ext cx="10640239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876803-0C2A-7260-F4B6-3F085C840184}"/>
              </a:ext>
            </a:extLst>
          </p:cNvPr>
          <p:cNvSpPr txBox="1"/>
          <p:nvPr/>
        </p:nvSpPr>
        <p:spPr>
          <a:xfrm>
            <a:off x="0" y="346366"/>
            <a:ext cx="41375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u="sng" dirty="0">
                <a:solidFill>
                  <a:srgbClr val="FF0000"/>
                </a:solidFill>
              </a:rPr>
              <a:t>HAEMATOPOESIS</a:t>
            </a:r>
          </a:p>
          <a:p>
            <a:r>
              <a:rPr lang="en-IN" sz="2400" dirty="0">
                <a:solidFill>
                  <a:srgbClr val="0070C0"/>
                </a:solidFill>
              </a:rPr>
              <a:t>Process of blood cell formation</a:t>
            </a:r>
          </a:p>
          <a:p>
            <a:r>
              <a:rPr lang="en-IN" sz="2400" dirty="0">
                <a:solidFill>
                  <a:srgbClr val="0070C0"/>
                </a:solidFill>
              </a:rPr>
              <a:t>From HSC.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551508-4679-B13B-595B-8CCF1E3F4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4813" y="5123000"/>
            <a:ext cx="2367187" cy="1735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5F2546-C234-B832-689C-580ADE02ECE7}"/>
              </a:ext>
            </a:extLst>
          </p:cNvPr>
          <p:cNvSpPr txBox="1"/>
          <p:nvPr/>
        </p:nvSpPr>
        <p:spPr>
          <a:xfrm>
            <a:off x="10557164" y="4710545"/>
            <a:ext cx="1761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/>
              <a:t>Self renewal</a:t>
            </a:r>
          </a:p>
        </p:txBody>
      </p:sp>
    </p:spTree>
    <p:extLst>
      <p:ext uri="{BB962C8B-B14F-4D97-AF65-F5344CB8AC3E}">
        <p14:creationId xmlns:p14="http://schemas.microsoft.com/office/powerpoint/2010/main" val="88870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E2112A-8797-E40C-8E1D-1177A5CE9B6F}"/>
              </a:ext>
            </a:extLst>
          </p:cNvPr>
          <p:cNvSpPr txBox="1"/>
          <p:nvPr/>
        </p:nvSpPr>
        <p:spPr>
          <a:xfrm>
            <a:off x="2410021" y="0"/>
            <a:ext cx="7159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u="sng" dirty="0">
                <a:solidFill>
                  <a:srgbClr val="FF0000"/>
                </a:solidFill>
              </a:rPr>
              <a:t>HAEMATOPOESIS DURING EMBRYONIC DEVELOPMENT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C572D8-0123-BDD3-8316-B1FFCF89B5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749"/>
          <a:stretch/>
        </p:blipFill>
        <p:spPr>
          <a:xfrm>
            <a:off x="659956" y="461665"/>
            <a:ext cx="10382115" cy="584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88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Bikash Sahu</dc:creator>
  <cp:lastModifiedBy>Bikash Sahu</cp:lastModifiedBy>
  <cp:revision>1</cp:revision>
  <dcterms:created xsi:type="dcterms:W3CDTF">2023-02-16T15:45:02Z</dcterms:created>
  <dcterms:modified xsi:type="dcterms:W3CDTF">2023-02-16T15:45:29Z</dcterms:modified>
</cp:coreProperties>
</file>