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sz="3200" dirty="0" smtClean="0">
                <a:latin typeface="Times New Roman" pitchFamily="18" charset="0"/>
                <a:cs typeface="Times New Roman" pitchFamily="18" charset="0"/>
              </a:rPr>
              <a:t>Sources of Agricultural  -Finance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 smtClean="0"/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Agricultural finance is the provision of multiple types of services dedicated to supporting both on- and off-farm agricultural activities and businesses including input provision, production, and distribution, wholesale, processing and marketing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 Agricultural credit in India is available to farmers and other people working in the farming sector in India from various sources.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Sources of agricultural credit can be broadly classified into institutional and non-institutional sources. 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Non-Institutional sources include moneylenders, traders and commission agents, relatives and landlords,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Institutional sources include co-operatives, commercial banks including the SBI Group, RBI and NABARD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>
              <a:solidFill>
                <a:srgbClr val="813588"/>
              </a:solidFill>
              <a:latin typeface="Roboto"/>
            </a:endParaRP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>
              <a:solidFill>
                <a:srgbClr val="813588"/>
              </a:solidFill>
              <a:latin typeface="Roboto"/>
            </a:endParaRP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026" name="AutoShape 2" descr="Rural Bank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8" name="Picture 4" descr="Institutional Source of Credi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2362200"/>
            <a:ext cx="6686550" cy="3257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 smtClean="0">
              <a:solidFill>
                <a:srgbClr val="813588"/>
              </a:solidFill>
              <a:latin typeface="Roboto"/>
            </a:endParaRPr>
          </a:p>
          <a:p>
            <a:pPr>
              <a:buNone/>
            </a:pPr>
            <a:r>
              <a:rPr lang="en-US" dirty="0" smtClean="0">
                <a:solidFill>
                  <a:srgbClr val="333333"/>
                </a:solidFill>
                <a:latin typeface="Roboto"/>
              </a:rPr>
              <a:t> </a:t>
            </a:r>
          </a:p>
          <a:p>
            <a:pPr>
              <a:buNone/>
            </a:pPr>
            <a:r>
              <a:rPr lang="en-US" dirty="0" smtClean="0">
                <a:solidFill>
                  <a:srgbClr val="333333"/>
                </a:solidFill>
                <a:latin typeface="Roboto"/>
              </a:rPr>
              <a:t> 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endParaRPr lang="en-US" dirty="0" smtClean="0">
              <a:solidFill>
                <a:srgbClr val="813588"/>
              </a:solidFill>
              <a:latin typeface="Roboto"/>
            </a:endParaRPr>
          </a:p>
          <a:p>
            <a:pPr>
              <a:buNone/>
            </a:pPr>
            <a:r>
              <a:rPr lang="en-US" dirty="0" smtClean="0">
                <a:solidFill>
                  <a:srgbClr val="333333"/>
                </a:solidFill>
                <a:latin typeface="Roboto"/>
              </a:rPr>
              <a:t> </a:t>
            </a:r>
          </a:p>
          <a:p>
            <a:endParaRPr lang="en-US" dirty="0" smtClean="0">
              <a:solidFill>
                <a:srgbClr val="333333"/>
              </a:solidFill>
              <a:latin typeface="Roboto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16386" name="Picture 2" descr="Non-Institutional Source of Credi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286000"/>
            <a:ext cx="6448425" cy="2486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	</a:t>
            </a:r>
            <a:endParaRPr lang="en-US" dirty="0"/>
          </a:p>
        </p:txBody>
      </p:sp>
      <p:pic>
        <p:nvPicPr>
          <p:cNvPr id="17410" name="Picture 2" descr="Role of Rural Banking in Rural Developmen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981200"/>
            <a:ext cx="7848600" cy="3733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31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Sources of Agricultural  -Finance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ndurg</dc:creator>
  <cp:lastModifiedBy>ndurg</cp:lastModifiedBy>
  <cp:revision>11</cp:revision>
  <dcterms:created xsi:type="dcterms:W3CDTF">2006-08-16T00:00:00Z</dcterms:created>
  <dcterms:modified xsi:type="dcterms:W3CDTF">2020-06-08T13:59:10Z</dcterms:modified>
</cp:coreProperties>
</file>