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kamguang" userId="5ec935cca9ee7a5c" providerId="LiveId" clId="{C348AAB8-903C-4FDD-B457-82C10AFF6A3B}"/>
    <pc:docChg chg="undo redo custSel addSld modSld sldOrd">
      <pc:chgData name="Makamguang" userId="5ec935cca9ee7a5c" providerId="LiveId" clId="{C348AAB8-903C-4FDD-B457-82C10AFF6A3B}" dt="2023-01-23T06:54:40.375" v="189"/>
      <pc:docMkLst>
        <pc:docMk/>
      </pc:docMkLst>
      <pc:sldChg chg="addSp delSp modSp mod">
        <pc:chgData name="Makamguang" userId="5ec935cca9ee7a5c" providerId="LiveId" clId="{C348AAB8-903C-4FDD-B457-82C10AFF6A3B}" dt="2023-01-23T06:42:25.928" v="142" actId="14100"/>
        <pc:sldMkLst>
          <pc:docMk/>
          <pc:sldMk cId="1125850283" sldId="256"/>
        </pc:sldMkLst>
        <pc:spChg chg="mod">
          <ac:chgData name="Makamguang" userId="5ec935cca9ee7a5c" providerId="LiveId" clId="{C348AAB8-903C-4FDD-B457-82C10AFF6A3B}" dt="2023-01-23T06:41:19.307" v="132" actId="1076"/>
          <ac:spMkLst>
            <pc:docMk/>
            <pc:sldMk cId="1125850283" sldId="256"/>
            <ac:spMk id="2" creationId="{BF1F833A-30FB-3C53-0E61-190923190FC7}"/>
          </ac:spMkLst>
        </pc:spChg>
        <pc:spChg chg="del">
          <ac:chgData name="Makamguang" userId="5ec935cca9ee7a5c" providerId="LiveId" clId="{C348AAB8-903C-4FDD-B457-82C10AFF6A3B}" dt="2023-01-23T06:41:49.593" v="138" actId="21"/>
          <ac:spMkLst>
            <pc:docMk/>
            <pc:sldMk cId="1125850283" sldId="256"/>
            <ac:spMk id="3" creationId="{F6271181-EA78-0E54-D4CB-06469913DB13}"/>
          </ac:spMkLst>
        </pc:spChg>
        <pc:picChg chg="add mod">
          <ac:chgData name="Makamguang" userId="5ec935cca9ee7a5c" providerId="LiveId" clId="{C348AAB8-903C-4FDD-B457-82C10AFF6A3B}" dt="2023-01-23T06:42:25.928" v="142" actId="14100"/>
          <ac:picMkLst>
            <pc:docMk/>
            <pc:sldMk cId="1125850283" sldId="256"/>
            <ac:picMk id="1026" creationId="{21F10E93-5C54-93F1-DE71-80B155985CEE}"/>
          </ac:picMkLst>
        </pc:picChg>
      </pc:sldChg>
      <pc:sldChg chg="modSp mod">
        <pc:chgData name="Makamguang" userId="5ec935cca9ee7a5c" providerId="LiveId" clId="{C348AAB8-903C-4FDD-B457-82C10AFF6A3B}" dt="2023-01-23T06:39:10.359" v="128" actId="20577"/>
        <pc:sldMkLst>
          <pc:docMk/>
          <pc:sldMk cId="2427222821" sldId="257"/>
        </pc:sldMkLst>
        <pc:spChg chg="mod">
          <ac:chgData name="Makamguang" userId="5ec935cca9ee7a5c" providerId="LiveId" clId="{C348AAB8-903C-4FDD-B457-82C10AFF6A3B}" dt="2023-01-23T06:39:10.359" v="128" actId="20577"/>
          <ac:spMkLst>
            <pc:docMk/>
            <pc:sldMk cId="2427222821" sldId="257"/>
            <ac:spMk id="3" creationId="{BD1DEDA2-4712-B9C3-E432-590B9AE11ABA}"/>
          </ac:spMkLst>
        </pc:spChg>
      </pc:sldChg>
      <pc:sldChg chg="addSp modSp mod">
        <pc:chgData name="Makamguang" userId="5ec935cca9ee7a5c" providerId="LiveId" clId="{C348AAB8-903C-4FDD-B457-82C10AFF6A3B}" dt="2023-01-23T06:45:12.556" v="153" actId="14100"/>
        <pc:sldMkLst>
          <pc:docMk/>
          <pc:sldMk cId="4234056656" sldId="259"/>
        </pc:sldMkLst>
        <pc:spChg chg="mod">
          <ac:chgData name="Makamguang" userId="5ec935cca9ee7a5c" providerId="LiveId" clId="{C348AAB8-903C-4FDD-B457-82C10AFF6A3B}" dt="2023-01-23T06:44:50.937" v="150" actId="27636"/>
          <ac:spMkLst>
            <pc:docMk/>
            <pc:sldMk cId="4234056656" sldId="259"/>
            <ac:spMk id="2" creationId="{81412B69-9B66-FEF2-4761-FD6F237E663E}"/>
          </ac:spMkLst>
        </pc:spChg>
        <pc:spChg chg="mod">
          <ac:chgData name="Makamguang" userId="5ec935cca9ee7a5c" providerId="LiveId" clId="{C348AAB8-903C-4FDD-B457-82C10AFF6A3B}" dt="2023-01-23T06:44:55.880" v="151" actId="14100"/>
          <ac:spMkLst>
            <pc:docMk/>
            <pc:sldMk cId="4234056656" sldId="259"/>
            <ac:spMk id="3" creationId="{1AC2A49B-AB85-9C63-D27B-829EB2A77A1A}"/>
          </ac:spMkLst>
        </pc:spChg>
        <pc:picChg chg="add mod">
          <ac:chgData name="Makamguang" userId="5ec935cca9ee7a5c" providerId="LiveId" clId="{C348AAB8-903C-4FDD-B457-82C10AFF6A3B}" dt="2023-01-23T06:45:12.556" v="153" actId="14100"/>
          <ac:picMkLst>
            <pc:docMk/>
            <pc:sldMk cId="4234056656" sldId="259"/>
            <ac:picMk id="2050" creationId="{3D579177-7D53-2F64-DD72-8BD09C56B0C4}"/>
          </ac:picMkLst>
        </pc:picChg>
      </pc:sldChg>
      <pc:sldChg chg="addSp delSp modSp new mod ord">
        <pc:chgData name="Makamguang" userId="5ec935cca9ee7a5c" providerId="LiveId" clId="{C348AAB8-903C-4FDD-B457-82C10AFF6A3B}" dt="2023-01-23T06:54:40.375" v="189"/>
        <pc:sldMkLst>
          <pc:docMk/>
          <pc:sldMk cId="1141569345" sldId="260"/>
        </pc:sldMkLst>
        <pc:spChg chg="mod">
          <ac:chgData name="Makamguang" userId="5ec935cca9ee7a5c" providerId="LiveId" clId="{C348AAB8-903C-4FDD-B457-82C10AFF6A3B}" dt="2023-01-23T06:54:29.028" v="187" actId="113"/>
          <ac:spMkLst>
            <pc:docMk/>
            <pc:sldMk cId="1141569345" sldId="260"/>
            <ac:spMk id="2" creationId="{54C4AAB8-72AF-3CC5-A62A-085220297856}"/>
          </ac:spMkLst>
        </pc:spChg>
        <pc:spChg chg="del">
          <ac:chgData name="Makamguang" userId="5ec935cca9ee7a5c" providerId="LiveId" clId="{C348AAB8-903C-4FDD-B457-82C10AFF6A3B}" dt="2023-01-23T06:52:50.305" v="155"/>
          <ac:spMkLst>
            <pc:docMk/>
            <pc:sldMk cId="1141569345" sldId="260"/>
            <ac:spMk id="3" creationId="{B8BA695B-B76B-DA0D-4AB8-749B533A6C88}"/>
          </ac:spMkLst>
        </pc:spChg>
        <pc:picChg chg="add mod">
          <ac:chgData name="Makamguang" userId="5ec935cca9ee7a5c" providerId="LiveId" clId="{C348AAB8-903C-4FDD-B457-82C10AFF6A3B}" dt="2023-01-23T06:53:27.003" v="185" actId="1076"/>
          <ac:picMkLst>
            <pc:docMk/>
            <pc:sldMk cId="1141569345" sldId="260"/>
            <ac:picMk id="1026" creationId="{D30FE5EC-B781-14D3-76EA-E3329B19240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17F3FF-2CAE-3D44-2A1E-C9E76EDE2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26EC-DD3B-6234-E065-FE4DF915B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BDFE6F-B96B-6012-A587-77240258C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A674B-5CB0-DADC-DD52-D2F35AE18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E3BF1-36AB-B624-B4B8-8A358345D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0721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02C27-8FF1-496C-7D2A-3F0705ED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E7FC5-6540-CE45-BC5B-ECDE914226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9E8D92-CB0E-B4F9-9900-D2846BE19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16C25-5876-F67B-EEA5-02E2C4F0B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4AF6F-4C35-82B1-43E7-A1C81F6FE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9145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C6CB95-6930-7261-3C01-2C974D5CF6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CF8835-ADBE-5788-1816-A556A89E6E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F84B3-E48D-AD24-DE39-C393E515C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B57291-3B02-25F9-9C54-92DD42567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5A2901-95DA-CE5E-0820-319AF317D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1148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6F662-BBC3-DE7E-81C9-70AA7502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98BAC1-1E94-6274-8843-9016E88D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A781D-C95F-548E-1096-E99B52530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39345-7D19-9481-B46A-07EEDF544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955DB-EB79-02A5-9F28-BC061A340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2732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701C8-5AE9-F368-F189-CE02E16C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D0FD9A-75D4-6F51-3CE5-2C1C3E68E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B0F862-090C-575D-20C8-54E1BF7DE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03C82-3AA0-5475-2782-2D0574AB1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D13A2-1E58-8EDA-922A-32D9EB54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315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DD021-C08C-66C5-83BA-937D4FE5B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A8C79-D6FC-DCCD-76FB-4BBE21984A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5392D-7827-8B41-423B-E8B5552B11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DFF1D4-6B6B-7C78-C4BF-C014DD54C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565599-51AD-F2FF-0366-9E8A3CA74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26616A-00D2-73DD-3DF7-F8F9E3107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1542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69AF2-8775-0322-EF4C-1147DB446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A06043-821F-7F57-D744-B6701A5BE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90B61-C322-8CD0-0953-15645B9DD0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1ED7E1-CA7D-7911-E60B-6A77BC13D0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2AB68D-5EDB-F902-495E-DF15A04708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5923D0-FA14-9D04-4058-B8F9AE4C9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308E4D-E31D-E319-E6FD-BE2EC1A4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F6482B-D3A0-D01B-4274-9DC515784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716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74902-5B0C-BBE9-E6FC-C76173742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56EC64-F9AB-0B00-92F5-11BC9DC8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0BE34-D1F0-BFC8-E54D-22F5C53CC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CA7AED-D1F6-6568-CEF6-533CB165F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515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680F96-8425-09B1-51E4-4A957057F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2DDDCB-F402-3E21-DE34-07141858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EEE34-EE00-F00A-6A4D-D90C809CF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6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49AA5-63A9-1953-7E1C-6568683F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0148-4A20-7A90-40D2-173DE609C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55A8BC-646A-AD2E-CC78-275F9C7B89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17E3E-B48F-78F1-C006-D6625605F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799C16-16D2-E26B-AE68-C07A4D6FF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0B1D7F-F366-D4D3-EC70-38593FDFC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400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89C9C-67F4-62BC-5546-3FA02D488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DDC9A9-59D3-AC6E-7EA0-1EED20007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FD199F-44F3-6146-0FB7-C4C8F519EA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0422A-CB1B-D66F-B37F-6F9992EDE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A879F-C14B-D252-4711-62F4BE1CF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A60FB-FF30-E3B1-69C6-7D9CE9E75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00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825E84-CBA0-CFFA-14D4-D2CEDE25B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59EB7D-88BB-17DE-CAC8-9171F03F2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A878CA-749F-E6AC-5C44-5D3E765FDE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90E9D-8BD1-4DA7-8707-CE883F0FDE53}" type="datetimeFigureOut">
              <a:rPr lang="en-IN" smtClean="0"/>
              <a:t>23-01-2023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6D674-5065-F20F-C91F-AC1825B8A7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2417A-AD83-2F86-C20D-AD526CD715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2BE66-53FB-49AB-9530-822CCD760B9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2314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F833A-30FB-3C53-0E61-190923190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93249"/>
            <a:ext cx="9144000" cy="1206951"/>
          </a:xfrm>
        </p:spPr>
        <p:txBody>
          <a:bodyPr/>
          <a:lstStyle/>
          <a:p>
            <a:r>
              <a:rPr lang="en-IN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Tenualosa</a:t>
            </a:r>
            <a:r>
              <a:rPr lang="en-IN" b="1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IN" b="1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ilisha</a:t>
            </a:r>
            <a:endParaRPr lang="en-IN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1F10E93-5C54-93F1-DE71-80B155985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688" y="1867301"/>
            <a:ext cx="9076623" cy="4052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85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41A8A-D5FA-6AF6-719E-5277CF573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DEDA2-4712-B9C3-E432-590B9AE11A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Hilsa herring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or </a:t>
            </a: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Hilsa shad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is a species of fish related to the herring, in the family 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Clupeidae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is a very popular and sought-after food fish in the Indian Subcontinent and the state fish of West Bengal.</a:t>
            </a:r>
            <a:endParaRPr lang="en-US" sz="2000" dirty="0">
              <a:solidFill>
                <a:srgbClr val="202122"/>
              </a:solidFill>
              <a:latin typeface="Arial" panose="020B0604020202020204" pitchFamily="34" charset="0"/>
            </a:endParaRP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fish is marine; freshwater; brackish; pelagic-neritic; anadromous; depth range - 200 m.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Within a tropical range; 34°N - 5°N, 42°E - 97°E in marine and freshwater.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can grow up to 60 cm in length with weights of up to 3 kg.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is found in rivers and estuaries in Bangladesh, India, Pakistan, Myanmar, etc.</a:t>
            </a:r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2427222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3D9FB-EC8D-BEFB-64F2-1E2741DE8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D023C-3F74-23CD-92CA-930886DEE2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It has no dorsal spines but 18 – 21 dorsal soft rays and anal soft rays.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belly has 30 to 33 scutes.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There is a distinct median notch in the upper jaw.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Gill rakers are fine and numerous, about 100 to 250 on the lower part of the arch and the fins are hyaline.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fish shows a dark blotch behind the gill opening, followed by a series of small spots along the flank in juveniles.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Color in life, silver shot with gold and purple. </a:t>
            </a:r>
          </a:p>
          <a:p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species filter feeds on plankton and by grubbing muddy bottoms.</a:t>
            </a: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153454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4AAB8-72AF-3CC5-A62A-085220297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/>
              <a:t>Life Cycle of </a:t>
            </a:r>
            <a:r>
              <a:rPr lang="en-IN" sz="4000" b="1" i="1" dirty="0" err="1"/>
              <a:t>Hilsha</a:t>
            </a:r>
            <a:r>
              <a:rPr lang="en-IN" sz="4000" b="1" i="1" dirty="0"/>
              <a:t> </a:t>
            </a:r>
            <a:r>
              <a:rPr lang="en-IN" sz="4000" b="1" i="1" dirty="0" err="1"/>
              <a:t>ilisha</a:t>
            </a:r>
            <a:endParaRPr lang="en-IN" sz="4000" b="1" i="1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D30FE5EC-B781-14D3-76EA-E3329B19240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825082"/>
            <a:ext cx="6829425" cy="348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5693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12B69-9B66-FEF2-4761-FD6F237E6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4403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2A49B-AB85-9C63-D27B-829EB2A77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0909"/>
            <a:ext cx="10515600" cy="4916054"/>
          </a:xfrm>
        </p:spPr>
        <p:txBody>
          <a:bodyPr>
            <a:normAutofit/>
          </a:bodyPr>
          <a:lstStyle/>
          <a:p>
            <a:pPr algn="just"/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fish schools in coastal waters and ascends up the rivers (anadromous) for around 50 – 100 km to spawn during the southwest monsoons (June to September) and also in January to April. </a:t>
            </a:r>
          </a:p>
          <a:p>
            <a:pPr algn="just"/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April is the most fertile month for the breeding of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ilish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algn="just"/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The young fish returning to the sea are known in Bangladesh as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jatka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which includes any </a:t>
            </a:r>
            <a:r>
              <a:rPr lang="en-US" sz="20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ilish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fish up to 9 inches long.</a:t>
            </a:r>
            <a:endParaRPr lang="en-IN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D579177-7D53-2F64-DD72-8BD09C56B0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947" y="3262964"/>
            <a:ext cx="5624897" cy="3164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4056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310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Tenualosa ilisha</vt:lpstr>
      <vt:lpstr>PowerPoint Presentation</vt:lpstr>
      <vt:lpstr>PowerPoint Presentation</vt:lpstr>
      <vt:lpstr>Life Cycle of Hilsha ilisha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Tenualosa ilisha</dc:title>
  <dc:creator>Makamguang</dc:creator>
  <cp:lastModifiedBy>Makamguang</cp:lastModifiedBy>
  <cp:revision>1</cp:revision>
  <dcterms:created xsi:type="dcterms:W3CDTF">2023-01-23T05:40:20Z</dcterms:created>
  <dcterms:modified xsi:type="dcterms:W3CDTF">2023-01-23T06:55:05Z</dcterms:modified>
</cp:coreProperties>
</file>