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85" r:id="rId2"/>
    <p:sldId id="266" r:id="rId3"/>
    <p:sldId id="265" r:id="rId4"/>
    <p:sldId id="264" r:id="rId5"/>
    <p:sldId id="269" r:id="rId6"/>
    <p:sldId id="263" r:id="rId7"/>
    <p:sldId id="271" r:id="rId8"/>
    <p:sldId id="272" r:id="rId9"/>
    <p:sldId id="284" r:id="rId10"/>
    <p:sldId id="282" r:id="rId11"/>
    <p:sldId id="283" r:id="rId12"/>
    <p:sldId id="281" r:id="rId13"/>
    <p:sldId id="280" r:id="rId14"/>
    <p:sldId id="279" r:id="rId15"/>
    <p:sldId id="270" r:id="rId16"/>
    <p:sldId id="278" r:id="rId17"/>
    <p:sldId id="277" r:id="rId18"/>
    <p:sldId id="276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A257-482F-435C-92B9-4C3D268CC940}" type="datetimeFigureOut">
              <a:rPr lang="en-IN" smtClean="0"/>
              <a:pPr/>
              <a:t>22-06-2020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255A4-4D8C-43CF-B31B-6212A20CE80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255A4-4D8C-43CF-B31B-6212A20CE80A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552" y="228600"/>
            <a:ext cx="7851648" cy="1828800"/>
          </a:xfrm>
        </p:spPr>
        <p:txBody>
          <a:bodyPr>
            <a:normAutofit/>
          </a:bodyPr>
          <a:lstStyle/>
          <a:p>
            <a:pPr lvl="0" algn="ctr"/>
            <a:r>
              <a:rPr lang="en-I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of allegation method in calculations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71800"/>
            <a:ext cx="7854696" cy="2514600"/>
          </a:xfrm>
        </p:spPr>
        <p:txBody>
          <a:bodyPr>
            <a:normAutofit fontScale="62500" lnSpcReduction="20000"/>
          </a:bodyPr>
          <a:lstStyle/>
          <a:p>
            <a:r>
              <a:rPr lang="en-IN" alt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Ms. Shubhashree Das</a:t>
            </a:r>
          </a:p>
          <a:p>
            <a:r>
              <a:rPr lang="en-IN" altLang="en-IN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Professor</a:t>
            </a:r>
            <a:endParaRPr lang="en-US" altLang="en-IN" sz="3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IN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School of Pharmacy </a:t>
            </a:r>
          </a:p>
          <a:p>
            <a:r>
              <a:rPr lang="en-US" altLang="en-IN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Centurion University of Technology and Management</a:t>
            </a:r>
          </a:p>
          <a:p>
            <a:r>
              <a:rPr lang="en-US" altLang="en-IN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Balasore</a:t>
            </a:r>
          </a:p>
          <a:p>
            <a:r>
              <a:rPr lang="en-US" altLang="en-IN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shubhashree.das@cutm.ac.in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13" y="152401"/>
            <a:ext cx="9118387" cy="667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/>
          <a:lstStyle/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60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Alligation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method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This is a mathematical method used for solving problems in which the ingredients possessing different percentage strength are mixed.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alligation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methods are available:</a:t>
            </a:r>
          </a:p>
          <a:p>
            <a:pPr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1.Alligation medial: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This method involves calculating the weight average percentage strength of a mixture of two or more substances of known quantity and concentration.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</a:t>
            </a:r>
          </a:p>
          <a:p>
            <a:pPr>
              <a:buNone/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THANK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YOU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2.Alligation alternate: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rapid method involves determining the proportions in which substances of different strengths are mixed to yield a desired strength or concentration.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1.The required percentage or concentration is placed in the centre.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2.The percentage of the substance with the lower strength is placed on the lower left hand side.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3.The percentage of the substance with higher strength is placed on the upper left-hand side.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4.The required percentage is subtracted from the lower  percentage ,and the obtained difference is placed on the upper right hand side.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5.The higher percentage is subtracted from the desired percentage, and the obtained difference is placed on the lower right hand side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27771"/>
            <a:ext cx="9144000" cy="698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6471" y="-102119"/>
            <a:ext cx="9270471" cy="696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44" y="0"/>
            <a:ext cx="91344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-70100"/>
            <a:ext cx="9144000" cy="692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73" y="1"/>
            <a:ext cx="9152973" cy="6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4762</TotalTime>
  <Words>199</Words>
  <Application>Microsoft Office PowerPoint</Application>
  <PresentationFormat>On-screen Show (4:3)</PresentationFormat>
  <Paragraphs>26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Use of allegation method in calculations  </vt:lpstr>
      <vt:lpstr>Alligation method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Rakesh</dc:creator>
  <cp:lastModifiedBy>USER</cp:lastModifiedBy>
  <cp:revision>86</cp:revision>
  <dcterms:created xsi:type="dcterms:W3CDTF">2006-08-16T00:00:00Z</dcterms:created>
  <dcterms:modified xsi:type="dcterms:W3CDTF">2020-06-22T11:25:37Z</dcterms:modified>
</cp:coreProperties>
</file>