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0" r:id="rId3"/>
    <p:sldId id="271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384DA-9CCD-4C8C-8C72-F3A92402B86D}" v="15" dt="2023-07-04T14:35:49.9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94" d="100"/>
          <a:sy n="94" d="100"/>
        </p:scale>
        <p:origin x="6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INASH RATH" userId="c137fd9fda58ad70" providerId="Windows Live" clId="Web-{E5C384DA-9CCD-4C8C-8C72-F3A92402B86D}"/>
    <pc:docChg chg="delSld modSld">
      <pc:chgData name="ABINASH RATH" userId="c137fd9fda58ad70" providerId="Windows Live" clId="Web-{E5C384DA-9CCD-4C8C-8C72-F3A92402B86D}" dt="2023-07-04T14:35:49.939" v="23"/>
      <pc:docMkLst>
        <pc:docMk/>
      </pc:docMkLst>
      <pc:sldChg chg="addSp delSp modSp del">
        <pc:chgData name="ABINASH RATH" userId="c137fd9fda58ad70" providerId="Windows Live" clId="Web-{E5C384DA-9CCD-4C8C-8C72-F3A92402B86D}" dt="2023-07-04T14:33:02.249" v="15"/>
        <pc:sldMkLst>
          <pc:docMk/>
          <pc:sldMk cId="4046245156" sldId="269"/>
        </pc:sldMkLst>
        <pc:spChg chg="mod">
          <ac:chgData name="ABINASH RATH" userId="c137fd9fda58ad70" providerId="Windows Live" clId="Web-{E5C384DA-9CCD-4C8C-8C72-F3A92402B86D}" dt="2023-07-04T14:32:52.405" v="14"/>
          <ac:spMkLst>
            <pc:docMk/>
            <pc:sldMk cId="4046245156" sldId="269"/>
            <ac:spMk id="2" creationId="{00000000-0000-0000-0000-000000000000}"/>
          </ac:spMkLst>
        </pc:spChg>
        <pc:spChg chg="mod">
          <ac:chgData name="ABINASH RATH" userId="c137fd9fda58ad70" providerId="Windows Live" clId="Web-{E5C384DA-9CCD-4C8C-8C72-F3A92402B86D}" dt="2023-07-04T14:32:52.405" v="14"/>
          <ac:spMkLst>
            <pc:docMk/>
            <pc:sldMk cId="4046245156" sldId="269"/>
            <ac:spMk id="3" creationId="{00000000-0000-0000-0000-000000000000}"/>
          </ac:spMkLst>
        </pc:spChg>
        <pc:spChg chg="del">
          <ac:chgData name="ABINASH RATH" userId="c137fd9fda58ad70" providerId="Windows Live" clId="Web-{E5C384DA-9CCD-4C8C-8C72-F3A92402B86D}" dt="2023-07-04T14:32:52.405" v="14"/>
          <ac:spMkLst>
            <pc:docMk/>
            <pc:sldMk cId="4046245156" sldId="269"/>
            <ac:spMk id="10" creationId="{5ED9E2D9-EE69-4775-8CE5-9EAC35AD2F2E}"/>
          </ac:spMkLst>
        </pc:spChg>
        <pc:spChg chg="del">
          <ac:chgData name="ABINASH RATH" userId="c137fd9fda58ad70" providerId="Windows Live" clId="Web-{E5C384DA-9CCD-4C8C-8C72-F3A92402B86D}" dt="2023-07-04T14:32:52.405" v="14"/>
          <ac:spMkLst>
            <pc:docMk/>
            <pc:sldMk cId="4046245156" sldId="269"/>
            <ac:spMk id="12" creationId="{3D75B673-1FA7-415E-8B2E-7A0550C8BDDF}"/>
          </ac:spMkLst>
        </pc:spChg>
        <pc:spChg chg="add">
          <ac:chgData name="ABINASH RATH" userId="c137fd9fda58ad70" providerId="Windows Live" clId="Web-{E5C384DA-9CCD-4C8C-8C72-F3A92402B86D}" dt="2023-07-04T14:32:52.405" v="14"/>
          <ac:spMkLst>
            <pc:docMk/>
            <pc:sldMk cId="4046245156" sldId="269"/>
            <ac:spMk id="17" creationId="{01D3B63D-97A2-43B6-B140-7FADB9C541CE}"/>
          </ac:spMkLst>
        </pc:spChg>
        <pc:spChg chg="add">
          <ac:chgData name="ABINASH RATH" userId="c137fd9fda58ad70" providerId="Windows Live" clId="Web-{E5C384DA-9CCD-4C8C-8C72-F3A92402B86D}" dt="2023-07-04T14:32:52.405" v="14"/>
          <ac:spMkLst>
            <pc:docMk/>
            <pc:sldMk cId="4046245156" sldId="269"/>
            <ac:spMk id="19" creationId="{899AB3E9-A7F5-451B-8FC3-9BBE53056F35}"/>
          </ac:spMkLst>
        </pc:spChg>
        <pc:picChg chg="mod ord">
          <ac:chgData name="ABINASH RATH" userId="c137fd9fda58ad70" providerId="Windows Live" clId="Web-{E5C384DA-9CCD-4C8C-8C72-F3A92402B86D}" dt="2023-07-04T14:32:52.405" v="14"/>
          <ac:picMkLst>
            <pc:docMk/>
            <pc:sldMk cId="4046245156" sldId="269"/>
            <ac:picMk id="6" creationId="{2D79DC66-1A9B-D101-D22E-21E4D207A992}"/>
          </ac:picMkLst>
        </pc:picChg>
      </pc:sldChg>
      <pc:sldChg chg="addSp delSp modSp">
        <pc:chgData name="ABINASH RATH" userId="c137fd9fda58ad70" providerId="Windows Live" clId="Web-{E5C384DA-9CCD-4C8C-8C72-F3A92402B86D}" dt="2023-07-04T14:35:22.095" v="19"/>
        <pc:sldMkLst>
          <pc:docMk/>
          <pc:sldMk cId="957579416" sldId="270"/>
        </pc:sldMkLst>
        <pc:spChg chg="mod">
          <ac:chgData name="ABINASH RATH" userId="c137fd9fda58ad70" providerId="Windows Live" clId="Web-{E5C384DA-9CCD-4C8C-8C72-F3A92402B86D}" dt="2023-07-04T14:32:01.076" v="8"/>
          <ac:spMkLst>
            <pc:docMk/>
            <pc:sldMk cId="957579416" sldId="270"/>
            <ac:spMk id="2" creationId="{00000000-0000-0000-0000-000000000000}"/>
          </ac:spMkLst>
        </pc:spChg>
        <pc:spChg chg="add del mod">
          <ac:chgData name="ABINASH RATH" userId="c137fd9fda58ad70" providerId="Windows Live" clId="Web-{E5C384DA-9CCD-4C8C-8C72-F3A92402B86D}" dt="2023-07-04T14:32:32.436" v="13"/>
          <ac:spMkLst>
            <pc:docMk/>
            <pc:sldMk cId="957579416" sldId="270"/>
            <ac:spMk id="3" creationId="{00000000-0000-0000-0000-000000000000}"/>
          </ac:spMkLst>
        </pc:spChg>
        <pc:spChg chg="add del">
          <ac:chgData name="ABINASH RATH" userId="c137fd9fda58ad70" providerId="Windows Live" clId="Web-{E5C384DA-9CCD-4C8C-8C72-F3A92402B86D}" dt="2023-07-04T14:32:32.436" v="13"/>
          <ac:spMkLst>
            <pc:docMk/>
            <pc:sldMk cId="957579416" sldId="270"/>
            <ac:spMk id="10" creationId="{769CF112-CE49-4CE6-991F-E4A6FCAD4EC4}"/>
          </ac:spMkLst>
        </pc:spChg>
        <pc:spChg chg="add del">
          <ac:chgData name="ABINASH RATH" userId="c137fd9fda58ad70" providerId="Windows Live" clId="Web-{E5C384DA-9CCD-4C8C-8C72-F3A92402B86D}" dt="2023-07-04T14:31:48.326" v="4"/>
          <ac:spMkLst>
            <pc:docMk/>
            <pc:sldMk cId="957579416" sldId="270"/>
            <ac:spMk id="15" creationId="{5ED9E2D9-EE69-4775-8CE5-9EAC35AD2F2E}"/>
          </ac:spMkLst>
        </pc:spChg>
        <pc:spChg chg="add del">
          <ac:chgData name="ABINASH RATH" userId="c137fd9fda58ad70" providerId="Windows Live" clId="Web-{E5C384DA-9CCD-4C8C-8C72-F3A92402B86D}" dt="2023-07-04T14:31:48.326" v="4"/>
          <ac:spMkLst>
            <pc:docMk/>
            <pc:sldMk cId="957579416" sldId="270"/>
            <ac:spMk id="17" creationId="{3D75B673-1FA7-415E-8B2E-7A0550C8BDDF}"/>
          </ac:spMkLst>
        </pc:spChg>
        <pc:spChg chg="add del">
          <ac:chgData name="ABINASH RATH" userId="c137fd9fda58ad70" providerId="Windows Live" clId="Web-{E5C384DA-9CCD-4C8C-8C72-F3A92402B86D}" dt="2023-07-04T14:31:52.466" v="6"/>
          <ac:spMkLst>
            <pc:docMk/>
            <pc:sldMk cId="957579416" sldId="270"/>
            <ac:spMk id="19" creationId="{5BB3780B-63EB-450D-A804-D6AA12F98E0B}"/>
          </ac:spMkLst>
        </pc:spChg>
        <pc:spChg chg="add del">
          <ac:chgData name="ABINASH RATH" userId="c137fd9fda58ad70" providerId="Windows Live" clId="Web-{E5C384DA-9CCD-4C8C-8C72-F3A92402B86D}" dt="2023-07-04T14:31:52.466" v="6"/>
          <ac:spMkLst>
            <pc:docMk/>
            <pc:sldMk cId="957579416" sldId="270"/>
            <ac:spMk id="20" creationId="{FE0847A5-A329-48CD-B3A7-3892FF6DA78F}"/>
          </ac:spMkLst>
        </pc:spChg>
        <pc:spChg chg="add del">
          <ac:chgData name="ABINASH RATH" userId="c137fd9fda58ad70" providerId="Windows Live" clId="Web-{E5C384DA-9CCD-4C8C-8C72-F3A92402B86D}" dt="2023-07-04T14:32:01.076" v="8"/>
          <ac:spMkLst>
            <pc:docMk/>
            <pc:sldMk cId="957579416" sldId="270"/>
            <ac:spMk id="22" creationId="{5ED9E2D9-EE69-4775-8CE5-9EAC35AD2F2E}"/>
          </ac:spMkLst>
        </pc:spChg>
        <pc:spChg chg="add del">
          <ac:chgData name="ABINASH RATH" userId="c137fd9fda58ad70" providerId="Windows Live" clId="Web-{E5C384DA-9CCD-4C8C-8C72-F3A92402B86D}" dt="2023-07-04T14:32:01.076" v="8"/>
          <ac:spMkLst>
            <pc:docMk/>
            <pc:sldMk cId="957579416" sldId="270"/>
            <ac:spMk id="23" creationId="{3D75B673-1FA7-415E-8B2E-7A0550C8BDDF}"/>
          </ac:spMkLst>
        </pc:spChg>
        <pc:spChg chg="add del">
          <ac:chgData name="ABINASH RATH" userId="c137fd9fda58ad70" providerId="Windows Live" clId="Web-{E5C384DA-9CCD-4C8C-8C72-F3A92402B86D}" dt="2023-07-04T14:32:15.764" v="10"/>
          <ac:spMkLst>
            <pc:docMk/>
            <pc:sldMk cId="957579416" sldId="270"/>
            <ac:spMk id="25" creationId="{769CF112-CE49-4CE6-991F-E4A6FCAD4EC4}"/>
          </ac:spMkLst>
        </pc:spChg>
        <pc:spChg chg="add del">
          <ac:chgData name="ABINASH RATH" userId="c137fd9fda58ad70" providerId="Windows Live" clId="Web-{E5C384DA-9CCD-4C8C-8C72-F3A92402B86D}" dt="2023-07-04T14:32:32.404" v="12"/>
          <ac:spMkLst>
            <pc:docMk/>
            <pc:sldMk cId="957579416" sldId="270"/>
            <ac:spMk id="27" creationId="{769CF112-CE49-4CE6-991F-E4A6FCAD4EC4}"/>
          </ac:spMkLst>
        </pc:spChg>
        <pc:spChg chg="add">
          <ac:chgData name="ABINASH RATH" userId="c137fd9fda58ad70" providerId="Windows Live" clId="Web-{E5C384DA-9CCD-4C8C-8C72-F3A92402B86D}" dt="2023-07-04T14:32:32.436" v="13"/>
          <ac:spMkLst>
            <pc:docMk/>
            <pc:sldMk cId="957579416" sldId="270"/>
            <ac:spMk id="30" creationId="{769CF112-CE49-4CE6-991F-E4A6FCAD4EC4}"/>
          </ac:spMkLst>
        </pc:spChg>
        <pc:graphicFrameChg chg="add del">
          <ac:chgData name="ABINASH RATH" userId="c137fd9fda58ad70" providerId="Windows Live" clId="Web-{E5C384DA-9CCD-4C8C-8C72-F3A92402B86D}" dt="2023-07-04T14:32:15.764" v="10"/>
          <ac:graphicFrameMkLst>
            <pc:docMk/>
            <pc:sldMk cId="957579416" sldId="270"/>
            <ac:graphicFrameMk id="12" creationId="{4610FB25-34CF-F93B-283E-6AD3F9D88A9C}"/>
          </ac:graphicFrameMkLst>
        </pc:graphicFrameChg>
        <pc:graphicFrameChg chg="add del">
          <ac:chgData name="ABINASH RATH" userId="c137fd9fda58ad70" providerId="Windows Live" clId="Web-{E5C384DA-9CCD-4C8C-8C72-F3A92402B86D}" dt="2023-07-04T14:32:32.404" v="12"/>
          <ac:graphicFrameMkLst>
            <pc:docMk/>
            <pc:sldMk cId="957579416" sldId="270"/>
            <ac:graphicFrameMk id="28" creationId="{17B1759E-7F2C-4F0C-1314-B518595DBD8A}"/>
          </ac:graphicFrameMkLst>
        </pc:graphicFrameChg>
        <pc:graphicFrameChg chg="add">
          <ac:chgData name="ABINASH RATH" userId="c137fd9fda58ad70" providerId="Windows Live" clId="Web-{E5C384DA-9CCD-4C8C-8C72-F3A92402B86D}" dt="2023-07-04T14:32:32.436" v="13"/>
          <ac:graphicFrameMkLst>
            <pc:docMk/>
            <pc:sldMk cId="957579416" sldId="270"/>
            <ac:graphicFrameMk id="31" creationId="{61372EF4-3D40-7674-06FE-A3EA29DF5210}"/>
          </ac:graphicFrameMkLst>
        </pc:graphicFrameChg>
        <pc:picChg chg="del mod ord">
          <ac:chgData name="ABINASH RATH" userId="c137fd9fda58ad70" providerId="Windows Live" clId="Web-{E5C384DA-9CCD-4C8C-8C72-F3A92402B86D}" dt="2023-07-04T14:35:12.720" v="18"/>
          <ac:picMkLst>
            <pc:docMk/>
            <pc:sldMk cId="957579416" sldId="270"/>
            <ac:picMk id="6" creationId="{B648224C-A361-C775-7C89-57E70A29C006}"/>
          </ac:picMkLst>
        </pc:picChg>
        <pc:picChg chg="add">
          <ac:chgData name="ABINASH RATH" userId="c137fd9fda58ad70" providerId="Windows Live" clId="Web-{E5C384DA-9CCD-4C8C-8C72-F3A92402B86D}" dt="2023-07-04T14:35:22.095" v="19"/>
          <ac:picMkLst>
            <pc:docMk/>
            <pc:sldMk cId="957579416" sldId="270"/>
            <ac:picMk id="43" creationId="{587687AE-CD57-8D57-1873-20A77BDB2B95}"/>
          </ac:picMkLst>
        </pc:picChg>
      </pc:sldChg>
      <pc:sldChg chg="addSp delSp modSp">
        <pc:chgData name="ABINASH RATH" userId="c137fd9fda58ad70" providerId="Windows Live" clId="Web-{E5C384DA-9CCD-4C8C-8C72-F3A92402B86D}" dt="2023-07-04T14:35:03.298" v="17"/>
        <pc:sldMkLst>
          <pc:docMk/>
          <pc:sldMk cId="3147431568" sldId="271"/>
        </pc:sldMkLst>
        <pc:spChg chg="del">
          <ac:chgData name="ABINASH RATH" userId="c137fd9fda58ad70" providerId="Windows Live" clId="Web-{E5C384DA-9CCD-4C8C-8C72-F3A92402B86D}" dt="2023-07-04T14:33:22.687" v="16"/>
          <ac:spMkLst>
            <pc:docMk/>
            <pc:sldMk cId="3147431568" sldId="271"/>
            <ac:spMk id="3" creationId="{00000000-0000-0000-0000-000000000000}"/>
          </ac:spMkLst>
        </pc:spChg>
        <pc:graphicFrameChg chg="add">
          <ac:chgData name="ABINASH RATH" userId="c137fd9fda58ad70" providerId="Windows Live" clId="Web-{E5C384DA-9CCD-4C8C-8C72-F3A92402B86D}" dt="2023-07-04T14:33:22.687" v="16"/>
          <ac:graphicFrameMkLst>
            <pc:docMk/>
            <pc:sldMk cId="3147431568" sldId="271"/>
            <ac:graphicFrameMk id="12" creationId="{5C0859B4-5B28-0102-2029-A706FC836252}"/>
          </ac:graphicFrameMkLst>
        </pc:graphicFrameChg>
        <pc:picChg chg="mod">
          <ac:chgData name="ABINASH RATH" userId="c137fd9fda58ad70" providerId="Windows Live" clId="Web-{E5C384DA-9CCD-4C8C-8C72-F3A92402B86D}" dt="2023-07-04T14:35:03.298" v="17"/>
          <ac:picMkLst>
            <pc:docMk/>
            <pc:sldMk cId="3147431568" sldId="271"/>
            <ac:picMk id="6" creationId="{A65DF446-4C8C-F3DC-267A-BE9BB8C5AE24}"/>
          </ac:picMkLst>
        </pc:picChg>
      </pc:sldChg>
      <pc:sldChg chg="addSp delSp">
        <pc:chgData name="ABINASH RATH" userId="c137fd9fda58ad70" providerId="Windows Live" clId="Web-{E5C384DA-9CCD-4C8C-8C72-F3A92402B86D}" dt="2023-07-04T14:35:30.892" v="21"/>
        <pc:sldMkLst>
          <pc:docMk/>
          <pc:sldMk cId="190589562" sldId="272"/>
        </pc:sldMkLst>
        <pc:picChg chg="add">
          <ac:chgData name="ABINASH RATH" userId="c137fd9fda58ad70" providerId="Windows Live" clId="Web-{E5C384DA-9CCD-4C8C-8C72-F3A92402B86D}" dt="2023-07-04T14:35:30.892" v="21"/>
          <ac:picMkLst>
            <pc:docMk/>
            <pc:sldMk cId="190589562" sldId="272"/>
            <ac:picMk id="5" creationId="{03FF22BF-B5CA-5327-E485-73D4E6709F9D}"/>
          </ac:picMkLst>
        </pc:picChg>
        <pc:picChg chg="del">
          <ac:chgData name="ABINASH RATH" userId="c137fd9fda58ad70" providerId="Windows Live" clId="Web-{E5C384DA-9CCD-4C8C-8C72-F3A92402B86D}" dt="2023-07-04T14:35:29.642" v="20"/>
          <ac:picMkLst>
            <pc:docMk/>
            <pc:sldMk cId="190589562" sldId="272"/>
            <ac:picMk id="6" creationId="{4A681123-3301-D42A-0194-4BF795951FAD}"/>
          </ac:picMkLst>
        </pc:picChg>
      </pc:sldChg>
      <pc:sldChg chg="addSp delSp">
        <pc:chgData name="ABINASH RATH" userId="c137fd9fda58ad70" providerId="Windows Live" clId="Web-{E5C384DA-9CCD-4C8C-8C72-F3A92402B86D}" dt="2023-07-04T14:35:49.939" v="23"/>
        <pc:sldMkLst>
          <pc:docMk/>
          <pc:sldMk cId="1697904497" sldId="274"/>
        </pc:sldMkLst>
        <pc:picChg chg="add">
          <ac:chgData name="ABINASH RATH" userId="c137fd9fda58ad70" providerId="Windows Live" clId="Web-{E5C384DA-9CCD-4C8C-8C72-F3A92402B86D}" dt="2023-07-04T14:35:49.939" v="23"/>
          <ac:picMkLst>
            <pc:docMk/>
            <pc:sldMk cId="1697904497" sldId="274"/>
            <ac:picMk id="5" creationId="{5689B4F6-FE0F-9E88-FF2A-6C0B2AF4AEB2}"/>
          </ac:picMkLst>
        </pc:picChg>
        <pc:picChg chg="del">
          <ac:chgData name="ABINASH RATH" userId="c137fd9fda58ad70" providerId="Windows Live" clId="Web-{E5C384DA-9CCD-4C8C-8C72-F3A92402B86D}" dt="2023-07-04T14:35:48.689" v="22"/>
          <ac:picMkLst>
            <pc:docMk/>
            <pc:sldMk cId="1697904497" sldId="274"/>
            <ac:picMk id="6" creationId="{5E271426-0EC1-93BF-4A44-8D8B1A520058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5A01F-F201-4223-873F-54EA3FE66364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85F2CB5-F15E-4F0C-BAC7-A1BE15875A22}">
      <dgm:prSet/>
      <dgm:spPr/>
      <dgm:t>
        <a:bodyPr/>
        <a:lstStyle/>
        <a:p>
          <a:r>
            <a:rPr lang="en-US" baseline="0"/>
            <a:t>Define cable jointing as the process of connecting two or more cables together</a:t>
          </a:r>
          <a:endParaRPr lang="en-US"/>
        </a:p>
      </dgm:t>
    </dgm:pt>
    <dgm:pt modelId="{382B5F59-5884-48B9-B0A9-6B12EF728E3F}" type="parTrans" cxnId="{CA623A37-0667-406B-B539-70634D10F3E3}">
      <dgm:prSet/>
      <dgm:spPr/>
      <dgm:t>
        <a:bodyPr/>
        <a:lstStyle/>
        <a:p>
          <a:endParaRPr lang="en-US"/>
        </a:p>
      </dgm:t>
    </dgm:pt>
    <dgm:pt modelId="{62F70521-EDD3-4D62-A545-89671486CFB1}" type="sibTrans" cxnId="{CA623A37-0667-406B-B539-70634D10F3E3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6F71D61-1CE5-4B16-99C6-43FFC4D28D1D}">
      <dgm:prSet/>
      <dgm:spPr/>
      <dgm:t>
        <a:bodyPr/>
        <a:lstStyle/>
        <a:p>
          <a:r>
            <a:rPr lang="en-US" baseline="0"/>
            <a:t>Explain that cable jointing is performed to extend or repair electrical cables</a:t>
          </a:r>
          <a:endParaRPr lang="en-US"/>
        </a:p>
      </dgm:t>
    </dgm:pt>
    <dgm:pt modelId="{E9B7AB62-49C4-46E8-B839-E0ABFD17F0AD}" type="parTrans" cxnId="{BA6F0B63-F4E6-470E-96D0-E3DA6BADF900}">
      <dgm:prSet/>
      <dgm:spPr/>
      <dgm:t>
        <a:bodyPr/>
        <a:lstStyle/>
        <a:p>
          <a:endParaRPr lang="en-US"/>
        </a:p>
      </dgm:t>
    </dgm:pt>
    <dgm:pt modelId="{913A68BE-50E8-4813-851D-9190E11BC2A0}" type="sibTrans" cxnId="{BA6F0B63-F4E6-470E-96D0-E3DA6BADF900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577677B9-07B2-4AC5-941F-7E8F7EBA862F}">
      <dgm:prSet/>
      <dgm:spPr/>
      <dgm:t>
        <a:bodyPr/>
        <a:lstStyle/>
        <a:p>
          <a:r>
            <a:rPr lang="en-US" baseline="0"/>
            <a:t>Emphasize the significance of maintaining electrical continuity and insulation during jointing</a:t>
          </a:r>
          <a:endParaRPr lang="en-US"/>
        </a:p>
      </dgm:t>
    </dgm:pt>
    <dgm:pt modelId="{677DBFEE-B9B5-4FC1-BEFB-31C9809101EA}" type="parTrans" cxnId="{9E4C98C6-BC43-4C7F-8C00-6F324FAB25A4}">
      <dgm:prSet/>
      <dgm:spPr/>
      <dgm:t>
        <a:bodyPr/>
        <a:lstStyle/>
        <a:p>
          <a:endParaRPr lang="en-US"/>
        </a:p>
      </dgm:t>
    </dgm:pt>
    <dgm:pt modelId="{C351C4FE-F149-4E6F-A3B0-F74C4357D4B4}" type="sibTrans" cxnId="{9E4C98C6-BC43-4C7F-8C00-6F324FAB25A4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B88E455-DB1F-4B3A-BF29-E042ADEDAEDC}" type="pres">
      <dgm:prSet presAssocID="{8545A01F-F201-4223-873F-54EA3FE66364}" presName="Name0" presStyleCnt="0">
        <dgm:presLayoutVars>
          <dgm:animLvl val="lvl"/>
          <dgm:resizeHandles val="exact"/>
        </dgm:presLayoutVars>
      </dgm:prSet>
      <dgm:spPr/>
    </dgm:pt>
    <dgm:pt modelId="{D46D7396-79FA-4A9C-898B-1503A9277368}" type="pres">
      <dgm:prSet presAssocID="{E85F2CB5-F15E-4F0C-BAC7-A1BE15875A22}" presName="compositeNode" presStyleCnt="0">
        <dgm:presLayoutVars>
          <dgm:bulletEnabled val="1"/>
        </dgm:presLayoutVars>
      </dgm:prSet>
      <dgm:spPr/>
    </dgm:pt>
    <dgm:pt modelId="{280D7605-B697-4B38-8135-A7BF3EE33FF7}" type="pres">
      <dgm:prSet presAssocID="{E85F2CB5-F15E-4F0C-BAC7-A1BE15875A22}" presName="bgRect" presStyleLbl="bgAccFollowNode1" presStyleIdx="0" presStyleCnt="3"/>
      <dgm:spPr/>
    </dgm:pt>
    <dgm:pt modelId="{1B7566D2-9F8C-4960-A7DB-44A128C5FA19}" type="pres">
      <dgm:prSet presAssocID="{62F70521-EDD3-4D62-A545-89671486CFB1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8A81164C-35F5-4AAE-9957-D0AD31CE4D0A}" type="pres">
      <dgm:prSet presAssocID="{E85F2CB5-F15E-4F0C-BAC7-A1BE15875A22}" presName="bottomLine" presStyleLbl="alignNode1" presStyleIdx="1" presStyleCnt="6">
        <dgm:presLayoutVars/>
      </dgm:prSet>
      <dgm:spPr/>
    </dgm:pt>
    <dgm:pt modelId="{C1729181-EF89-47CE-A203-5551A48D3135}" type="pres">
      <dgm:prSet presAssocID="{E85F2CB5-F15E-4F0C-BAC7-A1BE15875A22}" presName="nodeText" presStyleLbl="bgAccFollowNode1" presStyleIdx="0" presStyleCnt="3">
        <dgm:presLayoutVars>
          <dgm:bulletEnabled val="1"/>
        </dgm:presLayoutVars>
      </dgm:prSet>
      <dgm:spPr/>
    </dgm:pt>
    <dgm:pt modelId="{63665E8B-5AF6-4DB7-96AC-8A6ECF28CC81}" type="pres">
      <dgm:prSet presAssocID="{62F70521-EDD3-4D62-A545-89671486CFB1}" presName="sibTrans" presStyleCnt="0"/>
      <dgm:spPr/>
    </dgm:pt>
    <dgm:pt modelId="{5EB35B02-8076-4E91-9367-152A501680E9}" type="pres">
      <dgm:prSet presAssocID="{36F71D61-1CE5-4B16-99C6-43FFC4D28D1D}" presName="compositeNode" presStyleCnt="0">
        <dgm:presLayoutVars>
          <dgm:bulletEnabled val="1"/>
        </dgm:presLayoutVars>
      </dgm:prSet>
      <dgm:spPr/>
    </dgm:pt>
    <dgm:pt modelId="{D7A1DDD1-1D4A-46B8-AA2A-E3D53EE05547}" type="pres">
      <dgm:prSet presAssocID="{36F71D61-1CE5-4B16-99C6-43FFC4D28D1D}" presName="bgRect" presStyleLbl="bgAccFollowNode1" presStyleIdx="1" presStyleCnt="3"/>
      <dgm:spPr/>
    </dgm:pt>
    <dgm:pt modelId="{C94F04F7-A78A-4FBC-957F-456CE65DCC1A}" type="pres">
      <dgm:prSet presAssocID="{913A68BE-50E8-4813-851D-9190E11BC2A0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4281DE95-FBFE-4A63-BA1C-2F1CE2E1B95A}" type="pres">
      <dgm:prSet presAssocID="{36F71D61-1CE5-4B16-99C6-43FFC4D28D1D}" presName="bottomLine" presStyleLbl="alignNode1" presStyleIdx="3" presStyleCnt="6">
        <dgm:presLayoutVars/>
      </dgm:prSet>
      <dgm:spPr/>
    </dgm:pt>
    <dgm:pt modelId="{834B040A-EA78-4378-902F-990B2798C25F}" type="pres">
      <dgm:prSet presAssocID="{36F71D61-1CE5-4B16-99C6-43FFC4D28D1D}" presName="nodeText" presStyleLbl="bgAccFollowNode1" presStyleIdx="1" presStyleCnt="3">
        <dgm:presLayoutVars>
          <dgm:bulletEnabled val="1"/>
        </dgm:presLayoutVars>
      </dgm:prSet>
      <dgm:spPr/>
    </dgm:pt>
    <dgm:pt modelId="{C8BA4C08-73CC-47D2-ACF8-6F2503A19DC9}" type="pres">
      <dgm:prSet presAssocID="{913A68BE-50E8-4813-851D-9190E11BC2A0}" presName="sibTrans" presStyleCnt="0"/>
      <dgm:spPr/>
    </dgm:pt>
    <dgm:pt modelId="{DC658B6A-670B-4CA6-B6D0-5D13FF667022}" type="pres">
      <dgm:prSet presAssocID="{577677B9-07B2-4AC5-941F-7E8F7EBA862F}" presName="compositeNode" presStyleCnt="0">
        <dgm:presLayoutVars>
          <dgm:bulletEnabled val="1"/>
        </dgm:presLayoutVars>
      </dgm:prSet>
      <dgm:spPr/>
    </dgm:pt>
    <dgm:pt modelId="{836C8FF0-378E-4E71-9CF6-C93EE8CBA901}" type="pres">
      <dgm:prSet presAssocID="{577677B9-07B2-4AC5-941F-7E8F7EBA862F}" presName="bgRect" presStyleLbl="bgAccFollowNode1" presStyleIdx="2" presStyleCnt="3"/>
      <dgm:spPr/>
    </dgm:pt>
    <dgm:pt modelId="{C6700761-3252-436D-9398-718A1E5111D0}" type="pres">
      <dgm:prSet presAssocID="{C351C4FE-F149-4E6F-A3B0-F74C4357D4B4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CEDF3DEB-0E34-4A13-9307-5901EB0E2EE5}" type="pres">
      <dgm:prSet presAssocID="{577677B9-07B2-4AC5-941F-7E8F7EBA862F}" presName="bottomLine" presStyleLbl="alignNode1" presStyleIdx="5" presStyleCnt="6">
        <dgm:presLayoutVars/>
      </dgm:prSet>
      <dgm:spPr/>
    </dgm:pt>
    <dgm:pt modelId="{70FE3695-2F22-47CA-B45E-D0A2F3DC1A14}" type="pres">
      <dgm:prSet presAssocID="{577677B9-07B2-4AC5-941F-7E8F7EBA862F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EA1ED1C-AC8E-4ADA-AF4D-91C6FBB8ED64}" type="presOf" srcId="{577677B9-07B2-4AC5-941F-7E8F7EBA862F}" destId="{836C8FF0-378E-4E71-9CF6-C93EE8CBA901}" srcOrd="0" destOrd="0" presId="urn:microsoft.com/office/officeart/2016/7/layout/BasicLinearProcessNumbered"/>
    <dgm:cxn modelId="{CA623A37-0667-406B-B539-70634D10F3E3}" srcId="{8545A01F-F201-4223-873F-54EA3FE66364}" destId="{E85F2CB5-F15E-4F0C-BAC7-A1BE15875A22}" srcOrd="0" destOrd="0" parTransId="{382B5F59-5884-48B9-B0A9-6B12EF728E3F}" sibTransId="{62F70521-EDD3-4D62-A545-89671486CFB1}"/>
    <dgm:cxn modelId="{646C0A41-038A-4BF6-A21D-751F1613B1C6}" type="presOf" srcId="{E85F2CB5-F15E-4F0C-BAC7-A1BE15875A22}" destId="{280D7605-B697-4B38-8135-A7BF3EE33FF7}" srcOrd="0" destOrd="0" presId="urn:microsoft.com/office/officeart/2016/7/layout/BasicLinearProcessNumbered"/>
    <dgm:cxn modelId="{BA6F0B63-F4E6-470E-96D0-E3DA6BADF900}" srcId="{8545A01F-F201-4223-873F-54EA3FE66364}" destId="{36F71D61-1CE5-4B16-99C6-43FFC4D28D1D}" srcOrd="1" destOrd="0" parTransId="{E9B7AB62-49C4-46E8-B839-E0ABFD17F0AD}" sibTransId="{913A68BE-50E8-4813-851D-9190E11BC2A0}"/>
    <dgm:cxn modelId="{770FA568-F1ED-48B9-AF15-3BC1F157D7F9}" type="presOf" srcId="{36F71D61-1CE5-4B16-99C6-43FFC4D28D1D}" destId="{834B040A-EA78-4378-902F-990B2798C25F}" srcOrd="1" destOrd="0" presId="urn:microsoft.com/office/officeart/2016/7/layout/BasicLinearProcessNumbered"/>
    <dgm:cxn modelId="{A70AA175-8EF5-4089-9936-16BD7E96D4F2}" type="presOf" srcId="{E85F2CB5-F15E-4F0C-BAC7-A1BE15875A22}" destId="{C1729181-EF89-47CE-A203-5551A48D3135}" srcOrd="1" destOrd="0" presId="urn:microsoft.com/office/officeart/2016/7/layout/BasicLinearProcessNumbered"/>
    <dgm:cxn modelId="{13C69259-6894-48F9-B9FC-21AA79D9F108}" type="presOf" srcId="{577677B9-07B2-4AC5-941F-7E8F7EBA862F}" destId="{70FE3695-2F22-47CA-B45E-D0A2F3DC1A14}" srcOrd="1" destOrd="0" presId="urn:microsoft.com/office/officeart/2016/7/layout/BasicLinearProcessNumbered"/>
    <dgm:cxn modelId="{977AA9B9-6433-44C3-9044-672DAF0DD8F7}" type="presOf" srcId="{913A68BE-50E8-4813-851D-9190E11BC2A0}" destId="{C94F04F7-A78A-4FBC-957F-456CE65DCC1A}" srcOrd="0" destOrd="0" presId="urn:microsoft.com/office/officeart/2016/7/layout/BasicLinearProcessNumbered"/>
    <dgm:cxn modelId="{C8258CBE-AAAE-47FA-A598-8DC8113C98D7}" type="presOf" srcId="{36F71D61-1CE5-4B16-99C6-43FFC4D28D1D}" destId="{D7A1DDD1-1D4A-46B8-AA2A-E3D53EE05547}" srcOrd="0" destOrd="0" presId="urn:microsoft.com/office/officeart/2016/7/layout/BasicLinearProcessNumbered"/>
    <dgm:cxn modelId="{5BB2CBC5-F216-4267-8091-31AC381D7908}" type="presOf" srcId="{C351C4FE-F149-4E6F-A3B0-F74C4357D4B4}" destId="{C6700761-3252-436D-9398-718A1E5111D0}" srcOrd="0" destOrd="0" presId="urn:microsoft.com/office/officeart/2016/7/layout/BasicLinearProcessNumbered"/>
    <dgm:cxn modelId="{9E4C98C6-BC43-4C7F-8C00-6F324FAB25A4}" srcId="{8545A01F-F201-4223-873F-54EA3FE66364}" destId="{577677B9-07B2-4AC5-941F-7E8F7EBA862F}" srcOrd="2" destOrd="0" parTransId="{677DBFEE-B9B5-4FC1-BEFB-31C9809101EA}" sibTransId="{C351C4FE-F149-4E6F-A3B0-F74C4357D4B4}"/>
    <dgm:cxn modelId="{7FF040DC-6B53-4820-8AFC-D864145A3DC3}" type="presOf" srcId="{62F70521-EDD3-4D62-A545-89671486CFB1}" destId="{1B7566D2-9F8C-4960-A7DB-44A128C5FA19}" srcOrd="0" destOrd="0" presId="urn:microsoft.com/office/officeart/2016/7/layout/BasicLinearProcessNumbered"/>
    <dgm:cxn modelId="{9F6500FE-1AA4-4F7B-9609-AB0DC4F1B867}" type="presOf" srcId="{8545A01F-F201-4223-873F-54EA3FE66364}" destId="{CB88E455-DB1F-4B3A-BF29-E042ADEDAEDC}" srcOrd="0" destOrd="0" presId="urn:microsoft.com/office/officeart/2016/7/layout/BasicLinearProcessNumbered"/>
    <dgm:cxn modelId="{FC6CEA0A-8E01-4B08-8769-ED0E4DA83624}" type="presParOf" srcId="{CB88E455-DB1F-4B3A-BF29-E042ADEDAEDC}" destId="{D46D7396-79FA-4A9C-898B-1503A9277368}" srcOrd="0" destOrd="0" presId="urn:microsoft.com/office/officeart/2016/7/layout/BasicLinearProcessNumbered"/>
    <dgm:cxn modelId="{EEA6222A-A40F-4BF2-9B52-9CA70B52529A}" type="presParOf" srcId="{D46D7396-79FA-4A9C-898B-1503A9277368}" destId="{280D7605-B697-4B38-8135-A7BF3EE33FF7}" srcOrd="0" destOrd="0" presId="urn:microsoft.com/office/officeart/2016/7/layout/BasicLinearProcessNumbered"/>
    <dgm:cxn modelId="{27188038-142D-4E75-BF45-4294C0D227FE}" type="presParOf" srcId="{D46D7396-79FA-4A9C-898B-1503A9277368}" destId="{1B7566D2-9F8C-4960-A7DB-44A128C5FA19}" srcOrd="1" destOrd="0" presId="urn:microsoft.com/office/officeart/2016/7/layout/BasicLinearProcessNumbered"/>
    <dgm:cxn modelId="{E584DBC9-72B3-4F9D-AD8E-E2CF40A728B6}" type="presParOf" srcId="{D46D7396-79FA-4A9C-898B-1503A9277368}" destId="{8A81164C-35F5-4AAE-9957-D0AD31CE4D0A}" srcOrd="2" destOrd="0" presId="urn:microsoft.com/office/officeart/2016/7/layout/BasicLinearProcessNumbered"/>
    <dgm:cxn modelId="{459DE0DD-DECD-479D-BF76-764BA2F69D93}" type="presParOf" srcId="{D46D7396-79FA-4A9C-898B-1503A9277368}" destId="{C1729181-EF89-47CE-A203-5551A48D3135}" srcOrd="3" destOrd="0" presId="urn:microsoft.com/office/officeart/2016/7/layout/BasicLinearProcessNumbered"/>
    <dgm:cxn modelId="{CE0B691E-CA6D-49D4-90D2-E5FC5DFC8071}" type="presParOf" srcId="{CB88E455-DB1F-4B3A-BF29-E042ADEDAEDC}" destId="{63665E8B-5AF6-4DB7-96AC-8A6ECF28CC81}" srcOrd="1" destOrd="0" presId="urn:microsoft.com/office/officeart/2016/7/layout/BasicLinearProcessNumbered"/>
    <dgm:cxn modelId="{2E190F0F-AE57-44F6-AD7F-E215D188D1A0}" type="presParOf" srcId="{CB88E455-DB1F-4B3A-BF29-E042ADEDAEDC}" destId="{5EB35B02-8076-4E91-9367-152A501680E9}" srcOrd="2" destOrd="0" presId="urn:microsoft.com/office/officeart/2016/7/layout/BasicLinearProcessNumbered"/>
    <dgm:cxn modelId="{162EEC2F-E8F6-4873-A7D4-0EF7FA825F39}" type="presParOf" srcId="{5EB35B02-8076-4E91-9367-152A501680E9}" destId="{D7A1DDD1-1D4A-46B8-AA2A-E3D53EE05547}" srcOrd="0" destOrd="0" presId="urn:microsoft.com/office/officeart/2016/7/layout/BasicLinearProcessNumbered"/>
    <dgm:cxn modelId="{9D742A33-0C61-4C83-98AE-C9460625D22C}" type="presParOf" srcId="{5EB35B02-8076-4E91-9367-152A501680E9}" destId="{C94F04F7-A78A-4FBC-957F-456CE65DCC1A}" srcOrd="1" destOrd="0" presId="urn:microsoft.com/office/officeart/2016/7/layout/BasicLinearProcessNumbered"/>
    <dgm:cxn modelId="{8AE36E31-7A32-495C-97BA-6A53106E5CB5}" type="presParOf" srcId="{5EB35B02-8076-4E91-9367-152A501680E9}" destId="{4281DE95-FBFE-4A63-BA1C-2F1CE2E1B95A}" srcOrd="2" destOrd="0" presId="urn:microsoft.com/office/officeart/2016/7/layout/BasicLinearProcessNumbered"/>
    <dgm:cxn modelId="{09C5A386-3F30-4C34-94E4-B7140FCC5480}" type="presParOf" srcId="{5EB35B02-8076-4E91-9367-152A501680E9}" destId="{834B040A-EA78-4378-902F-990B2798C25F}" srcOrd="3" destOrd="0" presId="urn:microsoft.com/office/officeart/2016/7/layout/BasicLinearProcessNumbered"/>
    <dgm:cxn modelId="{3A5CB715-A53E-4FBB-8050-E87E5C60A5C7}" type="presParOf" srcId="{CB88E455-DB1F-4B3A-BF29-E042ADEDAEDC}" destId="{C8BA4C08-73CC-47D2-ACF8-6F2503A19DC9}" srcOrd="3" destOrd="0" presId="urn:microsoft.com/office/officeart/2016/7/layout/BasicLinearProcessNumbered"/>
    <dgm:cxn modelId="{50CC4CC9-2FA2-4823-80E9-BA4E63C64D08}" type="presParOf" srcId="{CB88E455-DB1F-4B3A-BF29-E042ADEDAEDC}" destId="{DC658B6A-670B-4CA6-B6D0-5D13FF667022}" srcOrd="4" destOrd="0" presId="urn:microsoft.com/office/officeart/2016/7/layout/BasicLinearProcessNumbered"/>
    <dgm:cxn modelId="{C99D10F7-E6E3-429B-BA23-C7038FF5DC8A}" type="presParOf" srcId="{DC658B6A-670B-4CA6-B6D0-5D13FF667022}" destId="{836C8FF0-378E-4E71-9CF6-C93EE8CBA901}" srcOrd="0" destOrd="0" presId="urn:microsoft.com/office/officeart/2016/7/layout/BasicLinearProcessNumbered"/>
    <dgm:cxn modelId="{142AC23E-9699-453D-AA9D-994E4E7EE3EA}" type="presParOf" srcId="{DC658B6A-670B-4CA6-B6D0-5D13FF667022}" destId="{C6700761-3252-436D-9398-718A1E5111D0}" srcOrd="1" destOrd="0" presId="urn:microsoft.com/office/officeart/2016/7/layout/BasicLinearProcessNumbered"/>
    <dgm:cxn modelId="{523A93E5-4F5C-43A8-81A4-0AE2E0C8818D}" type="presParOf" srcId="{DC658B6A-670B-4CA6-B6D0-5D13FF667022}" destId="{CEDF3DEB-0E34-4A13-9307-5901EB0E2EE5}" srcOrd="2" destOrd="0" presId="urn:microsoft.com/office/officeart/2016/7/layout/BasicLinearProcessNumbered"/>
    <dgm:cxn modelId="{64BDB9BA-6C75-417A-8C32-DC6549A94AE3}" type="presParOf" srcId="{DC658B6A-670B-4CA6-B6D0-5D13FF667022}" destId="{70FE3695-2F22-47CA-B45E-D0A2F3DC1A14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C3C0E-6903-40C4-9A32-FBFA416622A9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EB74CE8-34D5-4650-BE94-012A2F6E04DB}">
      <dgm:prSet/>
      <dgm:spPr/>
      <dgm:t>
        <a:bodyPr/>
        <a:lstStyle/>
        <a:p>
          <a:r>
            <a:rPr lang="en-US" baseline="0"/>
            <a:t>Discuss the various types of cable jointing techniques</a:t>
          </a:r>
          <a:endParaRPr lang="en-US"/>
        </a:p>
      </dgm:t>
    </dgm:pt>
    <dgm:pt modelId="{407BF167-39BE-49E8-84EE-F4F9CB5FDD29}" type="parTrans" cxnId="{CE4EBFBF-EF54-45BF-816F-51D7E34138D1}">
      <dgm:prSet/>
      <dgm:spPr/>
      <dgm:t>
        <a:bodyPr/>
        <a:lstStyle/>
        <a:p>
          <a:endParaRPr lang="en-US"/>
        </a:p>
      </dgm:t>
    </dgm:pt>
    <dgm:pt modelId="{CDC00B69-C487-4AD9-96E1-3E5DE8DE307A}" type="sibTrans" cxnId="{CE4EBFBF-EF54-45BF-816F-51D7E34138D1}">
      <dgm:prSet/>
      <dgm:spPr/>
      <dgm:t>
        <a:bodyPr/>
        <a:lstStyle/>
        <a:p>
          <a:endParaRPr lang="en-US"/>
        </a:p>
      </dgm:t>
    </dgm:pt>
    <dgm:pt modelId="{FC73680E-D1CA-4AF1-9292-9AAE414B60D3}">
      <dgm:prSet/>
      <dgm:spPr/>
      <dgm:t>
        <a:bodyPr/>
        <a:lstStyle/>
        <a:p>
          <a:r>
            <a:rPr lang="en-US" baseline="0"/>
            <a:t>Mechanical joints: Such as crimping, clamping, or connectors</a:t>
          </a:r>
          <a:endParaRPr lang="en-US"/>
        </a:p>
      </dgm:t>
    </dgm:pt>
    <dgm:pt modelId="{6BE3FD99-1524-40A5-90E6-0F58D939BFCE}" type="parTrans" cxnId="{762A809F-65CE-4D07-A8B3-28A6D44253B6}">
      <dgm:prSet/>
      <dgm:spPr/>
      <dgm:t>
        <a:bodyPr/>
        <a:lstStyle/>
        <a:p>
          <a:endParaRPr lang="en-US"/>
        </a:p>
      </dgm:t>
    </dgm:pt>
    <dgm:pt modelId="{2EE8C8E3-0CB3-49ED-9405-9C9B1A7E3B7E}" type="sibTrans" cxnId="{762A809F-65CE-4D07-A8B3-28A6D44253B6}">
      <dgm:prSet/>
      <dgm:spPr/>
      <dgm:t>
        <a:bodyPr/>
        <a:lstStyle/>
        <a:p>
          <a:endParaRPr lang="en-US"/>
        </a:p>
      </dgm:t>
    </dgm:pt>
    <dgm:pt modelId="{F8D5EF37-4ABE-47EC-AF21-66A1E1945366}">
      <dgm:prSet/>
      <dgm:spPr/>
      <dgm:t>
        <a:bodyPr/>
        <a:lstStyle/>
        <a:p>
          <a:r>
            <a:rPr lang="en-US" baseline="0"/>
            <a:t>Soldering joints: Using molten metal to fuse the cable ends</a:t>
          </a:r>
          <a:endParaRPr lang="en-US"/>
        </a:p>
      </dgm:t>
    </dgm:pt>
    <dgm:pt modelId="{8E3D758E-EBB2-441E-BCF7-62A751AA32E4}" type="parTrans" cxnId="{B130DDB1-1DAE-4809-8D9C-B5854319DB59}">
      <dgm:prSet/>
      <dgm:spPr/>
      <dgm:t>
        <a:bodyPr/>
        <a:lstStyle/>
        <a:p>
          <a:endParaRPr lang="en-US"/>
        </a:p>
      </dgm:t>
    </dgm:pt>
    <dgm:pt modelId="{A37EE491-786F-4FD3-BAFF-1448877AC36F}" type="sibTrans" cxnId="{B130DDB1-1DAE-4809-8D9C-B5854319DB59}">
      <dgm:prSet/>
      <dgm:spPr/>
      <dgm:t>
        <a:bodyPr/>
        <a:lstStyle/>
        <a:p>
          <a:endParaRPr lang="en-US"/>
        </a:p>
      </dgm:t>
    </dgm:pt>
    <dgm:pt modelId="{1CF4C752-68C1-4FF5-B21E-F543EAA56EC1}">
      <dgm:prSet/>
      <dgm:spPr/>
      <dgm:t>
        <a:bodyPr/>
        <a:lstStyle/>
        <a:p>
          <a:r>
            <a:rPr lang="en-US" baseline="0"/>
            <a:t>Insulation displacement joints: Connecting cables by piercing insulation</a:t>
          </a:r>
          <a:endParaRPr lang="en-US"/>
        </a:p>
      </dgm:t>
    </dgm:pt>
    <dgm:pt modelId="{437031F0-6925-45DB-91C3-763F08B34FAE}" type="parTrans" cxnId="{53E6447B-3E45-47BD-82C6-B1D911C5598E}">
      <dgm:prSet/>
      <dgm:spPr/>
      <dgm:t>
        <a:bodyPr/>
        <a:lstStyle/>
        <a:p>
          <a:endParaRPr lang="en-US"/>
        </a:p>
      </dgm:t>
    </dgm:pt>
    <dgm:pt modelId="{37354263-1003-40BB-A75A-38A5AF0B7411}" type="sibTrans" cxnId="{53E6447B-3E45-47BD-82C6-B1D911C5598E}">
      <dgm:prSet/>
      <dgm:spPr/>
      <dgm:t>
        <a:bodyPr/>
        <a:lstStyle/>
        <a:p>
          <a:endParaRPr lang="en-US"/>
        </a:p>
      </dgm:t>
    </dgm:pt>
    <dgm:pt modelId="{FBA3BFD7-2AF4-4798-AB61-C5DA187FD292}">
      <dgm:prSet/>
      <dgm:spPr/>
      <dgm:t>
        <a:bodyPr/>
        <a:lstStyle/>
        <a:p>
          <a:r>
            <a:rPr lang="en-US" baseline="0"/>
            <a:t>Heat-shrink joints: Using heat to shrink a sleeve around the joint</a:t>
          </a:r>
          <a:endParaRPr lang="en-US"/>
        </a:p>
      </dgm:t>
    </dgm:pt>
    <dgm:pt modelId="{4B66A5BA-22E2-41E6-A5A7-4F1D18432386}" type="parTrans" cxnId="{43B5EF33-A870-438E-BE4C-77AEA695768F}">
      <dgm:prSet/>
      <dgm:spPr/>
      <dgm:t>
        <a:bodyPr/>
        <a:lstStyle/>
        <a:p>
          <a:endParaRPr lang="en-US"/>
        </a:p>
      </dgm:t>
    </dgm:pt>
    <dgm:pt modelId="{9F323E82-5004-472D-B3BD-F61EC852E7EC}" type="sibTrans" cxnId="{43B5EF33-A870-438E-BE4C-77AEA695768F}">
      <dgm:prSet/>
      <dgm:spPr/>
      <dgm:t>
        <a:bodyPr/>
        <a:lstStyle/>
        <a:p>
          <a:endParaRPr lang="en-US"/>
        </a:p>
      </dgm:t>
    </dgm:pt>
    <dgm:pt modelId="{4028DCC1-7312-49CB-B25E-45E843BAFC1B}">
      <dgm:prSet/>
      <dgm:spPr/>
      <dgm:t>
        <a:bodyPr/>
        <a:lstStyle/>
        <a:p>
          <a:r>
            <a:rPr lang="en-US" baseline="0"/>
            <a:t>Cold-applied joints: Utilizing cold-applied compounds or resins</a:t>
          </a:r>
          <a:endParaRPr lang="en-US"/>
        </a:p>
      </dgm:t>
    </dgm:pt>
    <dgm:pt modelId="{21E0EBAF-90C7-4648-9A65-13D5F13C42FD}" type="parTrans" cxnId="{8253BB03-72F6-49A7-AF6E-2BD90742546A}">
      <dgm:prSet/>
      <dgm:spPr/>
      <dgm:t>
        <a:bodyPr/>
        <a:lstStyle/>
        <a:p>
          <a:endParaRPr lang="en-US"/>
        </a:p>
      </dgm:t>
    </dgm:pt>
    <dgm:pt modelId="{CE085AD9-11A2-4F20-AD31-693449F62959}" type="sibTrans" cxnId="{8253BB03-72F6-49A7-AF6E-2BD90742546A}">
      <dgm:prSet/>
      <dgm:spPr/>
      <dgm:t>
        <a:bodyPr/>
        <a:lstStyle/>
        <a:p>
          <a:endParaRPr lang="en-US"/>
        </a:p>
      </dgm:t>
    </dgm:pt>
    <dgm:pt modelId="{89C88057-96D9-446C-8511-EEDD1BA6819E}" type="pres">
      <dgm:prSet presAssocID="{58CC3C0E-6903-40C4-9A32-FBFA416622A9}" presName="diagram" presStyleCnt="0">
        <dgm:presLayoutVars>
          <dgm:dir/>
          <dgm:resizeHandles val="exact"/>
        </dgm:presLayoutVars>
      </dgm:prSet>
      <dgm:spPr/>
    </dgm:pt>
    <dgm:pt modelId="{84FC504E-A704-4407-81A5-017CE8A84C5F}" type="pres">
      <dgm:prSet presAssocID="{FEB74CE8-34D5-4650-BE94-012A2F6E04DB}" presName="node" presStyleLbl="node1" presStyleIdx="0" presStyleCnt="6">
        <dgm:presLayoutVars>
          <dgm:bulletEnabled val="1"/>
        </dgm:presLayoutVars>
      </dgm:prSet>
      <dgm:spPr/>
    </dgm:pt>
    <dgm:pt modelId="{F7523989-4051-4D3C-93BC-21175FDF2A98}" type="pres">
      <dgm:prSet presAssocID="{CDC00B69-C487-4AD9-96E1-3E5DE8DE307A}" presName="sibTrans" presStyleCnt="0"/>
      <dgm:spPr/>
    </dgm:pt>
    <dgm:pt modelId="{08DEEDCD-8DCD-4702-BCA7-5FECCC17E883}" type="pres">
      <dgm:prSet presAssocID="{FC73680E-D1CA-4AF1-9292-9AAE414B60D3}" presName="node" presStyleLbl="node1" presStyleIdx="1" presStyleCnt="6">
        <dgm:presLayoutVars>
          <dgm:bulletEnabled val="1"/>
        </dgm:presLayoutVars>
      </dgm:prSet>
      <dgm:spPr/>
    </dgm:pt>
    <dgm:pt modelId="{F0181331-5505-438D-86FD-F1ECE563E4DE}" type="pres">
      <dgm:prSet presAssocID="{2EE8C8E3-0CB3-49ED-9405-9C9B1A7E3B7E}" presName="sibTrans" presStyleCnt="0"/>
      <dgm:spPr/>
    </dgm:pt>
    <dgm:pt modelId="{4382A618-9BE9-47A2-A934-FC432E4244D1}" type="pres">
      <dgm:prSet presAssocID="{F8D5EF37-4ABE-47EC-AF21-66A1E1945366}" presName="node" presStyleLbl="node1" presStyleIdx="2" presStyleCnt="6">
        <dgm:presLayoutVars>
          <dgm:bulletEnabled val="1"/>
        </dgm:presLayoutVars>
      </dgm:prSet>
      <dgm:spPr/>
    </dgm:pt>
    <dgm:pt modelId="{BB5D041B-B775-4ACF-9551-BF90B19D8263}" type="pres">
      <dgm:prSet presAssocID="{A37EE491-786F-4FD3-BAFF-1448877AC36F}" presName="sibTrans" presStyleCnt="0"/>
      <dgm:spPr/>
    </dgm:pt>
    <dgm:pt modelId="{7BC6E75C-6B49-44AB-B35C-5DD5A223D67E}" type="pres">
      <dgm:prSet presAssocID="{1CF4C752-68C1-4FF5-B21E-F543EAA56EC1}" presName="node" presStyleLbl="node1" presStyleIdx="3" presStyleCnt="6">
        <dgm:presLayoutVars>
          <dgm:bulletEnabled val="1"/>
        </dgm:presLayoutVars>
      </dgm:prSet>
      <dgm:spPr/>
    </dgm:pt>
    <dgm:pt modelId="{C108DA38-333F-4BE7-A047-316761FF558D}" type="pres">
      <dgm:prSet presAssocID="{37354263-1003-40BB-A75A-38A5AF0B7411}" presName="sibTrans" presStyleCnt="0"/>
      <dgm:spPr/>
    </dgm:pt>
    <dgm:pt modelId="{D28400E0-0A28-405A-AF30-ACCD0EDABEFA}" type="pres">
      <dgm:prSet presAssocID="{FBA3BFD7-2AF4-4798-AB61-C5DA187FD292}" presName="node" presStyleLbl="node1" presStyleIdx="4" presStyleCnt="6">
        <dgm:presLayoutVars>
          <dgm:bulletEnabled val="1"/>
        </dgm:presLayoutVars>
      </dgm:prSet>
      <dgm:spPr/>
    </dgm:pt>
    <dgm:pt modelId="{4DF95797-6500-42A0-B0FB-24D40191DB26}" type="pres">
      <dgm:prSet presAssocID="{9F323E82-5004-472D-B3BD-F61EC852E7EC}" presName="sibTrans" presStyleCnt="0"/>
      <dgm:spPr/>
    </dgm:pt>
    <dgm:pt modelId="{DF31AA63-6557-463A-911F-1454C29C61F0}" type="pres">
      <dgm:prSet presAssocID="{4028DCC1-7312-49CB-B25E-45E843BAFC1B}" presName="node" presStyleLbl="node1" presStyleIdx="5" presStyleCnt="6">
        <dgm:presLayoutVars>
          <dgm:bulletEnabled val="1"/>
        </dgm:presLayoutVars>
      </dgm:prSet>
      <dgm:spPr/>
    </dgm:pt>
  </dgm:ptLst>
  <dgm:cxnLst>
    <dgm:cxn modelId="{8253BB03-72F6-49A7-AF6E-2BD90742546A}" srcId="{58CC3C0E-6903-40C4-9A32-FBFA416622A9}" destId="{4028DCC1-7312-49CB-B25E-45E843BAFC1B}" srcOrd="5" destOrd="0" parTransId="{21E0EBAF-90C7-4648-9A65-13D5F13C42FD}" sibTransId="{CE085AD9-11A2-4F20-AD31-693449F62959}"/>
    <dgm:cxn modelId="{3A661C2F-23A8-44A4-80EE-C0A0AA11927A}" type="presOf" srcId="{1CF4C752-68C1-4FF5-B21E-F543EAA56EC1}" destId="{7BC6E75C-6B49-44AB-B35C-5DD5A223D67E}" srcOrd="0" destOrd="0" presId="urn:microsoft.com/office/officeart/2005/8/layout/default"/>
    <dgm:cxn modelId="{43B5EF33-A870-438E-BE4C-77AEA695768F}" srcId="{58CC3C0E-6903-40C4-9A32-FBFA416622A9}" destId="{FBA3BFD7-2AF4-4798-AB61-C5DA187FD292}" srcOrd="4" destOrd="0" parTransId="{4B66A5BA-22E2-41E6-A5A7-4F1D18432386}" sibTransId="{9F323E82-5004-472D-B3BD-F61EC852E7EC}"/>
    <dgm:cxn modelId="{A2119473-F4DF-48C6-9415-09327BB38D09}" type="presOf" srcId="{4028DCC1-7312-49CB-B25E-45E843BAFC1B}" destId="{DF31AA63-6557-463A-911F-1454C29C61F0}" srcOrd="0" destOrd="0" presId="urn:microsoft.com/office/officeart/2005/8/layout/default"/>
    <dgm:cxn modelId="{53E6447B-3E45-47BD-82C6-B1D911C5598E}" srcId="{58CC3C0E-6903-40C4-9A32-FBFA416622A9}" destId="{1CF4C752-68C1-4FF5-B21E-F543EAA56EC1}" srcOrd="3" destOrd="0" parTransId="{437031F0-6925-45DB-91C3-763F08B34FAE}" sibTransId="{37354263-1003-40BB-A75A-38A5AF0B7411}"/>
    <dgm:cxn modelId="{19D58B90-7511-4AA0-AF71-97E98BBD2CF5}" type="presOf" srcId="{FC73680E-D1CA-4AF1-9292-9AAE414B60D3}" destId="{08DEEDCD-8DCD-4702-BCA7-5FECCC17E883}" srcOrd="0" destOrd="0" presId="urn:microsoft.com/office/officeart/2005/8/layout/default"/>
    <dgm:cxn modelId="{762A809F-65CE-4D07-A8B3-28A6D44253B6}" srcId="{58CC3C0E-6903-40C4-9A32-FBFA416622A9}" destId="{FC73680E-D1CA-4AF1-9292-9AAE414B60D3}" srcOrd="1" destOrd="0" parTransId="{6BE3FD99-1524-40A5-90E6-0F58D939BFCE}" sibTransId="{2EE8C8E3-0CB3-49ED-9405-9C9B1A7E3B7E}"/>
    <dgm:cxn modelId="{B130DDB1-1DAE-4809-8D9C-B5854319DB59}" srcId="{58CC3C0E-6903-40C4-9A32-FBFA416622A9}" destId="{F8D5EF37-4ABE-47EC-AF21-66A1E1945366}" srcOrd="2" destOrd="0" parTransId="{8E3D758E-EBB2-441E-BCF7-62A751AA32E4}" sibTransId="{A37EE491-786F-4FD3-BAFF-1448877AC36F}"/>
    <dgm:cxn modelId="{CE4EBFBF-EF54-45BF-816F-51D7E34138D1}" srcId="{58CC3C0E-6903-40C4-9A32-FBFA416622A9}" destId="{FEB74CE8-34D5-4650-BE94-012A2F6E04DB}" srcOrd="0" destOrd="0" parTransId="{407BF167-39BE-49E8-84EE-F4F9CB5FDD29}" sibTransId="{CDC00B69-C487-4AD9-96E1-3E5DE8DE307A}"/>
    <dgm:cxn modelId="{662B60C4-75B7-4CBF-B9C3-2A4633054B04}" type="presOf" srcId="{FEB74CE8-34D5-4650-BE94-012A2F6E04DB}" destId="{84FC504E-A704-4407-81A5-017CE8A84C5F}" srcOrd="0" destOrd="0" presId="urn:microsoft.com/office/officeart/2005/8/layout/default"/>
    <dgm:cxn modelId="{22F71DE8-754F-4525-B8DB-8DEAF20BEC6A}" type="presOf" srcId="{FBA3BFD7-2AF4-4798-AB61-C5DA187FD292}" destId="{D28400E0-0A28-405A-AF30-ACCD0EDABEFA}" srcOrd="0" destOrd="0" presId="urn:microsoft.com/office/officeart/2005/8/layout/default"/>
    <dgm:cxn modelId="{7D6D2EF2-5797-478E-8C5A-DAECBD4580B3}" type="presOf" srcId="{F8D5EF37-4ABE-47EC-AF21-66A1E1945366}" destId="{4382A618-9BE9-47A2-A934-FC432E4244D1}" srcOrd="0" destOrd="0" presId="urn:microsoft.com/office/officeart/2005/8/layout/default"/>
    <dgm:cxn modelId="{D78A76F2-7C28-4E42-83FE-B116E0869495}" type="presOf" srcId="{58CC3C0E-6903-40C4-9A32-FBFA416622A9}" destId="{89C88057-96D9-446C-8511-EEDD1BA6819E}" srcOrd="0" destOrd="0" presId="urn:microsoft.com/office/officeart/2005/8/layout/default"/>
    <dgm:cxn modelId="{C3656381-177E-489E-AA0A-15F513A6599D}" type="presParOf" srcId="{89C88057-96D9-446C-8511-EEDD1BA6819E}" destId="{84FC504E-A704-4407-81A5-017CE8A84C5F}" srcOrd="0" destOrd="0" presId="urn:microsoft.com/office/officeart/2005/8/layout/default"/>
    <dgm:cxn modelId="{7D90A344-CC65-46A8-950F-2546503A8C9D}" type="presParOf" srcId="{89C88057-96D9-446C-8511-EEDD1BA6819E}" destId="{F7523989-4051-4D3C-93BC-21175FDF2A98}" srcOrd="1" destOrd="0" presId="urn:microsoft.com/office/officeart/2005/8/layout/default"/>
    <dgm:cxn modelId="{D7C32E4C-4A37-427D-9D51-B9989C18E8B9}" type="presParOf" srcId="{89C88057-96D9-446C-8511-EEDD1BA6819E}" destId="{08DEEDCD-8DCD-4702-BCA7-5FECCC17E883}" srcOrd="2" destOrd="0" presId="urn:microsoft.com/office/officeart/2005/8/layout/default"/>
    <dgm:cxn modelId="{06249793-65F6-49FA-A198-129CEB4C2A26}" type="presParOf" srcId="{89C88057-96D9-446C-8511-EEDD1BA6819E}" destId="{F0181331-5505-438D-86FD-F1ECE563E4DE}" srcOrd="3" destOrd="0" presId="urn:microsoft.com/office/officeart/2005/8/layout/default"/>
    <dgm:cxn modelId="{E742BF64-E45E-41B9-BCDC-585F5BF17B08}" type="presParOf" srcId="{89C88057-96D9-446C-8511-EEDD1BA6819E}" destId="{4382A618-9BE9-47A2-A934-FC432E4244D1}" srcOrd="4" destOrd="0" presId="urn:microsoft.com/office/officeart/2005/8/layout/default"/>
    <dgm:cxn modelId="{2E66879B-CA35-4920-BDBC-54BFAD5C2701}" type="presParOf" srcId="{89C88057-96D9-446C-8511-EEDD1BA6819E}" destId="{BB5D041B-B775-4ACF-9551-BF90B19D8263}" srcOrd="5" destOrd="0" presId="urn:microsoft.com/office/officeart/2005/8/layout/default"/>
    <dgm:cxn modelId="{63CB2197-227F-4CE9-9FFD-AED676D24DDC}" type="presParOf" srcId="{89C88057-96D9-446C-8511-EEDD1BA6819E}" destId="{7BC6E75C-6B49-44AB-B35C-5DD5A223D67E}" srcOrd="6" destOrd="0" presId="urn:microsoft.com/office/officeart/2005/8/layout/default"/>
    <dgm:cxn modelId="{D15264E5-C6D2-4F8F-A9D5-DB878E9341D4}" type="presParOf" srcId="{89C88057-96D9-446C-8511-EEDD1BA6819E}" destId="{C108DA38-333F-4BE7-A047-316761FF558D}" srcOrd="7" destOrd="0" presId="urn:microsoft.com/office/officeart/2005/8/layout/default"/>
    <dgm:cxn modelId="{9ADA41AE-DF76-439D-981F-A2CC9FD6DBE5}" type="presParOf" srcId="{89C88057-96D9-446C-8511-EEDD1BA6819E}" destId="{D28400E0-0A28-405A-AF30-ACCD0EDABEFA}" srcOrd="8" destOrd="0" presId="urn:microsoft.com/office/officeart/2005/8/layout/default"/>
    <dgm:cxn modelId="{63D3801C-DC1D-41E2-9C97-3BBFAD51FC02}" type="presParOf" srcId="{89C88057-96D9-446C-8511-EEDD1BA6819E}" destId="{4DF95797-6500-42A0-B0FB-24D40191DB26}" srcOrd="9" destOrd="0" presId="urn:microsoft.com/office/officeart/2005/8/layout/default"/>
    <dgm:cxn modelId="{A504F6C8-989C-492C-8020-3903047F3C2F}" type="presParOf" srcId="{89C88057-96D9-446C-8511-EEDD1BA6819E}" destId="{DF31AA63-6557-463A-911F-1454C29C61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D7605-B697-4B38-8135-A7BF3EE33FF7}">
      <dsp:nvSpPr>
        <dsp:cNvPr id="0" name=""/>
        <dsp:cNvSpPr/>
      </dsp:nvSpPr>
      <dsp:spPr>
        <a:xfrm>
          <a:off x="0" y="93552"/>
          <a:ext cx="2163691" cy="3029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90" tIns="330200" rIns="168690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Define cable jointing as the process of connecting two or more cables together</a:t>
          </a:r>
          <a:endParaRPr lang="en-US" sz="1400" kern="1200"/>
        </a:p>
      </dsp:txBody>
      <dsp:txXfrm>
        <a:off x="0" y="1244636"/>
        <a:ext cx="2163691" cy="1817500"/>
      </dsp:txXfrm>
    </dsp:sp>
    <dsp:sp modelId="{1B7566D2-9F8C-4960-A7DB-44A128C5FA19}">
      <dsp:nvSpPr>
        <dsp:cNvPr id="0" name=""/>
        <dsp:cNvSpPr/>
      </dsp:nvSpPr>
      <dsp:spPr>
        <a:xfrm>
          <a:off x="627470" y="396469"/>
          <a:ext cx="908750" cy="90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50" tIns="12700" rIns="7085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</a:p>
      </dsp:txBody>
      <dsp:txXfrm>
        <a:off x="760553" y="529552"/>
        <a:ext cx="642584" cy="642584"/>
      </dsp:txXfrm>
    </dsp:sp>
    <dsp:sp modelId="{8A81164C-35F5-4AAE-9957-D0AD31CE4D0A}">
      <dsp:nvSpPr>
        <dsp:cNvPr id="0" name=""/>
        <dsp:cNvSpPr/>
      </dsp:nvSpPr>
      <dsp:spPr>
        <a:xfrm>
          <a:off x="0" y="3122648"/>
          <a:ext cx="216369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1DDD1-1D4A-46B8-AA2A-E3D53EE05547}">
      <dsp:nvSpPr>
        <dsp:cNvPr id="0" name=""/>
        <dsp:cNvSpPr/>
      </dsp:nvSpPr>
      <dsp:spPr>
        <a:xfrm>
          <a:off x="2380060" y="93552"/>
          <a:ext cx="2163691" cy="3029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90" tIns="330200" rIns="168690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Explain that cable jointing is performed to extend or repair electrical cables</a:t>
          </a:r>
          <a:endParaRPr lang="en-US" sz="1400" kern="1200"/>
        </a:p>
      </dsp:txBody>
      <dsp:txXfrm>
        <a:off x="2380060" y="1244636"/>
        <a:ext cx="2163691" cy="1817500"/>
      </dsp:txXfrm>
    </dsp:sp>
    <dsp:sp modelId="{C94F04F7-A78A-4FBC-957F-456CE65DCC1A}">
      <dsp:nvSpPr>
        <dsp:cNvPr id="0" name=""/>
        <dsp:cNvSpPr/>
      </dsp:nvSpPr>
      <dsp:spPr>
        <a:xfrm>
          <a:off x="3007531" y="396469"/>
          <a:ext cx="908750" cy="90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50" tIns="12700" rIns="7085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</a:p>
      </dsp:txBody>
      <dsp:txXfrm>
        <a:off x="3140614" y="529552"/>
        <a:ext cx="642584" cy="642584"/>
      </dsp:txXfrm>
    </dsp:sp>
    <dsp:sp modelId="{4281DE95-FBFE-4A63-BA1C-2F1CE2E1B95A}">
      <dsp:nvSpPr>
        <dsp:cNvPr id="0" name=""/>
        <dsp:cNvSpPr/>
      </dsp:nvSpPr>
      <dsp:spPr>
        <a:xfrm>
          <a:off x="2380060" y="3122648"/>
          <a:ext cx="216369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C8FF0-378E-4E71-9CF6-C93EE8CBA901}">
      <dsp:nvSpPr>
        <dsp:cNvPr id="0" name=""/>
        <dsp:cNvSpPr/>
      </dsp:nvSpPr>
      <dsp:spPr>
        <a:xfrm>
          <a:off x="4760121" y="93552"/>
          <a:ext cx="2163691" cy="302916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690" tIns="330200" rIns="168690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baseline="0"/>
            <a:t>Emphasize the significance of maintaining electrical continuity and insulation during jointing</a:t>
          </a:r>
          <a:endParaRPr lang="en-US" sz="1400" kern="1200"/>
        </a:p>
      </dsp:txBody>
      <dsp:txXfrm>
        <a:off x="4760121" y="1244636"/>
        <a:ext cx="2163691" cy="1817500"/>
      </dsp:txXfrm>
    </dsp:sp>
    <dsp:sp modelId="{C6700761-3252-436D-9398-718A1E5111D0}">
      <dsp:nvSpPr>
        <dsp:cNvPr id="0" name=""/>
        <dsp:cNvSpPr/>
      </dsp:nvSpPr>
      <dsp:spPr>
        <a:xfrm>
          <a:off x="5387591" y="396469"/>
          <a:ext cx="908750" cy="908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850" tIns="12700" rIns="70850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3</a:t>
          </a:r>
        </a:p>
      </dsp:txBody>
      <dsp:txXfrm>
        <a:off x="5520674" y="529552"/>
        <a:ext cx="642584" cy="642584"/>
      </dsp:txXfrm>
    </dsp:sp>
    <dsp:sp modelId="{CEDF3DEB-0E34-4A13-9307-5901EB0E2EE5}">
      <dsp:nvSpPr>
        <dsp:cNvPr id="0" name=""/>
        <dsp:cNvSpPr/>
      </dsp:nvSpPr>
      <dsp:spPr>
        <a:xfrm>
          <a:off x="4760121" y="3122648"/>
          <a:ext cx="2163691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C504E-A704-4407-81A5-017CE8A84C5F}">
      <dsp:nvSpPr>
        <dsp:cNvPr id="0" name=""/>
        <dsp:cNvSpPr/>
      </dsp:nvSpPr>
      <dsp:spPr>
        <a:xfrm>
          <a:off x="0" y="201736"/>
          <a:ext cx="2163691" cy="1298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Discuss the various types of cable jointing techniques</a:t>
          </a:r>
          <a:endParaRPr lang="en-US" sz="1700" kern="1200"/>
        </a:p>
      </dsp:txBody>
      <dsp:txXfrm>
        <a:off x="0" y="201736"/>
        <a:ext cx="2163691" cy="1298214"/>
      </dsp:txXfrm>
    </dsp:sp>
    <dsp:sp modelId="{08DEEDCD-8DCD-4702-BCA7-5FECCC17E883}">
      <dsp:nvSpPr>
        <dsp:cNvPr id="0" name=""/>
        <dsp:cNvSpPr/>
      </dsp:nvSpPr>
      <dsp:spPr>
        <a:xfrm>
          <a:off x="2380060" y="201736"/>
          <a:ext cx="2163691" cy="1298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Mechanical joints: Such as crimping, clamping, or connectors</a:t>
          </a:r>
          <a:endParaRPr lang="en-US" sz="1700" kern="1200"/>
        </a:p>
      </dsp:txBody>
      <dsp:txXfrm>
        <a:off x="2380060" y="201736"/>
        <a:ext cx="2163691" cy="1298214"/>
      </dsp:txXfrm>
    </dsp:sp>
    <dsp:sp modelId="{4382A618-9BE9-47A2-A934-FC432E4244D1}">
      <dsp:nvSpPr>
        <dsp:cNvPr id="0" name=""/>
        <dsp:cNvSpPr/>
      </dsp:nvSpPr>
      <dsp:spPr>
        <a:xfrm>
          <a:off x="4760121" y="201736"/>
          <a:ext cx="2163691" cy="1298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Soldering joints: Using molten metal to fuse the cable ends</a:t>
          </a:r>
          <a:endParaRPr lang="en-US" sz="1700" kern="1200"/>
        </a:p>
      </dsp:txBody>
      <dsp:txXfrm>
        <a:off x="4760121" y="201736"/>
        <a:ext cx="2163691" cy="1298214"/>
      </dsp:txXfrm>
    </dsp:sp>
    <dsp:sp modelId="{7BC6E75C-6B49-44AB-B35C-5DD5A223D67E}">
      <dsp:nvSpPr>
        <dsp:cNvPr id="0" name=""/>
        <dsp:cNvSpPr/>
      </dsp:nvSpPr>
      <dsp:spPr>
        <a:xfrm>
          <a:off x="0" y="1716321"/>
          <a:ext cx="2163691" cy="1298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Insulation displacement joints: Connecting cables by piercing insulation</a:t>
          </a:r>
          <a:endParaRPr lang="en-US" sz="1700" kern="1200"/>
        </a:p>
      </dsp:txBody>
      <dsp:txXfrm>
        <a:off x="0" y="1716321"/>
        <a:ext cx="2163691" cy="1298214"/>
      </dsp:txXfrm>
    </dsp:sp>
    <dsp:sp modelId="{D28400E0-0A28-405A-AF30-ACCD0EDABEFA}">
      <dsp:nvSpPr>
        <dsp:cNvPr id="0" name=""/>
        <dsp:cNvSpPr/>
      </dsp:nvSpPr>
      <dsp:spPr>
        <a:xfrm>
          <a:off x="2380060" y="1716321"/>
          <a:ext cx="2163691" cy="1298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Heat-shrink joints: Using heat to shrink a sleeve around the joint</a:t>
          </a:r>
          <a:endParaRPr lang="en-US" sz="1700" kern="1200"/>
        </a:p>
      </dsp:txBody>
      <dsp:txXfrm>
        <a:off x="2380060" y="1716321"/>
        <a:ext cx="2163691" cy="1298214"/>
      </dsp:txXfrm>
    </dsp:sp>
    <dsp:sp modelId="{DF31AA63-6557-463A-911F-1454C29C61F0}">
      <dsp:nvSpPr>
        <dsp:cNvPr id="0" name=""/>
        <dsp:cNvSpPr/>
      </dsp:nvSpPr>
      <dsp:spPr>
        <a:xfrm>
          <a:off x="4760121" y="1716321"/>
          <a:ext cx="2163691" cy="12982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Cold-applied joints: Utilizing cold-applied compounds or resins</a:t>
          </a:r>
          <a:endParaRPr lang="en-US" sz="1700" kern="1200"/>
        </a:p>
      </dsp:txBody>
      <dsp:txXfrm>
        <a:off x="4760121" y="1716321"/>
        <a:ext cx="2163691" cy="1298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cap="all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Tuesday, July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972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Tuesday, July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60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Tuesday, July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9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Tuesday, July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1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Tuesday, July 4,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4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Tuesday, July 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63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Tuesday, July 4,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Tuesday, July 4,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8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Tuesday, July 4,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07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Tuesday, July 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72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Tuesday, July 4,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97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Tuesday, July 4,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649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8000"/>
        </a:lnSpc>
        <a:spcBef>
          <a:spcPct val="0"/>
        </a:spcBef>
        <a:buNone/>
        <a:defRPr sz="4400" kern="1200" cap="none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3" pos="461">
          <p15:clr>
            <a:srgbClr val="F26B43"/>
          </p15:clr>
        </p15:guide>
        <p15:guide id="24" pos="1209">
          <p15:clr>
            <a:srgbClr val="F26B43"/>
          </p15:clr>
        </p15:guide>
        <p15:guide id="25" pos="1663">
          <p15:clr>
            <a:srgbClr val="F26B43"/>
          </p15:clr>
        </p15:guide>
        <p15:guide id="26" pos="2865">
          <p15:clr>
            <a:srgbClr val="F26B43"/>
          </p15:clr>
        </p15:guide>
        <p15:guide id="27" pos="4067">
          <p15:clr>
            <a:srgbClr val="F26B43"/>
          </p15:clr>
        </p15:guide>
        <p15:guide id="28" pos="4815">
          <p15:clr>
            <a:srgbClr val="F26B43"/>
          </p15:clr>
        </p15:guide>
        <p15:guide id="29" pos="5269">
          <p15:clr>
            <a:srgbClr val="F26B43"/>
          </p15:clr>
        </p15:guide>
        <p15:guide id="30" pos="6017">
          <p15:clr>
            <a:srgbClr val="F26B43"/>
          </p15:clr>
        </p15:guide>
        <p15:guide id="31" pos="6471">
          <p15:clr>
            <a:srgbClr val="F26B43"/>
          </p15:clr>
        </p15:guide>
        <p15:guide id="32" pos="7219">
          <p15:clr>
            <a:srgbClr val="F26B43"/>
          </p15:clr>
        </p15:guide>
        <p15:guide id="33" orient="horz" pos="459">
          <p15:clr>
            <a:srgbClr val="F26B43"/>
          </p15:clr>
        </p15:guide>
        <p15:guide id="35" orient="horz" pos="1661">
          <p15:clr>
            <a:srgbClr val="F26B43"/>
          </p15:clr>
        </p15:guide>
        <p15:guide id="36" orient="horz" pos="2432">
          <p15:clr>
            <a:srgbClr val="F26B43"/>
          </p15:clr>
        </p15:guide>
        <p15:guide id="37" orient="horz" pos="2886">
          <p15:clr>
            <a:srgbClr val="F26B43"/>
          </p15:clr>
        </p15:guide>
        <p15:guide id="38" orient="horz" pos="3634">
          <p15:clr>
            <a:srgbClr val="F26B43"/>
          </p15:clr>
        </p15:guide>
        <p15:guide id="39" pos="3840">
          <p15:clr>
            <a:srgbClr val="5ACBF0"/>
          </p15:clr>
        </p15:guide>
        <p15:guide id="40" pos="2411">
          <p15:clr>
            <a:srgbClr val="F26B43"/>
          </p15:clr>
        </p15:guide>
        <p15:guide id="41" pos="3613">
          <p15:clr>
            <a:srgbClr val="F26B43"/>
          </p15:clr>
        </p15:guide>
        <p15:guide id="42" orient="horz" pos="1207">
          <p15:clr>
            <a:srgbClr val="F26B43"/>
          </p15:clr>
        </p15:guide>
        <p15:guide id="43" orient="horz" pos="2047">
          <p15:clr>
            <a:srgbClr val="5ACBF0"/>
          </p15:clr>
        </p15:guide>
        <p15:guide id="44" orient="horz" pos="386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D89EBB-72B3-43C9-BAA0-C3D3A97AD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6BA549-E7EA-4091-94B3-7B2B3044E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349567" y="619199"/>
            <a:ext cx="9492866" cy="576000"/>
          </a:xfrm>
        </p:spPr>
        <p:txBody>
          <a:bodyPr wrap="square" anchor="t">
            <a:normAutofit/>
          </a:bodyPr>
          <a:lstStyle/>
          <a:p>
            <a:r>
              <a:rPr lang="en-US" sz="3200"/>
              <a:t>Title: Cable Jointing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8F3AECA-1E28-4DB0-901D-747B827596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14" name="Freeform 78">
              <a:extLst>
                <a:ext uri="{FF2B5EF4-FFF2-40B4-BE49-F238E27FC236}">
                  <a16:creationId xmlns:a16="http://schemas.microsoft.com/office/drawing/2014/main" id="{F137E6B0-A1AA-47FF-AAB8-9E5D6B701C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id="{F72FB821-5AF0-4EA1-B84B-D5E12D8333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5">
              <a:extLst>
                <a:ext uri="{FF2B5EF4-FFF2-40B4-BE49-F238E27FC236}">
                  <a16:creationId xmlns:a16="http://schemas.microsoft.com/office/drawing/2014/main" id="{DFE0F740-8A45-42B9-BEF6-A75329504F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14C51D-3B74-4CCB-82B8-A184460FCA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11" y="268795"/>
            <a:ext cx="632305" cy="1606552"/>
            <a:chOff x="10224385" y="954724"/>
            <a:chExt cx="1324087" cy="3364228"/>
          </a:xfrm>
        </p:grpSpPr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66CD91DA-BDB8-476E-8111-2918188D6D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576CF7BA-63E8-47BF-AB8E-E9134BE8E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C0C95E2B-D068-4E18-85DE-266A42E6C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613F3963-915E-4812-8B39-BE6EA7CC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4524375" y="-809624"/>
            <a:ext cx="3143251" cy="12192001"/>
          </a:xfrm>
          <a:custGeom>
            <a:avLst/>
            <a:gdLst>
              <a:gd name="connsiteX0" fmla="*/ 508 w 2932134"/>
              <a:gd name="connsiteY0" fmla="*/ 4431100 h 12192000"/>
              <a:gd name="connsiteX1" fmla="*/ 137030 w 2932134"/>
              <a:gd name="connsiteY1" fmla="*/ 177371 h 12192000"/>
              <a:gd name="connsiteX2" fmla="*/ 145443 w 2932134"/>
              <a:gd name="connsiteY2" fmla="*/ 0 h 12192000"/>
              <a:gd name="connsiteX3" fmla="*/ 2932134 w 2932134"/>
              <a:gd name="connsiteY3" fmla="*/ 0 h 12192000"/>
              <a:gd name="connsiteX4" fmla="*/ 2932133 w 2932134"/>
              <a:gd name="connsiteY4" fmla="*/ 12192000 h 12192000"/>
              <a:gd name="connsiteX5" fmla="*/ 172151 w 2932134"/>
              <a:gd name="connsiteY5" fmla="*/ 12192000 h 12192000"/>
              <a:gd name="connsiteX6" fmla="*/ 169761 w 2932134"/>
              <a:gd name="connsiteY6" fmla="*/ 12180928 h 12192000"/>
              <a:gd name="connsiteX7" fmla="*/ 169761 w 2932134"/>
              <a:gd name="connsiteY7" fmla="*/ 7234593 h 12192000"/>
              <a:gd name="connsiteX8" fmla="*/ 508 w 2932134"/>
              <a:gd name="connsiteY8" fmla="*/ 44311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2134" h="12192000">
                <a:moveTo>
                  <a:pt x="508" y="4431100"/>
                </a:moveTo>
                <a:cubicBezTo>
                  <a:pt x="-7698" y="2846728"/>
                  <a:pt x="85554" y="1238574"/>
                  <a:pt x="137030" y="177371"/>
                </a:cubicBezTo>
                <a:lnTo>
                  <a:pt x="145443" y="0"/>
                </a:lnTo>
                <a:lnTo>
                  <a:pt x="2932134" y="0"/>
                </a:lnTo>
                <a:lnTo>
                  <a:pt x="2932133" y="12192000"/>
                </a:lnTo>
                <a:lnTo>
                  <a:pt x="172151" y="12192000"/>
                </a:lnTo>
                <a:lnTo>
                  <a:pt x="169761" y="12180928"/>
                </a:lnTo>
                <a:cubicBezTo>
                  <a:pt x="169761" y="11800439"/>
                  <a:pt x="169761" y="10278492"/>
                  <a:pt x="169761" y="7234593"/>
                </a:cubicBezTo>
                <a:cubicBezTo>
                  <a:pt x="50398" y="6402277"/>
                  <a:pt x="5637" y="5421334"/>
                  <a:pt x="508" y="4431100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ADC50-D06C-312C-2DC6-AD32D7D3A0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160" r="-2" b="20672"/>
          <a:stretch/>
        </p:blipFill>
        <p:spPr>
          <a:xfrm>
            <a:off x="20" y="2124079"/>
            <a:ext cx="12191980" cy="4008527"/>
          </a:xfrm>
          <a:custGeom>
            <a:avLst/>
            <a:gdLst/>
            <a:ahLst/>
            <a:cxnLst/>
            <a:rect l="l" t="t" r="r" b="b"/>
            <a:pathLst>
              <a:path w="12192000" h="4008527">
                <a:moveTo>
                  <a:pt x="4189346" y="67"/>
                </a:moveTo>
                <a:cubicBezTo>
                  <a:pt x="6609616" y="-2813"/>
                  <a:pt x="11142685" y="89351"/>
                  <a:pt x="11767395" y="89351"/>
                </a:cubicBezTo>
                <a:cubicBezTo>
                  <a:pt x="11866707" y="89351"/>
                  <a:pt x="11953607" y="89351"/>
                  <a:pt x="12029645" y="89351"/>
                </a:cubicBezTo>
                <a:lnTo>
                  <a:pt x="12192000" y="89351"/>
                </a:lnTo>
                <a:lnTo>
                  <a:pt x="12192000" y="3985854"/>
                </a:lnTo>
                <a:lnTo>
                  <a:pt x="12191997" y="3985854"/>
                </a:lnTo>
                <a:lnTo>
                  <a:pt x="12191997" y="3974419"/>
                </a:lnTo>
                <a:lnTo>
                  <a:pt x="12184243" y="3974470"/>
                </a:lnTo>
                <a:cubicBezTo>
                  <a:pt x="11170126" y="3981070"/>
                  <a:pt x="9547540" y="3991630"/>
                  <a:pt x="6951408" y="4008527"/>
                </a:cubicBezTo>
                <a:cubicBezTo>
                  <a:pt x="6951408" y="4008527"/>
                  <a:pt x="6951408" y="4008527"/>
                  <a:pt x="3941397" y="3963467"/>
                </a:cubicBezTo>
                <a:cubicBezTo>
                  <a:pt x="3941397" y="3963467"/>
                  <a:pt x="3941397" y="3963467"/>
                  <a:pt x="1332721" y="3963467"/>
                </a:cubicBezTo>
                <a:cubicBezTo>
                  <a:pt x="1232387" y="3963467"/>
                  <a:pt x="831053" y="3963467"/>
                  <a:pt x="329384" y="3963467"/>
                </a:cubicBezTo>
                <a:lnTo>
                  <a:pt x="0" y="3969926"/>
                </a:lnTo>
                <a:lnTo>
                  <a:pt x="0" y="40691"/>
                </a:lnTo>
                <a:lnTo>
                  <a:pt x="20858" y="40713"/>
                </a:lnTo>
                <a:cubicBezTo>
                  <a:pt x="1271033" y="41633"/>
                  <a:pt x="2406326" y="39179"/>
                  <a:pt x="2925316" y="19546"/>
                </a:cubicBezTo>
                <a:cubicBezTo>
                  <a:pt x="3184813" y="6458"/>
                  <a:pt x="3630821" y="732"/>
                  <a:pt x="4189346" y="6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96362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769CF112-CE49-4CE6-991F-E4A6FCAD4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20000" y="619200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en-US" sz="3200"/>
              <a:t>Slide 2: What is Cable Jointing?</a:t>
            </a:r>
          </a:p>
        </p:txBody>
      </p:sp>
      <p:graphicFrame>
        <p:nvGraphicFramePr>
          <p:cNvPr id="31" name="Content Placeholder">
            <a:extLst>
              <a:ext uri="{FF2B5EF4-FFF2-40B4-BE49-F238E27FC236}">
                <a16:creationId xmlns:a16="http://schemas.microsoft.com/office/drawing/2014/main" id="{61372EF4-3D40-7674-06FE-A3EA29DF521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9999" y="2541600"/>
          <a:ext cx="6923813" cy="321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" name="Picture 42" descr="Construction Site Underground Cable Free Stock Photo - Public Domain ...">
            <a:extLst>
              <a:ext uri="{FF2B5EF4-FFF2-40B4-BE49-F238E27FC236}">
                <a16:creationId xmlns:a16="http://schemas.microsoft.com/office/drawing/2014/main" id="{587687AE-CD57-8D57-1873-20A77BDB2B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3432" r="23432"/>
          <a:stretch/>
        </p:blipFill>
        <p:spPr>
          <a:xfrm>
            <a:off x="7333307" y="10"/>
            <a:ext cx="4858695" cy="6857990"/>
          </a:xfrm>
          <a:custGeom>
            <a:avLst/>
            <a:gdLst/>
            <a:ahLst/>
            <a:cxnLst/>
            <a:rect l="l" t="t" r="r" b="b"/>
            <a:pathLst>
              <a:path w="4858695" h="6858000">
                <a:moveTo>
                  <a:pt x="492746" y="0"/>
                </a:moveTo>
                <a:lnTo>
                  <a:pt x="4858695" y="0"/>
                </a:lnTo>
                <a:lnTo>
                  <a:pt x="4858695" y="6858000"/>
                </a:lnTo>
                <a:lnTo>
                  <a:pt x="0" y="6858000"/>
                </a:lnTo>
                <a:lnTo>
                  <a:pt x="8292" y="6849586"/>
                </a:lnTo>
                <a:cubicBezTo>
                  <a:pt x="364724" y="6471364"/>
                  <a:pt x="1039362" y="5693031"/>
                  <a:pt x="1267733" y="4893468"/>
                </a:cubicBezTo>
                <a:cubicBezTo>
                  <a:pt x="1496104" y="4093905"/>
                  <a:pt x="1464141" y="2947616"/>
                  <a:pt x="1378520" y="2052209"/>
                </a:cubicBezTo>
                <a:cubicBezTo>
                  <a:pt x="1292899" y="1156802"/>
                  <a:pt x="980727" y="345663"/>
                  <a:pt x="4927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57579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CF112-CE49-4CE6-991F-E4A6FCAD4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nstruction Site Underground Cable Free Stock Photo - Public Domain ...">
            <a:extLst>
              <a:ext uri="{FF2B5EF4-FFF2-40B4-BE49-F238E27FC236}">
                <a16:creationId xmlns:a16="http://schemas.microsoft.com/office/drawing/2014/main" id="{A65DF446-4C8C-F3DC-267A-BE9BB8C5A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2" r="23432"/>
          <a:stretch/>
        </p:blipFill>
        <p:spPr>
          <a:xfrm>
            <a:off x="7333307" y="10"/>
            <a:ext cx="4858695" cy="6857990"/>
          </a:xfrm>
          <a:custGeom>
            <a:avLst/>
            <a:gdLst/>
            <a:ahLst/>
            <a:cxnLst/>
            <a:rect l="l" t="t" r="r" b="b"/>
            <a:pathLst>
              <a:path w="4858695" h="6858000">
                <a:moveTo>
                  <a:pt x="492746" y="0"/>
                </a:moveTo>
                <a:lnTo>
                  <a:pt x="4858695" y="0"/>
                </a:lnTo>
                <a:lnTo>
                  <a:pt x="4858695" y="6858000"/>
                </a:lnTo>
                <a:lnTo>
                  <a:pt x="0" y="6858000"/>
                </a:lnTo>
                <a:lnTo>
                  <a:pt x="8292" y="6849586"/>
                </a:lnTo>
                <a:cubicBezTo>
                  <a:pt x="364724" y="6471364"/>
                  <a:pt x="1039362" y="5693031"/>
                  <a:pt x="1267733" y="4893468"/>
                </a:cubicBezTo>
                <a:cubicBezTo>
                  <a:pt x="1496104" y="4093905"/>
                  <a:pt x="1464141" y="2947616"/>
                  <a:pt x="1378520" y="2052209"/>
                </a:cubicBezTo>
                <a:cubicBezTo>
                  <a:pt x="1292899" y="1156802"/>
                  <a:pt x="980727" y="345663"/>
                  <a:pt x="492746" y="0"/>
                </a:cubicBezTo>
                <a:close/>
              </a:path>
            </a:pathLst>
          </a:cu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20000" y="619200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en-US" sz="3200"/>
              <a:t>Slide 3: Types of Cable Jointing</a:t>
            </a:r>
          </a:p>
        </p:txBody>
      </p:sp>
      <p:graphicFrame>
        <p:nvGraphicFramePr>
          <p:cNvPr id="12" name="Content Placeholder">
            <a:extLst>
              <a:ext uri="{FF2B5EF4-FFF2-40B4-BE49-F238E27FC236}">
                <a16:creationId xmlns:a16="http://schemas.microsoft.com/office/drawing/2014/main" id="{5C0859B4-5B28-0102-2029-A706FC83625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9999" y="2541600"/>
          <a:ext cx="6923813" cy="3216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47431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CF112-CE49-4CE6-991F-E4A6FCAD4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20000" y="619200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en-US" sz="3200"/>
              <a:t>Slide 4: Cable Jointing Process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19999" y="2541600"/>
            <a:ext cx="6923813" cy="3216273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1400" dirty="0"/>
              <a:t>Provide a step-by-step guide for cable jointing</a:t>
            </a:r>
          </a:p>
          <a:p>
            <a:pPr lvl="0">
              <a:lnSpc>
                <a:spcPct val="110000"/>
              </a:lnSpc>
            </a:pPr>
            <a:r>
              <a:rPr lang="en-US" sz="1400" dirty="0"/>
              <a:t>Cable preparation: Cleaning, stripping, and trimming the cable ends</a:t>
            </a:r>
          </a:p>
          <a:p>
            <a:pPr lvl="0">
              <a:lnSpc>
                <a:spcPct val="110000"/>
              </a:lnSpc>
            </a:pPr>
            <a:r>
              <a:rPr lang="en-US" sz="1400" dirty="0"/>
              <a:t>Connector or sleeve selection: Choose appropriate connectors or sleeves based on the joint type</a:t>
            </a:r>
          </a:p>
          <a:p>
            <a:pPr lvl="0">
              <a:lnSpc>
                <a:spcPct val="110000"/>
              </a:lnSpc>
            </a:pPr>
            <a:r>
              <a:rPr lang="en-US" sz="1400" dirty="0"/>
              <a:t>Connector installation: Follow manufacturer guidelines for installing connectors or sleeves</a:t>
            </a:r>
          </a:p>
          <a:p>
            <a:pPr lvl="0">
              <a:lnSpc>
                <a:spcPct val="110000"/>
              </a:lnSpc>
            </a:pPr>
            <a:r>
              <a:rPr lang="en-US" sz="1400" dirty="0"/>
              <a:t>Insulation and sealing: Apply insulation and sealing materials to ensure electrical insulation and protection</a:t>
            </a:r>
          </a:p>
          <a:p>
            <a:pPr lvl="0">
              <a:lnSpc>
                <a:spcPct val="110000"/>
              </a:lnSpc>
            </a:pPr>
            <a:r>
              <a:rPr lang="en-US" sz="1400" dirty="0"/>
              <a:t>Testing and verification: Perform tests to ensure proper jointing and insulation</a:t>
            </a:r>
          </a:p>
        </p:txBody>
      </p:sp>
      <p:pic>
        <p:nvPicPr>
          <p:cNvPr id="5" name="Picture 4" descr="Construction Site Underground Cable Free Stock Photo - Public Domain ...">
            <a:extLst>
              <a:ext uri="{FF2B5EF4-FFF2-40B4-BE49-F238E27FC236}">
                <a16:creationId xmlns:a16="http://schemas.microsoft.com/office/drawing/2014/main" id="{03FF22BF-B5CA-5327-E485-73D4E6709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2" r="23432"/>
          <a:stretch/>
        </p:blipFill>
        <p:spPr>
          <a:xfrm>
            <a:off x="7333307" y="10"/>
            <a:ext cx="4858695" cy="6857990"/>
          </a:xfrm>
          <a:custGeom>
            <a:avLst/>
            <a:gdLst/>
            <a:ahLst/>
            <a:cxnLst/>
            <a:rect l="l" t="t" r="r" b="b"/>
            <a:pathLst>
              <a:path w="4858695" h="6858000">
                <a:moveTo>
                  <a:pt x="492746" y="0"/>
                </a:moveTo>
                <a:lnTo>
                  <a:pt x="4858695" y="0"/>
                </a:lnTo>
                <a:lnTo>
                  <a:pt x="4858695" y="6858000"/>
                </a:lnTo>
                <a:lnTo>
                  <a:pt x="0" y="6858000"/>
                </a:lnTo>
                <a:lnTo>
                  <a:pt x="8292" y="6849586"/>
                </a:lnTo>
                <a:cubicBezTo>
                  <a:pt x="364724" y="6471364"/>
                  <a:pt x="1039362" y="5693031"/>
                  <a:pt x="1267733" y="4893468"/>
                </a:cubicBezTo>
                <a:cubicBezTo>
                  <a:pt x="1496104" y="4093905"/>
                  <a:pt x="1464141" y="2947616"/>
                  <a:pt x="1378520" y="2052209"/>
                </a:cubicBezTo>
                <a:cubicBezTo>
                  <a:pt x="1292899" y="1156802"/>
                  <a:pt x="980727" y="345663"/>
                  <a:pt x="4927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0589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CF112-CE49-4CE6-991F-E4A6FCAD4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xclamation mark on a yellow background">
            <a:extLst>
              <a:ext uri="{FF2B5EF4-FFF2-40B4-BE49-F238E27FC236}">
                <a16:creationId xmlns:a16="http://schemas.microsoft.com/office/drawing/2014/main" id="{A2B122D5-BC09-C8F9-331E-9243C4B71D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67" r="16899" b="4"/>
          <a:stretch/>
        </p:blipFill>
        <p:spPr>
          <a:xfrm>
            <a:off x="7333307" y="10"/>
            <a:ext cx="4858695" cy="6857990"/>
          </a:xfrm>
          <a:custGeom>
            <a:avLst/>
            <a:gdLst/>
            <a:ahLst/>
            <a:cxnLst/>
            <a:rect l="l" t="t" r="r" b="b"/>
            <a:pathLst>
              <a:path w="4858695" h="6858000">
                <a:moveTo>
                  <a:pt x="492746" y="0"/>
                </a:moveTo>
                <a:lnTo>
                  <a:pt x="4858695" y="0"/>
                </a:lnTo>
                <a:lnTo>
                  <a:pt x="4858695" y="6858000"/>
                </a:lnTo>
                <a:lnTo>
                  <a:pt x="0" y="6858000"/>
                </a:lnTo>
                <a:lnTo>
                  <a:pt x="8292" y="6849586"/>
                </a:lnTo>
                <a:cubicBezTo>
                  <a:pt x="364724" y="6471364"/>
                  <a:pt x="1039362" y="5693031"/>
                  <a:pt x="1267733" y="4893468"/>
                </a:cubicBezTo>
                <a:cubicBezTo>
                  <a:pt x="1496104" y="4093905"/>
                  <a:pt x="1464141" y="2947616"/>
                  <a:pt x="1378520" y="2052209"/>
                </a:cubicBezTo>
                <a:cubicBezTo>
                  <a:pt x="1292899" y="1156802"/>
                  <a:pt x="980727" y="345663"/>
                  <a:pt x="492746" y="0"/>
                </a:cubicBezTo>
                <a:close/>
              </a:path>
            </a:pathLst>
          </a:cu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20000" y="619200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en-US" sz="3200"/>
              <a:t>Slide 5: Importance of Proper Cable Jointing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19999" y="2541600"/>
            <a:ext cx="6923813" cy="3216273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1700" dirty="0"/>
              <a:t>Explain the significance of proper cable jointing</a:t>
            </a:r>
          </a:p>
          <a:p>
            <a:pPr lvl="0">
              <a:lnSpc>
                <a:spcPct val="110000"/>
              </a:lnSpc>
            </a:pPr>
            <a:r>
              <a:rPr lang="en-US" sz="1700" dirty="0"/>
              <a:t>Electrical safety: Ensuring secure connections and insulation to prevent hazards</a:t>
            </a:r>
          </a:p>
          <a:p>
            <a:pPr lvl="0">
              <a:lnSpc>
                <a:spcPct val="110000"/>
              </a:lnSpc>
            </a:pPr>
            <a:r>
              <a:rPr lang="en-US" sz="1700" dirty="0"/>
              <a:t>Reliability: Maintaining a continuous flow of electricity without interruptions</a:t>
            </a:r>
          </a:p>
          <a:p>
            <a:pPr lvl="0">
              <a:lnSpc>
                <a:spcPct val="110000"/>
              </a:lnSpc>
            </a:pPr>
            <a:r>
              <a:rPr lang="en-US" sz="1700" dirty="0"/>
              <a:t>Performance: Ensuring optimal electrical performance and efficiency</a:t>
            </a:r>
          </a:p>
          <a:p>
            <a:pPr lvl="0">
              <a:lnSpc>
                <a:spcPct val="110000"/>
              </a:lnSpc>
            </a:pPr>
            <a:r>
              <a:rPr lang="en-US" sz="1700" dirty="0"/>
              <a:t>Cost-effectiveness: Reducing the need for frequent repairs or replacements</a:t>
            </a:r>
          </a:p>
        </p:txBody>
      </p:sp>
    </p:spTree>
    <p:extLst>
      <p:ext uri="{BB962C8B-B14F-4D97-AF65-F5344CB8AC3E}">
        <p14:creationId xmlns:p14="http://schemas.microsoft.com/office/powerpoint/2010/main" val="2526715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CF112-CE49-4CE6-991F-E4A6FCAD4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20000" y="619200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en-US" sz="3200"/>
              <a:t>Slide 6: Cable Jointing Best Practices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19999" y="2541600"/>
            <a:ext cx="6923813" cy="3216273"/>
          </a:xfrm>
        </p:spPr>
        <p:txBody>
          <a:bodyPr>
            <a:normAutofit/>
          </a:bodyPr>
          <a:lstStyle/>
          <a:p>
            <a:pPr lvl="0">
              <a:lnSpc>
                <a:spcPct val="110000"/>
              </a:lnSpc>
            </a:pPr>
            <a:r>
              <a:rPr lang="en-US" sz="1900" dirty="0"/>
              <a:t>Highlight some best practices for cable jointing</a:t>
            </a:r>
          </a:p>
          <a:p>
            <a:pPr lvl="0">
              <a:lnSpc>
                <a:spcPct val="110000"/>
              </a:lnSpc>
            </a:pPr>
            <a:r>
              <a:rPr lang="en-US" sz="1900" dirty="0"/>
              <a:t>Following manufacturer guidelines and industry standards</a:t>
            </a:r>
          </a:p>
          <a:p>
            <a:pPr lvl="0">
              <a:lnSpc>
                <a:spcPct val="110000"/>
              </a:lnSpc>
            </a:pPr>
            <a:r>
              <a:rPr lang="en-US" sz="1900" dirty="0"/>
              <a:t>Using appropriate tools and equipment for jointing</a:t>
            </a:r>
          </a:p>
          <a:p>
            <a:pPr lvl="0">
              <a:lnSpc>
                <a:spcPct val="110000"/>
              </a:lnSpc>
            </a:pPr>
            <a:r>
              <a:rPr lang="en-US" sz="1900" dirty="0"/>
              <a:t>Properly preparing the cables and ensuring cleanliness</a:t>
            </a:r>
          </a:p>
          <a:p>
            <a:pPr lvl="0">
              <a:lnSpc>
                <a:spcPct val="110000"/>
              </a:lnSpc>
            </a:pPr>
            <a:r>
              <a:rPr lang="en-US" sz="1900" dirty="0"/>
              <a:t>Conducting thorough testing and verification after jointing</a:t>
            </a:r>
          </a:p>
          <a:p>
            <a:pPr lvl="0">
              <a:lnSpc>
                <a:spcPct val="110000"/>
              </a:lnSpc>
            </a:pPr>
            <a:r>
              <a:rPr lang="en-US" sz="1900" dirty="0"/>
              <a:t>Regular inspection and maintenance of joints</a:t>
            </a:r>
          </a:p>
        </p:txBody>
      </p:sp>
      <p:pic>
        <p:nvPicPr>
          <p:cNvPr id="5" name="Picture 4" descr="Construction Site Underground Cable Free Stock Photo - Public Domain ...">
            <a:extLst>
              <a:ext uri="{FF2B5EF4-FFF2-40B4-BE49-F238E27FC236}">
                <a16:creationId xmlns:a16="http://schemas.microsoft.com/office/drawing/2014/main" id="{5689B4F6-FE0F-9E88-FF2A-6C0B2AF4AE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432" r="23432"/>
          <a:stretch/>
        </p:blipFill>
        <p:spPr>
          <a:xfrm>
            <a:off x="7333307" y="10"/>
            <a:ext cx="4858695" cy="6857990"/>
          </a:xfrm>
          <a:custGeom>
            <a:avLst/>
            <a:gdLst/>
            <a:ahLst/>
            <a:cxnLst/>
            <a:rect l="l" t="t" r="r" b="b"/>
            <a:pathLst>
              <a:path w="4858695" h="6858000">
                <a:moveTo>
                  <a:pt x="492746" y="0"/>
                </a:moveTo>
                <a:lnTo>
                  <a:pt x="4858695" y="0"/>
                </a:lnTo>
                <a:lnTo>
                  <a:pt x="4858695" y="6858000"/>
                </a:lnTo>
                <a:lnTo>
                  <a:pt x="0" y="6858000"/>
                </a:lnTo>
                <a:lnTo>
                  <a:pt x="8292" y="6849586"/>
                </a:lnTo>
                <a:cubicBezTo>
                  <a:pt x="364724" y="6471364"/>
                  <a:pt x="1039362" y="5693031"/>
                  <a:pt x="1267733" y="4893468"/>
                </a:cubicBezTo>
                <a:cubicBezTo>
                  <a:pt x="1496104" y="4093905"/>
                  <a:pt x="1464141" y="2947616"/>
                  <a:pt x="1378520" y="2052209"/>
                </a:cubicBezTo>
                <a:cubicBezTo>
                  <a:pt x="1292899" y="1156802"/>
                  <a:pt x="980727" y="345663"/>
                  <a:pt x="49274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97904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69CF112-CE49-4CE6-991F-E4A6FCAD4E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lose-up of a server network panel with lights and cables">
            <a:extLst>
              <a:ext uri="{FF2B5EF4-FFF2-40B4-BE49-F238E27FC236}">
                <a16:creationId xmlns:a16="http://schemas.microsoft.com/office/drawing/2014/main" id="{F28D60AF-C503-0A68-0837-39572EEB83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9" r="42179" b="-3"/>
          <a:stretch/>
        </p:blipFill>
        <p:spPr>
          <a:xfrm>
            <a:off x="7333307" y="10"/>
            <a:ext cx="4858695" cy="6857990"/>
          </a:xfrm>
          <a:custGeom>
            <a:avLst/>
            <a:gdLst/>
            <a:ahLst/>
            <a:cxnLst/>
            <a:rect l="l" t="t" r="r" b="b"/>
            <a:pathLst>
              <a:path w="4858695" h="6858000">
                <a:moveTo>
                  <a:pt x="492746" y="0"/>
                </a:moveTo>
                <a:lnTo>
                  <a:pt x="4858695" y="0"/>
                </a:lnTo>
                <a:lnTo>
                  <a:pt x="4858695" y="6858000"/>
                </a:lnTo>
                <a:lnTo>
                  <a:pt x="0" y="6858000"/>
                </a:lnTo>
                <a:lnTo>
                  <a:pt x="8292" y="6849586"/>
                </a:lnTo>
                <a:cubicBezTo>
                  <a:pt x="364724" y="6471364"/>
                  <a:pt x="1039362" y="5693031"/>
                  <a:pt x="1267733" y="4893468"/>
                </a:cubicBezTo>
                <a:cubicBezTo>
                  <a:pt x="1496104" y="4093905"/>
                  <a:pt x="1464141" y="2947616"/>
                  <a:pt x="1378520" y="2052209"/>
                </a:cubicBezTo>
                <a:cubicBezTo>
                  <a:pt x="1292899" y="1156802"/>
                  <a:pt x="980727" y="345663"/>
                  <a:pt x="492746" y="0"/>
                </a:cubicBezTo>
                <a:close/>
              </a:path>
            </a:pathLst>
          </a:cu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20000" y="619200"/>
            <a:ext cx="6923812" cy="1477328"/>
          </a:xfrm>
        </p:spPr>
        <p:txBody>
          <a:bodyPr wrap="square" anchor="ctr">
            <a:normAutofit/>
          </a:bodyPr>
          <a:lstStyle/>
          <a:p>
            <a:r>
              <a:rPr lang="en-US" sz="3200"/>
              <a:t>Slide 7: Common Challenges and Troubleshooting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719999" y="2541600"/>
            <a:ext cx="6923813" cy="321627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challenges encountered during cable jointing</a:t>
            </a:r>
          </a:p>
          <a:p>
            <a:pPr lvl="0"/>
            <a:r>
              <a:rPr lang="en-US" dirty="0"/>
              <a:t>Poor insulation or sealing</a:t>
            </a:r>
          </a:p>
          <a:p>
            <a:pPr lvl="0"/>
            <a:r>
              <a:rPr lang="en-US" dirty="0"/>
              <a:t>Incorrect cable preparation</a:t>
            </a:r>
          </a:p>
          <a:p>
            <a:pPr lvl="0"/>
            <a:r>
              <a:rPr lang="en-US" dirty="0"/>
              <a:t>Inadequate connector installation</a:t>
            </a:r>
          </a:p>
          <a:p>
            <a:pPr lvl="0"/>
            <a:r>
              <a:rPr lang="en-US" dirty="0"/>
              <a:t>Provide troubleshooting tips for addressing these challenges</a:t>
            </a:r>
          </a:p>
        </p:txBody>
      </p:sp>
    </p:spTree>
    <p:extLst>
      <p:ext uri="{BB962C8B-B14F-4D97-AF65-F5344CB8AC3E}">
        <p14:creationId xmlns:p14="http://schemas.microsoft.com/office/powerpoint/2010/main" val="3281637648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Blob">
      <a:majorFont>
        <a:latin typeface="The Hand Extrablack"/>
        <a:ea typeface=""/>
        <a:cs typeface=""/>
      </a:majorFont>
      <a:minorFont>
        <a:latin typeface="Sagona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Widescreen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BlobVTI</vt:lpstr>
      <vt:lpstr>Title: Cable Jointing</vt:lpstr>
      <vt:lpstr>Slide 2: What is Cable Jointing?</vt:lpstr>
      <vt:lpstr>Slide 3: Types of Cable Jointing</vt:lpstr>
      <vt:lpstr>Slide 4: Cable Jointing Process</vt:lpstr>
      <vt:lpstr>Slide 5: Importance of Proper Cable Jointing</vt:lpstr>
      <vt:lpstr>Slide 6: Cable Jointing Best Practices</vt:lpstr>
      <vt:lpstr>Slide 7: Common Challenges and Troubleshooting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-</cp:lastModifiedBy>
  <cp:revision>18</cp:revision>
  <dcterms:created xsi:type="dcterms:W3CDTF">2023-07-04T14:30:24Z</dcterms:created>
  <dcterms:modified xsi:type="dcterms:W3CDTF">2023-07-04T14:35:55Z</dcterms:modified>
</cp:coreProperties>
</file>