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9507200" cy="109728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presProps" Target="presProps.xml"/>
  <Relationship Id="rId19" Type="http://schemas.openxmlformats.org/officeDocument/2006/relationships/viewProps" Target="viewProps.xml"/>
  <Relationship Id="rId2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771502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7da7666e3164fa6ca5f9bba205c95a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1ca5853156cc5ad69bb05a6416a430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ff8c882966c567f9dc58d0e4315b35c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3b60d07064a93d026a02f94c496295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f25b876d94cea19d74faf21f88c91d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516bfb28a53d98b5c1937acfc8acb5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57fd1f1a9ac9bd753130328270474715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ee7a8635a2e6af9f7829f938c15cc39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dd2bf60cf36d379ea8a9902353ef71d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d624ea52c26ffdf9f2430f177438cf7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126bc9815b6039d331dd47409b522d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a8ed85a12c1e08adade1f337aa8079a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5c35cc8edebfc1a1dd7c5aa1a42caf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5f91ac1dc1d83c0d452b259f9a0c952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4b8c1ed9332c47335b2c73fc1c42a1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2023-07-07T02:59:13Z</dcterms:created>
  <dcterms:modified xsi:type="dcterms:W3CDTF">2023-07-07T02:59:13Z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