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9507200" cy="109728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7142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b49abd5ac384690ad4f673d2f8f9c9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aa32e349d336f907acee23cae48dbd6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94ce215e02ef63c0c5b142af74ac4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5f3a0af866367f9729905bdae051c9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b70549ccc465089b3b056da5ee2bc31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79cd1f5ce7b168343a887562f761592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6c6de614c2e03e51b64a04f6d519093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a6065e9c90bf80587ba12a703fb9fc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16bcdfa04341cd81f5a0f20e458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a715a79d9dc15c27878bcf09096bd9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cba18c4a5aec8091116463f6c9e7a2d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cb5a0ed67a42cc63fa1b4e5539f064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0c7fe9f5aa9a571fdd6100dc56d623a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0972800"/>
          <a:chOff x="0" y="0"/>
          <a:chExt cx="19507200" cy="109728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2023-07-07T02:46:44Z</dcterms:created>
  <dcterms:modified xsi:type="dcterms:W3CDTF">2023-07-07T02:46:44Z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