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72" r:id="rId2"/>
    <p:sldId id="271" r:id="rId3"/>
    <p:sldId id="269" r:id="rId4"/>
    <p:sldId id="270" r:id="rId5"/>
    <p:sldId id="257" r:id="rId6"/>
    <p:sldId id="275" r:id="rId7"/>
    <p:sldId id="259" r:id="rId8"/>
    <p:sldId id="261" r:id="rId9"/>
    <p:sldId id="262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63" r:id="rId18"/>
    <p:sldId id="264" r:id="rId19"/>
    <p:sldId id="283" r:id="rId20"/>
    <p:sldId id="284" r:id="rId21"/>
    <p:sldId id="285" r:id="rId22"/>
    <p:sldId id="286" r:id="rId23"/>
    <p:sldId id="287" r:id="rId24"/>
    <p:sldId id="288" r:id="rId25"/>
    <p:sldId id="274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epti Mishra" initials="DM" lastIdx="4" clrIdx="0">
    <p:extLst>
      <p:ext uri="{19B8F6BF-5375-455C-9EA6-DF929625EA0E}">
        <p15:presenceInfo xmlns:p15="http://schemas.microsoft.com/office/powerpoint/2012/main" userId="0dd89a72b5e6f25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55" autoAdjust="0"/>
    <p:restoredTop sz="94660"/>
  </p:normalViewPr>
  <p:slideViewPr>
    <p:cSldViewPr snapToGrid="0">
      <p:cViewPr varScale="1">
        <p:scale>
          <a:sx n="62" d="100"/>
          <a:sy n="62" d="100"/>
        </p:scale>
        <p:origin x="103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A756EC-4C87-4A40-BF36-9A9563E6E496}" type="doc">
      <dgm:prSet loTypeId="urn:microsoft.com/office/officeart/2005/8/layout/default" loCatId="list" qsTypeId="urn:microsoft.com/office/officeart/2005/8/quickstyle/3d7" qsCatId="3D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BDACD54A-7DA4-4B65-A1AF-EFC1CE23C830}">
      <dgm:prSet phldrT="[Text]" custT="1"/>
      <dgm:spPr/>
      <dgm:t>
        <a:bodyPr/>
        <a:lstStyle/>
        <a:p>
          <a:r>
            <a:rPr lang="en-IN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TRAIT THEORY</a:t>
          </a:r>
        </a:p>
      </dgm:t>
    </dgm:pt>
    <dgm:pt modelId="{468E8BE8-04CF-4CAD-B5B8-0E60ECB1EF2A}" type="parTrans" cxnId="{7715A855-8A90-4C2A-84C5-7BE1C1DDBD35}">
      <dgm:prSet/>
      <dgm:spPr/>
      <dgm:t>
        <a:bodyPr/>
        <a:lstStyle/>
        <a:p>
          <a:endParaRPr lang="en-IN"/>
        </a:p>
      </dgm:t>
    </dgm:pt>
    <dgm:pt modelId="{C679CB35-6E00-4F7E-8C04-2323F895798C}" type="sibTrans" cxnId="{7715A855-8A90-4C2A-84C5-7BE1C1DDBD35}">
      <dgm:prSet/>
      <dgm:spPr/>
      <dgm:t>
        <a:bodyPr/>
        <a:lstStyle/>
        <a:p>
          <a:endParaRPr lang="en-IN"/>
        </a:p>
      </dgm:t>
    </dgm:pt>
    <dgm:pt modelId="{BEBCC5BB-16B0-41F4-A355-3D1187A2BD3C}">
      <dgm:prSet phldrT="[Text]" custT="1"/>
      <dgm:spPr/>
      <dgm:t>
        <a:bodyPr/>
        <a:lstStyle/>
        <a:p>
          <a:r>
            <a:rPr lang="en-IN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PSYCHOANALYTIC THEORY</a:t>
          </a:r>
        </a:p>
      </dgm:t>
    </dgm:pt>
    <dgm:pt modelId="{F697D537-3FA7-4870-B3AA-52FA472597BF}" type="parTrans" cxnId="{FFF38D08-317D-4273-B2F4-7515EEC8AC35}">
      <dgm:prSet/>
      <dgm:spPr/>
      <dgm:t>
        <a:bodyPr/>
        <a:lstStyle/>
        <a:p>
          <a:endParaRPr lang="en-IN"/>
        </a:p>
      </dgm:t>
    </dgm:pt>
    <dgm:pt modelId="{7C15C553-6864-4FFE-9267-0EC60294B5ED}" type="sibTrans" cxnId="{FFF38D08-317D-4273-B2F4-7515EEC8AC35}">
      <dgm:prSet/>
      <dgm:spPr/>
      <dgm:t>
        <a:bodyPr/>
        <a:lstStyle/>
        <a:p>
          <a:endParaRPr lang="en-IN"/>
        </a:p>
      </dgm:t>
    </dgm:pt>
    <dgm:pt modelId="{E9B8F866-F155-4C6A-A427-2B441C7544FD}">
      <dgm:prSet phldrT="[Text]" custT="1"/>
      <dgm:spPr/>
      <dgm:t>
        <a:bodyPr/>
        <a:lstStyle/>
        <a:p>
          <a:r>
            <a:rPr lang="en-IN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HUMANISTIC THEORY</a:t>
          </a:r>
        </a:p>
      </dgm:t>
    </dgm:pt>
    <dgm:pt modelId="{1FFDFCD6-869F-4518-8817-21AE26BCE652}" type="parTrans" cxnId="{3BFF2C47-5520-4003-BABD-C05F44C31260}">
      <dgm:prSet/>
      <dgm:spPr/>
      <dgm:t>
        <a:bodyPr/>
        <a:lstStyle/>
        <a:p>
          <a:endParaRPr lang="en-IN"/>
        </a:p>
      </dgm:t>
    </dgm:pt>
    <dgm:pt modelId="{E8AC07B0-1111-4808-8D90-AFB7AD4A0FB0}" type="sibTrans" cxnId="{3BFF2C47-5520-4003-BABD-C05F44C31260}">
      <dgm:prSet/>
      <dgm:spPr/>
      <dgm:t>
        <a:bodyPr/>
        <a:lstStyle/>
        <a:p>
          <a:endParaRPr lang="en-IN"/>
        </a:p>
      </dgm:t>
    </dgm:pt>
    <dgm:pt modelId="{6A5237C7-55E2-497E-B5FF-B58A29DEA58D}">
      <dgm:prSet phldrT="[Text]" custT="1"/>
      <dgm:spPr/>
      <dgm:t>
        <a:bodyPr/>
        <a:lstStyle/>
        <a:p>
          <a:r>
            <a:rPr lang="en-IN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SOCIAL LEARNING THEORY</a:t>
          </a:r>
        </a:p>
      </dgm:t>
    </dgm:pt>
    <dgm:pt modelId="{3C064B37-C09C-4F41-AF96-163CEC3F0781}" type="parTrans" cxnId="{B07531C3-9DD2-4825-B42F-B86BFE0CF111}">
      <dgm:prSet/>
      <dgm:spPr/>
      <dgm:t>
        <a:bodyPr/>
        <a:lstStyle/>
        <a:p>
          <a:endParaRPr lang="en-IN"/>
        </a:p>
      </dgm:t>
    </dgm:pt>
    <dgm:pt modelId="{CF7C724D-DC3A-479F-A11A-B739BF87191A}" type="sibTrans" cxnId="{B07531C3-9DD2-4825-B42F-B86BFE0CF111}">
      <dgm:prSet/>
      <dgm:spPr/>
      <dgm:t>
        <a:bodyPr/>
        <a:lstStyle/>
        <a:p>
          <a:endParaRPr lang="en-IN"/>
        </a:p>
      </dgm:t>
    </dgm:pt>
    <dgm:pt modelId="{AD96CC5A-76DC-4D3D-BB92-59B3C1219B9B}" type="pres">
      <dgm:prSet presAssocID="{EBA756EC-4C87-4A40-BF36-9A9563E6E496}" presName="diagram" presStyleCnt="0">
        <dgm:presLayoutVars>
          <dgm:dir/>
          <dgm:resizeHandles val="exact"/>
        </dgm:presLayoutVars>
      </dgm:prSet>
      <dgm:spPr/>
    </dgm:pt>
    <dgm:pt modelId="{42781819-9968-4103-990A-1B75D965255C}" type="pres">
      <dgm:prSet presAssocID="{BDACD54A-7DA4-4B65-A1AF-EFC1CE23C830}" presName="node" presStyleLbl="node1" presStyleIdx="0" presStyleCnt="4" custLinFactNeighborX="3824" custLinFactNeighborY="8800">
        <dgm:presLayoutVars>
          <dgm:bulletEnabled val="1"/>
        </dgm:presLayoutVars>
      </dgm:prSet>
      <dgm:spPr/>
    </dgm:pt>
    <dgm:pt modelId="{F5AE5CCC-8688-4BA0-BD83-3470840606BF}" type="pres">
      <dgm:prSet presAssocID="{C679CB35-6E00-4F7E-8C04-2323F895798C}" presName="sibTrans" presStyleCnt="0"/>
      <dgm:spPr/>
    </dgm:pt>
    <dgm:pt modelId="{E68878FA-FA27-4BBC-9262-DD646BBB7EF6}" type="pres">
      <dgm:prSet presAssocID="{BEBCC5BB-16B0-41F4-A355-3D1187A2BD3C}" presName="node" presStyleLbl="node1" presStyleIdx="1" presStyleCnt="4">
        <dgm:presLayoutVars>
          <dgm:bulletEnabled val="1"/>
        </dgm:presLayoutVars>
      </dgm:prSet>
      <dgm:spPr/>
    </dgm:pt>
    <dgm:pt modelId="{3224DAEE-EF05-44AA-B33F-5DC6FBFD0863}" type="pres">
      <dgm:prSet presAssocID="{7C15C553-6864-4FFE-9267-0EC60294B5ED}" presName="sibTrans" presStyleCnt="0"/>
      <dgm:spPr/>
    </dgm:pt>
    <dgm:pt modelId="{2068F34A-F607-442D-98E4-D215C7BFF3DB}" type="pres">
      <dgm:prSet presAssocID="{E9B8F866-F155-4C6A-A427-2B441C7544FD}" presName="node" presStyleLbl="node1" presStyleIdx="2" presStyleCnt="4">
        <dgm:presLayoutVars>
          <dgm:bulletEnabled val="1"/>
        </dgm:presLayoutVars>
      </dgm:prSet>
      <dgm:spPr/>
    </dgm:pt>
    <dgm:pt modelId="{184A8211-AEE5-416E-950F-EA6873DED06E}" type="pres">
      <dgm:prSet presAssocID="{E8AC07B0-1111-4808-8D90-AFB7AD4A0FB0}" presName="sibTrans" presStyleCnt="0"/>
      <dgm:spPr/>
    </dgm:pt>
    <dgm:pt modelId="{35CB5D47-7B66-48E0-AA3B-B0CFCB7B28C1}" type="pres">
      <dgm:prSet presAssocID="{6A5237C7-55E2-497E-B5FF-B58A29DEA58D}" presName="node" presStyleLbl="node1" presStyleIdx="3" presStyleCnt="4">
        <dgm:presLayoutVars>
          <dgm:bulletEnabled val="1"/>
        </dgm:presLayoutVars>
      </dgm:prSet>
      <dgm:spPr/>
    </dgm:pt>
  </dgm:ptLst>
  <dgm:cxnLst>
    <dgm:cxn modelId="{FFF38D08-317D-4273-B2F4-7515EEC8AC35}" srcId="{EBA756EC-4C87-4A40-BF36-9A9563E6E496}" destId="{BEBCC5BB-16B0-41F4-A355-3D1187A2BD3C}" srcOrd="1" destOrd="0" parTransId="{F697D537-3FA7-4870-B3AA-52FA472597BF}" sibTransId="{7C15C553-6864-4FFE-9267-0EC60294B5ED}"/>
    <dgm:cxn modelId="{BEF34B09-CA69-4AFC-93B2-DED591AF5990}" type="presOf" srcId="{6A5237C7-55E2-497E-B5FF-B58A29DEA58D}" destId="{35CB5D47-7B66-48E0-AA3B-B0CFCB7B28C1}" srcOrd="0" destOrd="0" presId="urn:microsoft.com/office/officeart/2005/8/layout/default"/>
    <dgm:cxn modelId="{28712431-C75B-4550-A8AF-446560B6EA24}" type="presOf" srcId="{BEBCC5BB-16B0-41F4-A355-3D1187A2BD3C}" destId="{E68878FA-FA27-4BBC-9262-DD646BBB7EF6}" srcOrd="0" destOrd="0" presId="urn:microsoft.com/office/officeart/2005/8/layout/default"/>
    <dgm:cxn modelId="{3BFF2C47-5520-4003-BABD-C05F44C31260}" srcId="{EBA756EC-4C87-4A40-BF36-9A9563E6E496}" destId="{E9B8F866-F155-4C6A-A427-2B441C7544FD}" srcOrd="2" destOrd="0" parTransId="{1FFDFCD6-869F-4518-8817-21AE26BCE652}" sibTransId="{E8AC07B0-1111-4808-8D90-AFB7AD4A0FB0}"/>
    <dgm:cxn modelId="{7715A855-8A90-4C2A-84C5-7BE1C1DDBD35}" srcId="{EBA756EC-4C87-4A40-BF36-9A9563E6E496}" destId="{BDACD54A-7DA4-4B65-A1AF-EFC1CE23C830}" srcOrd="0" destOrd="0" parTransId="{468E8BE8-04CF-4CAD-B5B8-0E60ECB1EF2A}" sibTransId="{C679CB35-6E00-4F7E-8C04-2323F895798C}"/>
    <dgm:cxn modelId="{104CAC7F-7BA0-4F6E-AB36-345C4291B26E}" type="presOf" srcId="{EBA756EC-4C87-4A40-BF36-9A9563E6E496}" destId="{AD96CC5A-76DC-4D3D-BB92-59B3C1219B9B}" srcOrd="0" destOrd="0" presId="urn:microsoft.com/office/officeart/2005/8/layout/default"/>
    <dgm:cxn modelId="{D99DACA3-2D38-435D-A987-3DDFD3940652}" type="presOf" srcId="{E9B8F866-F155-4C6A-A427-2B441C7544FD}" destId="{2068F34A-F607-442D-98E4-D215C7BFF3DB}" srcOrd="0" destOrd="0" presId="urn:microsoft.com/office/officeart/2005/8/layout/default"/>
    <dgm:cxn modelId="{B07531C3-9DD2-4825-B42F-B86BFE0CF111}" srcId="{EBA756EC-4C87-4A40-BF36-9A9563E6E496}" destId="{6A5237C7-55E2-497E-B5FF-B58A29DEA58D}" srcOrd="3" destOrd="0" parTransId="{3C064B37-C09C-4F41-AF96-163CEC3F0781}" sibTransId="{CF7C724D-DC3A-479F-A11A-B739BF87191A}"/>
    <dgm:cxn modelId="{4EEA05DF-6404-4D63-885E-D9D571A4DF7A}" type="presOf" srcId="{BDACD54A-7DA4-4B65-A1AF-EFC1CE23C830}" destId="{42781819-9968-4103-990A-1B75D965255C}" srcOrd="0" destOrd="0" presId="urn:microsoft.com/office/officeart/2005/8/layout/default"/>
    <dgm:cxn modelId="{19D8406B-7FA4-492B-9935-4C75B0B26C95}" type="presParOf" srcId="{AD96CC5A-76DC-4D3D-BB92-59B3C1219B9B}" destId="{42781819-9968-4103-990A-1B75D965255C}" srcOrd="0" destOrd="0" presId="urn:microsoft.com/office/officeart/2005/8/layout/default"/>
    <dgm:cxn modelId="{75A1C5D7-99D1-4108-A26C-DCC617933CCF}" type="presParOf" srcId="{AD96CC5A-76DC-4D3D-BB92-59B3C1219B9B}" destId="{F5AE5CCC-8688-4BA0-BD83-3470840606BF}" srcOrd="1" destOrd="0" presId="urn:microsoft.com/office/officeart/2005/8/layout/default"/>
    <dgm:cxn modelId="{DF7A0DC7-1DB9-43FF-A44A-DF2AE959863A}" type="presParOf" srcId="{AD96CC5A-76DC-4D3D-BB92-59B3C1219B9B}" destId="{E68878FA-FA27-4BBC-9262-DD646BBB7EF6}" srcOrd="2" destOrd="0" presId="urn:microsoft.com/office/officeart/2005/8/layout/default"/>
    <dgm:cxn modelId="{5EB4CA76-C07D-4FFC-BA72-2B1A75972A6C}" type="presParOf" srcId="{AD96CC5A-76DC-4D3D-BB92-59B3C1219B9B}" destId="{3224DAEE-EF05-44AA-B33F-5DC6FBFD0863}" srcOrd="3" destOrd="0" presId="urn:microsoft.com/office/officeart/2005/8/layout/default"/>
    <dgm:cxn modelId="{F01A259A-229B-47B1-8E1D-C5F756FF0961}" type="presParOf" srcId="{AD96CC5A-76DC-4D3D-BB92-59B3C1219B9B}" destId="{2068F34A-F607-442D-98E4-D215C7BFF3DB}" srcOrd="4" destOrd="0" presId="urn:microsoft.com/office/officeart/2005/8/layout/default"/>
    <dgm:cxn modelId="{4A30D0E5-098C-4646-A904-348C3CDA9747}" type="presParOf" srcId="{AD96CC5A-76DC-4D3D-BB92-59B3C1219B9B}" destId="{184A8211-AEE5-416E-950F-EA6873DED06E}" srcOrd="5" destOrd="0" presId="urn:microsoft.com/office/officeart/2005/8/layout/default"/>
    <dgm:cxn modelId="{96A6E4BD-BE41-4E33-A561-0D76525BFA65}" type="presParOf" srcId="{AD96CC5A-76DC-4D3D-BB92-59B3C1219B9B}" destId="{35CB5D47-7B66-48E0-AA3B-B0CFCB7B28C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BF0C26-1DB8-4758-9663-D2E2C87EEA9E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59344809-F8AE-4313-AF98-46B429502F6D}">
      <dgm:prSet phldrT="[Text]" custT="1"/>
      <dgm:spPr/>
      <dgm:t>
        <a:bodyPr/>
        <a:lstStyle/>
        <a:p>
          <a:r>
            <a:rPr lang="en-IN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ATTENTION</a:t>
          </a:r>
        </a:p>
      </dgm:t>
    </dgm:pt>
    <dgm:pt modelId="{53A5A546-412D-4063-BFDB-398880C31B68}" type="parTrans" cxnId="{524E484B-76A1-4BA0-9474-4EB8BC72D11F}">
      <dgm:prSet/>
      <dgm:spPr/>
      <dgm:t>
        <a:bodyPr/>
        <a:lstStyle/>
        <a:p>
          <a:endParaRPr lang="en-IN"/>
        </a:p>
      </dgm:t>
    </dgm:pt>
    <dgm:pt modelId="{515C136A-D5F6-4895-9C68-D2C25F779399}" type="sibTrans" cxnId="{524E484B-76A1-4BA0-9474-4EB8BC72D11F}">
      <dgm:prSet/>
      <dgm:spPr/>
      <dgm:t>
        <a:bodyPr/>
        <a:lstStyle/>
        <a:p>
          <a:endParaRPr lang="en-IN"/>
        </a:p>
      </dgm:t>
    </dgm:pt>
    <dgm:pt modelId="{F3001B31-C453-4E5E-BE8B-A74161D1C168}">
      <dgm:prSet phldrT="[Text]" custT="1"/>
      <dgm:spPr/>
      <dgm:t>
        <a:bodyPr/>
        <a:lstStyle/>
        <a:p>
          <a:r>
            <a:rPr lang="en-IN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RETENTION &amp; MEMORY</a:t>
          </a:r>
        </a:p>
      </dgm:t>
    </dgm:pt>
    <dgm:pt modelId="{9336C33D-0ABB-4B02-83D4-9C1FC1FBF374}" type="parTrans" cxnId="{AB13B752-E65D-4D95-84D8-A0FB7117FF29}">
      <dgm:prSet/>
      <dgm:spPr/>
      <dgm:t>
        <a:bodyPr/>
        <a:lstStyle/>
        <a:p>
          <a:endParaRPr lang="en-IN"/>
        </a:p>
      </dgm:t>
    </dgm:pt>
    <dgm:pt modelId="{9A9A8008-7842-4410-B241-DAF1959F878C}" type="sibTrans" cxnId="{AB13B752-E65D-4D95-84D8-A0FB7117FF29}">
      <dgm:prSet/>
      <dgm:spPr/>
      <dgm:t>
        <a:bodyPr/>
        <a:lstStyle/>
        <a:p>
          <a:endParaRPr lang="en-IN"/>
        </a:p>
      </dgm:t>
    </dgm:pt>
    <dgm:pt modelId="{246F2D0C-FD5D-4721-B851-7FCDA6A61C53}">
      <dgm:prSet phldrT="[Text]" custT="1"/>
      <dgm:spPr/>
      <dgm:t>
        <a:bodyPr/>
        <a:lstStyle/>
        <a:p>
          <a:r>
            <a:rPr lang="en-IN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INITATION &amp; MOTOR CAPABILITY</a:t>
          </a:r>
        </a:p>
      </dgm:t>
    </dgm:pt>
    <dgm:pt modelId="{0E7D3BC9-5CC4-4793-9187-A390FCEABF2E}" type="parTrans" cxnId="{948A000C-FDDC-4A7E-951D-F1D10645D92F}">
      <dgm:prSet/>
      <dgm:spPr/>
      <dgm:t>
        <a:bodyPr/>
        <a:lstStyle/>
        <a:p>
          <a:endParaRPr lang="en-IN"/>
        </a:p>
      </dgm:t>
    </dgm:pt>
    <dgm:pt modelId="{F0C7C288-164B-4A11-9214-9984086FBBD6}" type="sibTrans" cxnId="{948A000C-FDDC-4A7E-951D-F1D10645D92F}">
      <dgm:prSet/>
      <dgm:spPr/>
      <dgm:t>
        <a:bodyPr/>
        <a:lstStyle/>
        <a:p>
          <a:endParaRPr lang="en-IN"/>
        </a:p>
      </dgm:t>
    </dgm:pt>
    <dgm:pt modelId="{C8FB0B4E-CC11-4438-A23A-A43929D9B94A}">
      <dgm:prSet custT="1"/>
      <dgm:spPr/>
      <dgm:t>
        <a:bodyPr/>
        <a:lstStyle/>
        <a:p>
          <a:r>
            <a:rPr lang="en-IN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MOTIVATION</a:t>
          </a:r>
        </a:p>
      </dgm:t>
    </dgm:pt>
    <dgm:pt modelId="{A135FDFB-A0AC-4324-87C2-B0F91A4B65E5}" type="parTrans" cxnId="{9B04762B-90EB-4E75-9C0F-DABC1B7C55C8}">
      <dgm:prSet/>
      <dgm:spPr/>
      <dgm:t>
        <a:bodyPr/>
        <a:lstStyle/>
        <a:p>
          <a:endParaRPr lang="en-IN"/>
        </a:p>
      </dgm:t>
    </dgm:pt>
    <dgm:pt modelId="{428838F3-8691-4CA0-A4CE-A8C375706EA2}" type="sibTrans" cxnId="{9B04762B-90EB-4E75-9C0F-DABC1B7C55C8}">
      <dgm:prSet/>
      <dgm:spPr/>
      <dgm:t>
        <a:bodyPr/>
        <a:lstStyle/>
        <a:p>
          <a:endParaRPr lang="en-IN"/>
        </a:p>
      </dgm:t>
    </dgm:pt>
    <dgm:pt modelId="{23DD53C3-03DA-4624-9591-3C4388C370E0}" type="pres">
      <dgm:prSet presAssocID="{54BF0C26-1DB8-4758-9663-D2E2C87EEA9E}" presName="CompostProcess" presStyleCnt="0">
        <dgm:presLayoutVars>
          <dgm:dir/>
          <dgm:resizeHandles val="exact"/>
        </dgm:presLayoutVars>
      </dgm:prSet>
      <dgm:spPr/>
    </dgm:pt>
    <dgm:pt modelId="{53809F00-0602-4A11-B0C1-46139E8E8069}" type="pres">
      <dgm:prSet presAssocID="{54BF0C26-1DB8-4758-9663-D2E2C87EEA9E}" presName="arrow" presStyleLbl="bgShp" presStyleIdx="0" presStyleCnt="1"/>
      <dgm:spPr/>
    </dgm:pt>
    <dgm:pt modelId="{01A7B173-539B-4518-B2B8-426FFCA02E85}" type="pres">
      <dgm:prSet presAssocID="{54BF0C26-1DB8-4758-9663-D2E2C87EEA9E}" presName="linearProcess" presStyleCnt="0"/>
      <dgm:spPr/>
    </dgm:pt>
    <dgm:pt modelId="{3E716193-1BA5-4695-B4A9-5CCF0F13CE8A}" type="pres">
      <dgm:prSet presAssocID="{59344809-F8AE-4313-AF98-46B429502F6D}" presName="textNode" presStyleLbl="node1" presStyleIdx="0" presStyleCnt="4">
        <dgm:presLayoutVars>
          <dgm:bulletEnabled val="1"/>
        </dgm:presLayoutVars>
      </dgm:prSet>
      <dgm:spPr/>
    </dgm:pt>
    <dgm:pt modelId="{9F0CC896-8480-4A49-97C9-3A312800C7D1}" type="pres">
      <dgm:prSet presAssocID="{515C136A-D5F6-4895-9C68-D2C25F779399}" presName="sibTrans" presStyleCnt="0"/>
      <dgm:spPr/>
    </dgm:pt>
    <dgm:pt modelId="{A9159909-0866-452B-8F1C-089A3797A3FE}" type="pres">
      <dgm:prSet presAssocID="{F3001B31-C453-4E5E-BE8B-A74161D1C168}" presName="textNode" presStyleLbl="node1" presStyleIdx="1" presStyleCnt="4">
        <dgm:presLayoutVars>
          <dgm:bulletEnabled val="1"/>
        </dgm:presLayoutVars>
      </dgm:prSet>
      <dgm:spPr/>
    </dgm:pt>
    <dgm:pt modelId="{D9C47174-1D84-41E8-9A95-FC0B8D034B34}" type="pres">
      <dgm:prSet presAssocID="{9A9A8008-7842-4410-B241-DAF1959F878C}" presName="sibTrans" presStyleCnt="0"/>
      <dgm:spPr/>
    </dgm:pt>
    <dgm:pt modelId="{AA36EA89-1A54-42FC-9D0B-EBCEF6F48E99}" type="pres">
      <dgm:prSet presAssocID="{246F2D0C-FD5D-4721-B851-7FCDA6A61C53}" presName="textNode" presStyleLbl="node1" presStyleIdx="2" presStyleCnt="4">
        <dgm:presLayoutVars>
          <dgm:bulletEnabled val="1"/>
        </dgm:presLayoutVars>
      </dgm:prSet>
      <dgm:spPr/>
    </dgm:pt>
    <dgm:pt modelId="{4F24DD8C-5F2A-4B54-8F10-8202D53134F1}" type="pres">
      <dgm:prSet presAssocID="{F0C7C288-164B-4A11-9214-9984086FBBD6}" presName="sibTrans" presStyleCnt="0"/>
      <dgm:spPr/>
    </dgm:pt>
    <dgm:pt modelId="{4C90F798-8FC3-4C3D-BBF6-72F3B6491485}" type="pres">
      <dgm:prSet presAssocID="{C8FB0B4E-CC11-4438-A23A-A43929D9B94A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948A000C-FDDC-4A7E-951D-F1D10645D92F}" srcId="{54BF0C26-1DB8-4758-9663-D2E2C87EEA9E}" destId="{246F2D0C-FD5D-4721-B851-7FCDA6A61C53}" srcOrd="2" destOrd="0" parTransId="{0E7D3BC9-5CC4-4793-9187-A390FCEABF2E}" sibTransId="{F0C7C288-164B-4A11-9214-9984086FBBD6}"/>
    <dgm:cxn modelId="{9B04762B-90EB-4E75-9C0F-DABC1B7C55C8}" srcId="{54BF0C26-1DB8-4758-9663-D2E2C87EEA9E}" destId="{C8FB0B4E-CC11-4438-A23A-A43929D9B94A}" srcOrd="3" destOrd="0" parTransId="{A135FDFB-A0AC-4324-87C2-B0F91A4B65E5}" sibTransId="{428838F3-8691-4CA0-A4CE-A8C375706EA2}"/>
    <dgm:cxn modelId="{94ECF72D-434E-4946-AABD-417980A17573}" type="presOf" srcId="{246F2D0C-FD5D-4721-B851-7FCDA6A61C53}" destId="{AA36EA89-1A54-42FC-9D0B-EBCEF6F48E99}" srcOrd="0" destOrd="0" presId="urn:microsoft.com/office/officeart/2005/8/layout/hProcess9"/>
    <dgm:cxn modelId="{524E484B-76A1-4BA0-9474-4EB8BC72D11F}" srcId="{54BF0C26-1DB8-4758-9663-D2E2C87EEA9E}" destId="{59344809-F8AE-4313-AF98-46B429502F6D}" srcOrd="0" destOrd="0" parTransId="{53A5A546-412D-4063-BFDB-398880C31B68}" sibTransId="{515C136A-D5F6-4895-9C68-D2C25F779399}"/>
    <dgm:cxn modelId="{AB13B752-E65D-4D95-84D8-A0FB7117FF29}" srcId="{54BF0C26-1DB8-4758-9663-D2E2C87EEA9E}" destId="{F3001B31-C453-4E5E-BE8B-A74161D1C168}" srcOrd="1" destOrd="0" parTransId="{9336C33D-0ABB-4B02-83D4-9C1FC1FBF374}" sibTransId="{9A9A8008-7842-4410-B241-DAF1959F878C}"/>
    <dgm:cxn modelId="{50C42393-10E2-400F-9853-EBB6739A1239}" type="presOf" srcId="{59344809-F8AE-4313-AF98-46B429502F6D}" destId="{3E716193-1BA5-4695-B4A9-5CCF0F13CE8A}" srcOrd="0" destOrd="0" presId="urn:microsoft.com/office/officeart/2005/8/layout/hProcess9"/>
    <dgm:cxn modelId="{8CB3CC93-5DCE-4588-A248-26511AA84E3C}" type="presOf" srcId="{F3001B31-C453-4E5E-BE8B-A74161D1C168}" destId="{A9159909-0866-452B-8F1C-089A3797A3FE}" srcOrd="0" destOrd="0" presId="urn:microsoft.com/office/officeart/2005/8/layout/hProcess9"/>
    <dgm:cxn modelId="{0021F898-B257-4C4E-BC86-2774B906C1F1}" type="presOf" srcId="{C8FB0B4E-CC11-4438-A23A-A43929D9B94A}" destId="{4C90F798-8FC3-4C3D-BBF6-72F3B6491485}" srcOrd="0" destOrd="0" presId="urn:microsoft.com/office/officeart/2005/8/layout/hProcess9"/>
    <dgm:cxn modelId="{09DCFBA7-F304-44EB-B18C-E4DBACD28108}" type="presOf" srcId="{54BF0C26-1DB8-4758-9663-D2E2C87EEA9E}" destId="{23DD53C3-03DA-4624-9591-3C4388C370E0}" srcOrd="0" destOrd="0" presId="urn:microsoft.com/office/officeart/2005/8/layout/hProcess9"/>
    <dgm:cxn modelId="{CC5EDCF5-CC4B-42EB-981C-7ABD03463B4D}" type="presParOf" srcId="{23DD53C3-03DA-4624-9591-3C4388C370E0}" destId="{53809F00-0602-4A11-B0C1-46139E8E8069}" srcOrd="0" destOrd="0" presId="urn:microsoft.com/office/officeart/2005/8/layout/hProcess9"/>
    <dgm:cxn modelId="{FA4EF510-2A76-408F-916F-E8E392785149}" type="presParOf" srcId="{23DD53C3-03DA-4624-9591-3C4388C370E0}" destId="{01A7B173-539B-4518-B2B8-426FFCA02E85}" srcOrd="1" destOrd="0" presId="urn:microsoft.com/office/officeart/2005/8/layout/hProcess9"/>
    <dgm:cxn modelId="{8C72745E-6AE1-4689-8BB0-002F28BB9C0A}" type="presParOf" srcId="{01A7B173-539B-4518-B2B8-426FFCA02E85}" destId="{3E716193-1BA5-4695-B4A9-5CCF0F13CE8A}" srcOrd="0" destOrd="0" presId="urn:microsoft.com/office/officeart/2005/8/layout/hProcess9"/>
    <dgm:cxn modelId="{52C8687C-C7B1-48BF-BF13-27B689B5AE32}" type="presParOf" srcId="{01A7B173-539B-4518-B2B8-426FFCA02E85}" destId="{9F0CC896-8480-4A49-97C9-3A312800C7D1}" srcOrd="1" destOrd="0" presId="urn:microsoft.com/office/officeart/2005/8/layout/hProcess9"/>
    <dgm:cxn modelId="{F4C82AD4-504A-43F9-A2BE-D3742973DA67}" type="presParOf" srcId="{01A7B173-539B-4518-B2B8-426FFCA02E85}" destId="{A9159909-0866-452B-8F1C-089A3797A3FE}" srcOrd="2" destOrd="0" presId="urn:microsoft.com/office/officeart/2005/8/layout/hProcess9"/>
    <dgm:cxn modelId="{801C8D5F-81CA-4C0D-A4E0-B9585054B371}" type="presParOf" srcId="{01A7B173-539B-4518-B2B8-426FFCA02E85}" destId="{D9C47174-1D84-41E8-9A95-FC0B8D034B34}" srcOrd="3" destOrd="0" presId="urn:microsoft.com/office/officeart/2005/8/layout/hProcess9"/>
    <dgm:cxn modelId="{1C7D67D0-BA5C-4FC9-B15D-1BCD76E39B3B}" type="presParOf" srcId="{01A7B173-539B-4518-B2B8-426FFCA02E85}" destId="{AA36EA89-1A54-42FC-9D0B-EBCEF6F48E99}" srcOrd="4" destOrd="0" presId="urn:microsoft.com/office/officeart/2005/8/layout/hProcess9"/>
    <dgm:cxn modelId="{9E7E1776-33FA-4920-8C69-6DC19AB87DAB}" type="presParOf" srcId="{01A7B173-539B-4518-B2B8-426FFCA02E85}" destId="{4F24DD8C-5F2A-4B54-8F10-8202D53134F1}" srcOrd="5" destOrd="0" presId="urn:microsoft.com/office/officeart/2005/8/layout/hProcess9"/>
    <dgm:cxn modelId="{9FC9BAD6-917A-4E0F-BB97-4D496DC7DA65}" type="presParOf" srcId="{01A7B173-539B-4518-B2B8-426FFCA02E85}" destId="{4C90F798-8FC3-4C3D-BBF6-72F3B6491485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2E96626-F112-47D4-81DF-9689F8623DC6}" type="doc">
      <dgm:prSet loTypeId="urn:microsoft.com/office/officeart/2005/8/layout/default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n-IN"/>
        </a:p>
      </dgm:t>
    </dgm:pt>
    <dgm:pt modelId="{37F65BC0-D295-40E3-B109-27C3AB38F1E7}">
      <dgm:prSet phldrT="[Text]" custT="1"/>
      <dgm:spPr/>
      <dgm:t>
        <a:bodyPr/>
        <a:lstStyle/>
        <a:p>
          <a:r>
            <a:rPr lang="en-IN" sz="3200" dirty="0">
              <a:latin typeface="Bodoni MT" panose="02070603080606020203" pitchFamily="18" charset="0"/>
            </a:rPr>
            <a:t>Extroversion or Introversion</a:t>
          </a:r>
        </a:p>
      </dgm:t>
    </dgm:pt>
    <dgm:pt modelId="{3CEC8AC6-A154-4656-A98B-642F2EE7CE87}" type="parTrans" cxnId="{B35463A7-C0E5-4841-8952-06F6544EEC61}">
      <dgm:prSet/>
      <dgm:spPr/>
      <dgm:t>
        <a:bodyPr/>
        <a:lstStyle/>
        <a:p>
          <a:endParaRPr lang="en-IN"/>
        </a:p>
      </dgm:t>
    </dgm:pt>
    <dgm:pt modelId="{62BB8D8A-9BD2-4567-A115-DACB378B874F}" type="sibTrans" cxnId="{B35463A7-C0E5-4841-8952-06F6544EEC61}">
      <dgm:prSet/>
      <dgm:spPr/>
      <dgm:t>
        <a:bodyPr/>
        <a:lstStyle/>
        <a:p>
          <a:endParaRPr lang="en-IN"/>
        </a:p>
      </dgm:t>
    </dgm:pt>
    <dgm:pt modelId="{A77DEE9E-C2F3-429F-B6A0-BA818ECC10F0}">
      <dgm:prSet phldrT="[Text]" custT="1"/>
      <dgm:spPr/>
      <dgm:t>
        <a:bodyPr/>
        <a:lstStyle/>
        <a:p>
          <a:r>
            <a:rPr lang="en-IN" sz="3200" dirty="0">
              <a:latin typeface="Bodoni MT" panose="02070603080606020203" pitchFamily="18" charset="0"/>
            </a:rPr>
            <a:t>Agreeableness</a:t>
          </a:r>
        </a:p>
      </dgm:t>
    </dgm:pt>
    <dgm:pt modelId="{627F6102-89EC-47EA-8D70-ACCF84BBBB88}" type="parTrans" cxnId="{411DA979-8B61-4BE7-AD9C-80E4830A0FA7}">
      <dgm:prSet/>
      <dgm:spPr/>
      <dgm:t>
        <a:bodyPr/>
        <a:lstStyle/>
        <a:p>
          <a:endParaRPr lang="en-IN"/>
        </a:p>
      </dgm:t>
    </dgm:pt>
    <dgm:pt modelId="{548E3178-AAB5-4D84-93BD-BA8410071344}" type="sibTrans" cxnId="{411DA979-8B61-4BE7-AD9C-80E4830A0FA7}">
      <dgm:prSet/>
      <dgm:spPr/>
      <dgm:t>
        <a:bodyPr/>
        <a:lstStyle/>
        <a:p>
          <a:endParaRPr lang="en-IN"/>
        </a:p>
      </dgm:t>
    </dgm:pt>
    <dgm:pt modelId="{C85235B0-AF27-41CC-B5E8-308B041F254D}">
      <dgm:prSet phldrT="[Text]" custT="1"/>
      <dgm:spPr/>
      <dgm:t>
        <a:bodyPr/>
        <a:lstStyle/>
        <a:p>
          <a:r>
            <a:rPr lang="en-IN" sz="3200" dirty="0">
              <a:latin typeface="Bodoni MT" panose="02070603080606020203" pitchFamily="18" charset="0"/>
            </a:rPr>
            <a:t>Conscientiousness</a:t>
          </a:r>
        </a:p>
      </dgm:t>
    </dgm:pt>
    <dgm:pt modelId="{06D99634-43A2-4F8F-A5ED-4E0DF73F5956}" type="parTrans" cxnId="{2D779DBB-90FD-4D4A-B548-2D2C454061CA}">
      <dgm:prSet/>
      <dgm:spPr/>
      <dgm:t>
        <a:bodyPr/>
        <a:lstStyle/>
        <a:p>
          <a:endParaRPr lang="en-IN"/>
        </a:p>
      </dgm:t>
    </dgm:pt>
    <dgm:pt modelId="{76F8B027-2816-441C-ADC5-B57B23ED3FD6}" type="sibTrans" cxnId="{2D779DBB-90FD-4D4A-B548-2D2C454061CA}">
      <dgm:prSet/>
      <dgm:spPr/>
      <dgm:t>
        <a:bodyPr/>
        <a:lstStyle/>
        <a:p>
          <a:endParaRPr lang="en-IN"/>
        </a:p>
      </dgm:t>
    </dgm:pt>
    <dgm:pt modelId="{73010F20-FD86-40FA-BBA9-657FF49D6440}">
      <dgm:prSet phldrT="[Text]" custT="1"/>
      <dgm:spPr/>
      <dgm:t>
        <a:bodyPr/>
        <a:lstStyle/>
        <a:p>
          <a:r>
            <a:rPr lang="en-IN" sz="3200" dirty="0">
              <a:latin typeface="Bodoni MT" panose="02070603080606020203" pitchFamily="18" charset="0"/>
            </a:rPr>
            <a:t>Emotional Stability</a:t>
          </a:r>
        </a:p>
      </dgm:t>
    </dgm:pt>
    <dgm:pt modelId="{4F6FE682-3D6B-4B0D-BA27-78BCE89FDED3}" type="parTrans" cxnId="{05380A70-1A27-4A6B-9762-7E4C070467C3}">
      <dgm:prSet/>
      <dgm:spPr/>
      <dgm:t>
        <a:bodyPr/>
        <a:lstStyle/>
        <a:p>
          <a:endParaRPr lang="en-IN"/>
        </a:p>
      </dgm:t>
    </dgm:pt>
    <dgm:pt modelId="{9F04D581-9BD7-4AC2-B87F-D7274918121F}" type="sibTrans" cxnId="{05380A70-1A27-4A6B-9762-7E4C070467C3}">
      <dgm:prSet/>
      <dgm:spPr/>
      <dgm:t>
        <a:bodyPr/>
        <a:lstStyle/>
        <a:p>
          <a:endParaRPr lang="en-IN"/>
        </a:p>
      </dgm:t>
    </dgm:pt>
    <dgm:pt modelId="{206C83DD-D4E5-48B6-9F87-A98C630AF6EC}">
      <dgm:prSet phldrT="[Text]" custT="1"/>
      <dgm:spPr/>
      <dgm:t>
        <a:bodyPr/>
        <a:lstStyle/>
        <a:p>
          <a:r>
            <a:rPr lang="en-IN" sz="3200" dirty="0">
              <a:latin typeface="Bodoni MT" panose="02070603080606020203" pitchFamily="18" charset="0"/>
            </a:rPr>
            <a:t>Openness to Experience</a:t>
          </a:r>
        </a:p>
      </dgm:t>
    </dgm:pt>
    <dgm:pt modelId="{AD7D973D-616A-405B-8870-9756C03A3629}" type="parTrans" cxnId="{51F6C007-FB84-4896-A516-902B8AED695C}">
      <dgm:prSet/>
      <dgm:spPr/>
      <dgm:t>
        <a:bodyPr/>
        <a:lstStyle/>
        <a:p>
          <a:endParaRPr lang="en-IN"/>
        </a:p>
      </dgm:t>
    </dgm:pt>
    <dgm:pt modelId="{414C5FE7-17E5-4416-8056-AB6D9D0437C6}" type="sibTrans" cxnId="{51F6C007-FB84-4896-A516-902B8AED695C}">
      <dgm:prSet/>
      <dgm:spPr/>
      <dgm:t>
        <a:bodyPr/>
        <a:lstStyle/>
        <a:p>
          <a:endParaRPr lang="en-IN"/>
        </a:p>
      </dgm:t>
    </dgm:pt>
    <dgm:pt modelId="{A5F2546E-E3B4-4E85-8503-16DAC4B57072}" type="pres">
      <dgm:prSet presAssocID="{92E96626-F112-47D4-81DF-9689F8623DC6}" presName="diagram" presStyleCnt="0">
        <dgm:presLayoutVars>
          <dgm:dir/>
          <dgm:resizeHandles val="exact"/>
        </dgm:presLayoutVars>
      </dgm:prSet>
      <dgm:spPr/>
    </dgm:pt>
    <dgm:pt modelId="{43071F9A-3F94-46FC-94D4-813A29E9D98E}" type="pres">
      <dgm:prSet presAssocID="{37F65BC0-D295-40E3-B109-27C3AB38F1E7}" presName="node" presStyleLbl="node1" presStyleIdx="0" presStyleCnt="5" custScaleY="99256">
        <dgm:presLayoutVars>
          <dgm:bulletEnabled val="1"/>
        </dgm:presLayoutVars>
      </dgm:prSet>
      <dgm:spPr/>
    </dgm:pt>
    <dgm:pt modelId="{707045EB-9BD0-4410-896C-E0967B627ACF}" type="pres">
      <dgm:prSet presAssocID="{62BB8D8A-9BD2-4567-A115-DACB378B874F}" presName="sibTrans" presStyleCnt="0"/>
      <dgm:spPr/>
    </dgm:pt>
    <dgm:pt modelId="{9E048F15-B76B-4E41-B4E6-1F5FAC2BAF73}" type="pres">
      <dgm:prSet presAssocID="{A77DEE9E-C2F3-429F-B6A0-BA818ECC10F0}" presName="node" presStyleLbl="node1" presStyleIdx="1" presStyleCnt="5">
        <dgm:presLayoutVars>
          <dgm:bulletEnabled val="1"/>
        </dgm:presLayoutVars>
      </dgm:prSet>
      <dgm:spPr/>
    </dgm:pt>
    <dgm:pt modelId="{8D3D73A5-3B74-4A6C-B49C-15984AE5FA45}" type="pres">
      <dgm:prSet presAssocID="{548E3178-AAB5-4D84-93BD-BA8410071344}" presName="sibTrans" presStyleCnt="0"/>
      <dgm:spPr/>
    </dgm:pt>
    <dgm:pt modelId="{90FCD5CF-8E1A-4D60-8918-1B330AFE1272}" type="pres">
      <dgm:prSet presAssocID="{C85235B0-AF27-41CC-B5E8-308B041F254D}" presName="node" presStyleLbl="node1" presStyleIdx="2" presStyleCnt="5">
        <dgm:presLayoutVars>
          <dgm:bulletEnabled val="1"/>
        </dgm:presLayoutVars>
      </dgm:prSet>
      <dgm:spPr/>
    </dgm:pt>
    <dgm:pt modelId="{9777395E-317C-499D-A3E8-438020CD58A1}" type="pres">
      <dgm:prSet presAssocID="{76F8B027-2816-441C-ADC5-B57B23ED3FD6}" presName="sibTrans" presStyleCnt="0"/>
      <dgm:spPr/>
    </dgm:pt>
    <dgm:pt modelId="{118890A5-A88B-46EA-9C6B-FA51C644C67D}" type="pres">
      <dgm:prSet presAssocID="{73010F20-FD86-40FA-BBA9-657FF49D6440}" presName="node" presStyleLbl="node1" presStyleIdx="3" presStyleCnt="5">
        <dgm:presLayoutVars>
          <dgm:bulletEnabled val="1"/>
        </dgm:presLayoutVars>
      </dgm:prSet>
      <dgm:spPr/>
    </dgm:pt>
    <dgm:pt modelId="{8631DE6D-AC51-43E2-9924-CFA20CB2FBFB}" type="pres">
      <dgm:prSet presAssocID="{9F04D581-9BD7-4AC2-B87F-D7274918121F}" presName="sibTrans" presStyleCnt="0"/>
      <dgm:spPr/>
    </dgm:pt>
    <dgm:pt modelId="{C43E05A8-DB72-4F78-9002-C356921E46B6}" type="pres">
      <dgm:prSet presAssocID="{206C83DD-D4E5-48B6-9F87-A98C630AF6EC}" presName="node" presStyleLbl="node1" presStyleIdx="4" presStyleCnt="5">
        <dgm:presLayoutVars>
          <dgm:bulletEnabled val="1"/>
        </dgm:presLayoutVars>
      </dgm:prSet>
      <dgm:spPr/>
    </dgm:pt>
  </dgm:ptLst>
  <dgm:cxnLst>
    <dgm:cxn modelId="{51F6C007-FB84-4896-A516-902B8AED695C}" srcId="{92E96626-F112-47D4-81DF-9689F8623DC6}" destId="{206C83DD-D4E5-48B6-9F87-A98C630AF6EC}" srcOrd="4" destOrd="0" parTransId="{AD7D973D-616A-405B-8870-9756C03A3629}" sibTransId="{414C5FE7-17E5-4416-8056-AB6D9D0437C6}"/>
    <dgm:cxn modelId="{20DC3C20-A40C-4D11-AF2A-C5060E7136F9}" type="presOf" srcId="{206C83DD-D4E5-48B6-9F87-A98C630AF6EC}" destId="{C43E05A8-DB72-4F78-9002-C356921E46B6}" srcOrd="0" destOrd="0" presId="urn:microsoft.com/office/officeart/2005/8/layout/default"/>
    <dgm:cxn modelId="{EDF44D23-AC7D-4D56-BE22-6DF09EA1EE6C}" type="presOf" srcId="{C85235B0-AF27-41CC-B5E8-308B041F254D}" destId="{90FCD5CF-8E1A-4D60-8918-1B330AFE1272}" srcOrd="0" destOrd="0" presId="urn:microsoft.com/office/officeart/2005/8/layout/default"/>
    <dgm:cxn modelId="{05380A70-1A27-4A6B-9762-7E4C070467C3}" srcId="{92E96626-F112-47D4-81DF-9689F8623DC6}" destId="{73010F20-FD86-40FA-BBA9-657FF49D6440}" srcOrd="3" destOrd="0" parTransId="{4F6FE682-3D6B-4B0D-BA27-78BCE89FDED3}" sibTransId="{9F04D581-9BD7-4AC2-B87F-D7274918121F}"/>
    <dgm:cxn modelId="{411DA979-8B61-4BE7-AD9C-80E4830A0FA7}" srcId="{92E96626-F112-47D4-81DF-9689F8623DC6}" destId="{A77DEE9E-C2F3-429F-B6A0-BA818ECC10F0}" srcOrd="1" destOrd="0" parTransId="{627F6102-89EC-47EA-8D70-ACCF84BBBB88}" sibTransId="{548E3178-AAB5-4D84-93BD-BA8410071344}"/>
    <dgm:cxn modelId="{094E0D7D-9FDD-4B2F-B56C-E83FAE20213C}" type="presOf" srcId="{A77DEE9E-C2F3-429F-B6A0-BA818ECC10F0}" destId="{9E048F15-B76B-4E41-B4E6-1F5FAC2BAF73}" srcOrd="0" destOrd="0" presId="urn:microsoft.com/office/officeart/2005/8/layout/default"/>
    <dgm:cxn modelId="{7CC7CC93-DA54-447B-A72A-DEA6B7C7C8EC}" type="presOf" srcId="{37F65BC0-D295-40E3-B109-27C3AB38F1E7}" destId="{43071F9A-3F94-46FC-94D4-813A29E9D98E}" srcOrd="0" destOrd="0" presId="urn:microsoft.com/office/officeart/2005/8/layout/default"/>
    <dgm:cxn modelId="{B35463A7-C0E5-4841-8952-06F6544EEC61}" srcId="{92E96626-F112-47D4-81DF-9689F8623DC6}" destId="{37F65BC0-D295-40E3-B109-27C3AB38F1E7}" srcOrd="0" destOrd="0" parTransId="{3CEC8AC6-A154-4656-A98B-642F2EE7CE87}" sibTransId="{62BB8D8A-9BD2-4567-A115-DACB378B874F}"/>
    <dgm:cxn modelId="{71A7D7B8-4355-4396-B5C6-658E026B5129}" type="presOf" srcId="{92E96626-F112-47D4-81DF-9689F8623DC6}" destId="{A5F2546E-E3B4-4E85-8503-16DAC4B57072}" srcOrd="0" destOrd="0" presId="urn:microsoft.com/office/officeart/2005/8/layout/default"/>
    <dgm:cxn modelId="{2D779DBB-90FD-4D4A-B548-2D2C454061CA}" srcId="{92E96626-F112-47D4-81DF-9689F8623DC6}" destId="{C85235B0-AF27-41CC-B5E8-308B041F254D}" srcOrd="2" destOrd="0" parTransId="{06D99634-43A2-4F8F-A5ED-4E0DF73F5956}" sibTransId="{76F8B027-2816-441C-ADC5-B57B23ED3FD6}"/>
    <dgm:cxn modelId="{10A038CB-0A91-45EC-984C-8EF2B18A5A3C}" type="presOf" srcId="{73010F20-FD86-40FA-BBA9-657FF49D6440}" destId="{118890A5-A88B-46EA-9C6B-FA51C644C67D}" srcOrd="0" destOrd="0" presId="urn:microsoft.com/office/officeart/2005/8/layout/default"/>
    <dgm:cxn modelId="{871B4CD1-1D26-4422-A4A8-134F2183B393}" type="presParOf" srcId="{A5F2546E-E3B4-4E85-8503-16DAC4B57072}" destId="{43071F9A-3F94-46FC-94D4-813A29E9D98E}" srcOrd="0" destOrd="0" presId="urn:microsoft.com/office/officeart/2005/8/layout/default"/>
    <dgm:cxn modelId="{B16A9659-1F3F-469A-87FA-9A6A7EEDBFCA}" type="presParOf" srcId="{A5F2546E-E3B4-4E85-8503-16DAC4B57072}" destId="{707045EB-9BD0-4410-896C-E0967B627ACF}" srcOrd="1" destOrd="0" presId="urn:microsoft.com/office/officeart/2005/8/layout/default"/>
    <dgm:cxn modelId="{AA54FB09-4B4D-4190-951D-C174D19F19C2}" type="presParOf" srcId="{A5F2546E-E3B4-4E85-8503-16DAC4B57072}" destId="{9E048F15-B76B-4E41-B4E6-1F5FAC2BAF73}" srcOrd="2" destOrd="0" presId="urn:microsoft.com/office/officeart/2005/8/layout/default"/>
    <dgm:cxn modelId="{BA36CBBB-98BB-4119-85E6-FAABD130EB5F}" type="presParOf" srcId="{A5F2546E-E3B4-4E85-8503-16DAC4B57072}" destId="{8D3D73A5-3B74-4A6C-B49C-15984AE5FA45}" srcOrd="3" destOrd="0" presId="urn:microsoft.com/office/officeart/2005/8/layout/default"/>
    <dgm:cxn modelId="{E1C42154-BA9B-4CBD-AC06-AD00AB1174EB}" type="presParOf" srcId="{A5F2546E-E3B4-4E85-8503-16DAC4B57072}" destId="{90FCD5CF-8E1A-4D60-8918-1B330AFE1272}" srcOrd="4" destOrd="0" presId="urn:microsoft.com/office/officeart/2005/8/layout/default"/>
    <dgm:cxn modelId="{605EA975-1B1B-4EDF-B8AD-8CCFBFA2E9FB}" type="presParOf" srcId="{A5F2546E-E3B4-4E85-8503-16DAC4B57072}" destId="{9777395E-317C-499D-A3E8-438020CD58A1}" srcOrd="5" destOrd="0" presId="urn:microsoft.com/office/officeart/2005/8/layout/default"/>
    <dgm:cxn modelId="{BE79649B-97D9-42F0-AC48-1C09EAAF7B9D}" type="presParOf" srcId="{A5F2546E-E3B4-4E85-8503-16DAC4B57072}" destId="{118890A5-A88B-46EA-9C6B-FA51C644C67D}" srcOrd="6" destOrd="0" presId="urn:microsoft.com/office/officeart/2005/8/layout/default"/>
    <dgm:cxn modelId="{0E2C1B2F-EF55-4BDC-8CEF-EC76BF33AA4D}" type="presParOf" srcId="{A5F2546E-E3B4-4E85-8503-16DAC4B57072}" destId="{8631DE6D-AC51-43E2-9924-CFA20CB2FBFB}" srcOrd="7" destOrd="0" presId="urn:microsoft.com/office/officeart/2005/8/layout/default"/>
    <dgm:cxn modelId="{7E52A54C-F646-4F64-B03A-B7898A3253E2}" type="presParOf" srcId="{A5F2546E-E3B4-4E85-8503-16DAC4B57072}" destId="{C43E05A8-DB72-4F78-9002-C356921E46B6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B279B46-A9CC-4F65-8007-099A11544204}" type="doc">
      <dgm:prSet loTypeId="urn:microsoft.com/office/officeart/2005/8/layout/radial3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IN"/>
        </a:p>
      </dgm:t>
    </dgm:pt>
    <dgm:pt modelId="{4E706582-B76B-41EC-970F-BEAE35AB1E41}">
      <dgm:prSet phldrT="[Text]"/>
      <dgm:spPr/>
      <dgm:t>
        <a:bodyPr/>
        <a:lstStyle/>
        <a:p>
          <a:r>
            <a:rPr lang="en-IN" dirty="0">
              <a:solidFill>
                <a:srgbClr val="7030A0"/>
              </a:solidFill>
            </a:rPr>
            <a:t>MBTI</a:t>
          </a:r>
        </a:p>
      </dgm:t>
    </dgm:pt>
    <dgm:pt modelId="{373AF770-AF41-444F-A5B9-B9F7FFF671A2}" type="parTrans" cxnId="{F64E6C2D-E1EF-420B-B47E-8A7BBF10A74B}">
      <dgm:prSet/>
      <dgm:spPr/>
      <dgm:t>
        <a:bodyPr/>
        <a:lstStyle/>
        <a:p>
          <a:endParaRPr lang="en-IN"/>
        </a:p>
      </dgm:t>
    </dgm:pt>
    <dgm:pt modelId="{29C8D889-71D5-4E7B-9F21-22D2A33263D5}" type="sibTrans" cxnId="{F64E6C2D-E1EF-420B-B47E-8A7BBF10A74B}">
      <dgm:prSet/>
      <dgm:spPr/>
      <dgm:t>
        <a:bodyPr/>
        <a:lstStyle/>
        <a:p>
          <a:endParaRPr lang="en-IN"/>
        </a:p>
      </dgm:t>
    </dgm:pt>
    <dgm:pt modelId="{FCF39CE7-4E54-4DAC-A6E0-43192DF74451}">
      <dgm:prSet phldrT="[Text]" custT="1"/>
      <dgm:spPr/>
      <dgm:t>
        <a:bodyPr/>
        <a:lstStyle/>
        <a:p>
          <a:r>
            <a:rPr lang="en-IN" sz="3200" dirty="0">
              <a:latin typeface="Bodoni MT" panose="02070603080606020203" pitchFamily="18" charset="0"/>
            </a:rPr>
            <a:t>Introversion or Extroversion</a:t>
          </a:r>
        </a:p>
      </dgm:t>
    </dgm:pt>
    <dgm:pt modelId="{FF1017A2-F9BB-4174-8971-2770DD412D87}" type="parTrans" cxnId="{59DB6F20-2461-4953-B6A4-8EB7E4754B70}">
      <dgm:prSet/>
      <dgm:spPr/>
      <dgm:t>
        <a:bodyPr/>
        <a:lstStyle/>
        <a:p>
          <a:endParaRPr lang="en-IN"/>
        </a:p>
      </dgm:t>
    </dgm:pt>
    <dgm:pt modelId="{C53EF22D-FE6D-4179-876C-EE7FED61C2C3}" type="sibTrans" cxnId="{59DB6F20-2461-4953-B6A4-8EB7E4754B70}">
      <dgm:prSet/>
      <dgm:spPr/>
      <dgm:t>
        <a:bodyPr/>
        <a:lstStyle/>
        <a:p>
          <a:endParaRPr lang="en-IN"/>
        </a:p>
      </dgm:t>
    </dgm:pt>
    <dgm:pt modelId="{61B230A3-C421-4C73-AC9F-3EC1111DE128}">
      <dgm:prSet phldrT="[Text]" custT="1"/>
      <dgm:spPr/>
      <dgm:t>
        <a:bodyPr/>
        <a:lstStyle/>
        <a:p>
          <a:r>
            <a:rPr lang="en-IN" sz="3200" dirty="0">
              <a:latin typeface="Bodoni MT" panose="02070603080606020203" pitchFamily="18" charset="0"/>
            </a:rPr>
            <a:t>Sensing or Intuition</a:t>
          </a:r>
        </a:p>
      </dgm:t>
    </dgm:pt>
    <dgm:pt modelId="{8F4905D3-5A29-4A70-9BD9-A140D4A14CF8}" type="parTrans" cxnId="{05EDA838-D8E5-416E-8162-2790A0A3DE85}">
      <dgm:prSet/>
      <dgm:spPr/>
      <dgm:t>
        <a:bodyPr/>
        <a:lstStyle/>
        <a:p>
          <a:endParaRPr lang="en-IN"/>
        </a:p>
      </dgm:t>
    </dgm:pt>
    <dgm:pt modelId="{E4D26AEC-92C1-42D3-8C4B-E931104BC3FF}" type="sibTrans" cxnId="{05EDA838-D8E5-416E-8162-2790A0A3DE85}">
      <dgm:prSet/>
      <dgm:spPr/>
      <dgm:t>
        <a:bodyPr/>
        <a:lstStyle/>
        <a:p>
          <a:endParaRPr lang="en-IN"/>
        </a:p>
      </dgm:t>
    </dgm:pt>
    <dgm:pt modelId="{91BBDB54-AB45-4E0D-8BFA-0155BBA3360B}">
      <dgm:prSet phldrT="[Text]" custT="1"/>
      <dgm:spPr/>
      <dgm:t>
        <a:bodyPr/>
        <a:lstStyle/>
        <a:p>
          <a:r>
            <a:rPr lang="en-IN" sz="3200" dirty="0">
              <a:latin typeface="Bodoni MT" panose="02070603080606020203" pitchFamily="18" charset="0"/>
            </a:rPr>
            <a:t>Thinking or Feeling</a:t>
          </a:r>
        </a:p>
      </dgm:t>
    </dgm:pt>
    <dgm:pt modelId="{D1AAEC13-FA61-4437-BFA1-69CEC0642CF6}" type="parTrans" cxnId="{D1EE6568-6489-4A27-AC1A-30A314424FBC}">
      <dgm:prSet/>
      <dgm:spPr/>
      <dgm:t>
        <a:bodyPr/>
        <a:lstStyle/>
        <a:p>
          <a:endParaRPr lang="en-IN"/>
        </a:p>
      </dgm:t>
    </dgm:pt>
    <dgm:pt modelId="{4EE1C34A-6AFF-4DC6-90B6-942234C25698}" type="sibTrans" cxnId="{D1EE6568-6489-4A27-AC1A-30A314424FBC}">
      <dgm:prSet/>
      <dgm:spPr/>
      <dgm:t>
        <a:bodyPr/>
        <a:lstStyle/>
        <a:p>
          <a:endParaRPr lang="en-IN"/>
        </a:p>
      </dgm:t>
    </dgm:pt>
    <dgm:pt modelId="{C3C205BD-FADF-4235-93C7-3AEA27EAC19C}">
      <dgm:prSet phldrT="[Text]" custT="1"/>
      <dgm:spPr/>
      <dgm:t>
        <a:bodyPr/>
        <a:lstStyle/>
        <a:p>
          <a:r>
            <a:rPr lang="en-IN" sz="3200" dirty="0">
              <a:latin typeface="Bodoni MT" panose="02070603080606020203" pitchFamily="18" charset="0"/>
            </a:rPr>
            <a:t>Judging or Perceiving</a:t>
          </a:r>
        </a:p>
      </dgm:t>
    </dgm:pt>
    <dgm:pt modelId="{AD2177D1-C20B-4902-8AB7-5E927253C945}" type="parTrans" cxnId="{2AC6DB2D-E276-41EA-AA5A-BB6CC77DD4D2}">
      <dgm:prSet/>
      <dgm:spPr/>
      <dgm:t>
        <a:bodyPr/>
        <a:lstStyle/>
        <a:p>
          <a:endParaRPr lang="en-IN"/>
        </a:p>
      </dgm:t>
    </dgm:pt>
    <dgm:pt modelId="{258F1B3A-5BE2-4DE2-B2FE-07C3B7F3F660}" type="sibTrans" cxnId="{2AC6DB2D-E276-41EA-AA5A-BB6CC77DD4D2}">
      <dgm:prSet/>
      <dgm:spPr/>
      <dgm:t>
        <a:bodyPr/>
        <a:lstStyle/>
        <a:p>
          <a:endParaRPr lang="en-IN"/>
        </a:p>
      </dgm:t>
    </dgm:pt>
    <dgm:pt modelId="{167C93A4-D414-4C79-92FE-C983E65EA0F8}" type="pres">
      <dgm:prSet presAssocID="{2B279B46-A9CC-4F65-8007-099A11544204}" presName="composite" presStyleCnt="0">
        <dgm:presLayoutVars>
          <dgm:chMax val="1"/>
          <dgm:dir/>
          <dgm:resizeHandles val="exact"/>
        </dgm:presLayoutVars>
      </dgm:prSet>
      <dgm:spPr/>
    </dgm:pt>
    <dgm:pt modelId="{7C64A7E3-45EA-448E-B0BC-98104CD8176C}" type="pres">
      <dgm:prSet presAssocID="{2B279B46-A9CC-4F65-8007-099A11544204}" presName="radial" presStyleCnt="0">
        <dgm:presLayoutVars>
          <dgm:animLvl val="ctr"/>
        </dgm:presLayoutVars>
      </dgm:prSet>
      <dgm:spPr/>
    </dgm:pt>
    <dgm:pt modelId="{17956542-387C-41CA-8A66-61AE21DD8E6B}" type="pres">
      <dgm:prSet presAssocID="{4E706582-B76B-41EC-970F-BEAE35AB1E41}" presName="centerShape" presStyleLbl="vennNode1" presStyleIdx="0" presStyleCnt="5" custScaleY="82773" custLinFactNeighborX="828" custLinFactNeighborY="2972"/>
      <dgm:spPr/>
    </dgm:pt>
    <dgm:pt modelId="{FE9000A0-48FF-4561-982F-BCA557E86992}" type="pres">
      <dgm:prSet presAssocID="{FCF39CE7-4E54-4DAC-A6E0-43192DF74451}" presName="node" presStyleLbl="vennNode1" presStyleIdx="1" presStyleCnt="5" custScaleX="340535" custScaleY="95096" custRadScaleRad="91368" custRadScaleInc="1154">
        <dgm:presLayoutVars>
          <dgm:bulletEnabled val="1"/>
        </dgm:presLayoutVars>
      </dgm:prSet>
      <dgm:spPr/>
    </dgm:pt>
    <dgm:pt modelId="{8A96C1F9-5FCF-4B11-8C23-66A9DB9E5318}" type="pres">
      <dgm:prSet presAssocID="{61B230A3-C421-4C73-AC9F-3EC1111DE128}" presName="node" presStyleLbl="vennNode1" presStyleIdx="2" presStyleCnt="5" custScaleX="289933" custRadScaleRad="184563" custRadScaleInc="2704">
        <dgm:presLayoutVars>
          <dgm:bulletEnabled val="1"/>
        </dgm:presLayoutVars>
      </dgm:prSet>
      <dgm:spPr/>
    </dgm:pt>
    <dgm:pt modelId="{56916B63-ED56-4551-9349-BD60BCC8930A}" type="pres">
      <dgm:prSet presAssocID="{91BBDB54-AB45-4E0D-8BFA-0155BBA3360B}" presName="node" presStyleLbl="vennNode1" presStyleIdx="3" presStyleCnt="5" custScaleX="301861" custScaleY="82837">
        <dgm:presLayoutVars>
          <dgm:bulletEnabled val="1"/>
        </dgm:presLayoutVars>
      </dgm:prSet>
      <dgm:spPr/>
    </dgm:pt>
    <dgm:pt modelId="{F8E351C3-3939-4604-8D96-6932CB751388}" type="pres">
      <dgm:prSet presAssocID="{C3C205BD-FADF-4235-93C7-3AEA27EAC19C}" presName="node" presStyleLbl="vennNode1" presStyleIdx="4" presStyleCnt="5" custScaleX="301611" custRadScaleRad="189325" custRadScaleInc="-3737">
        <dgm:presLayoutVars>
          <dgm:bulletEnabled val="1"/>
        </dgm:presLayoutVars>
      </dgm:prSet>
      <dgm:spPr/>
    </dgm:pt>
  </dgm:ptLst>
  <dgm:cxnLst>
    <dgm:cxn modelId="{59DB6F20-2461-4953-B6A4-8EB7E4754B70}" srcId="{4E706582-B76B-41EC-970F-BEAE35AB1E41}" destId="{FCF39CE7-4E54-4DAC-A6E0-43192DF74451}" srcOrd="0" destOrd="0" parTransId="{FF1017A2-F9BB-4174-8971-2770DD412D87}" sibTransId="{C53EF22D-FE6D-4179-876C-EE7FED61C2C3}"/>
    <dgm:cxn modelId="{F64E6C2D-E1EF-420B-B47E-8A7BBF10A74B}" srcId="{2B279B46-A9CC-4F65-8007-099A11544204}" destId="{4E706582-B76B-41EC-970F-BEAE35AB1E41}" srcOrd="0" destOrd="0" parTransId="{373AF770-AF41-444F-A5B9-B9F7FFF671A2}" sibTransId="{29C8D889-71D5-4E7B-9F21-22D2A33263D5}"/>
    <dgm:cxn modelId="{2AC6DB2D-E276-41EA-AA5A-BB6CC77DD4D2}" srcId="{4E706582-B76B-41EC-970F-BEAE35AB1E41}" destId="{C3C205BD-FADF-4235-93C7-3AEA27EAC19C}" srcOrd="3" destOrd="0" parTransId="{AD2177D1-C20B-4902-8AB7-5E927253C945}" sibTransId="{258F1B3A-5BE2-4DE2-B2FE-07C3B7F3F660}"/>
    <dgm:cxn modelId="{9DF7472E-B920-4101-8CA1-45A74134E1E4}" type="presOf" srcId="{61B230A3-C421-4C73-AC9F-3EC1111DE128}" destId="{8A96C1F9-5FCF-4B11-8C23-66A9DB9E5318}" srcOrd="0" destOrd="0" presId="urn:microsoft.com/office/officeart/2005/8/layout/radial3"/>
    <dgm:cxn modelId="{793F4A32-E7D7-4B96-A080-8DBCFD606B57}" type="presOf" srcId="{C3C205BD-FADF-4235-93C7-3AEA27EAC19C}" destId="{F8E351C3-3939-4604-8D96-6932CB751388}" srcOrd="0" destOrd="0" presId="urn:microsoft.com/office/officeart/2005/8/layout/radial3"/>
    <dgm:cxn modelId="{E20DBE35-4A9A-4892-8243-C9692F27F7A0}" type="presOf" srcId="{91BBDB54-AB45-4E0D-8BFA-0155BBA3360B}" destId="{56916B63-ED56-4551-9349-BD60BCC8930A}" srcOrd="0" destOrd="0" presId="urn:microsoft.com/office/officeart/2005/8/layout/radial3"/>
    <dgm:cxn modelId="{05EDA838-D8E5-416E-8162-2790A0A3DE85}" srcId="{4E706582-B76B-41EC-970F-BEAE35AB1E41}" destId="{61B230A3-C421-4C73-AC9F-3EC1111DE128}" srcOrd="1" destOrd="0" parTransId="{8F4905D3-5A29-4A70-9BD9-A140D4A14CF8}" sibTransId="{E4D26AEC-92C1-42D3-8C4B-E931104BC3FF}"/>
    <dgm:cxn modelId="{4F3C0C45-F665-44A0-828C-EAFCAF022641}" type="presOf" srcId="{FCF39CE7-4E54-4DAC-A6E0-43192DF74451}" destId="{FE9000A0-48FF-4561-982F-BCA557E86992}" srcOrd="0" destOrd="0" presId="urn:microsoft.com/office/officeart/2005/8/layout/radial3"/>
    <dgm:cxn modelId="{D1EE6568-6489-4A27-AC1A-30A314424FBC}" srcId="{4E706582-B76B-41EC-970F-BEAE35AB1E41}" destId="{91BBDB54-AB45-4E0D-8BFA-0155BBA3360B}" srcOrd="2" destOrd="0" parTransId="{D1AAEC13-FA61-4437-BFA1-69CEC0642CF6}" sibTransId="{4EE1C34A-6AFF-4DC6-90B6-942234C25698}"/>
    <dgm:cxn modelId="{8CD371C8-62A7-41FC-9FF7-AB09E84E82B5}" type="presOf" srcId="{2B279B46-A9CC-4F65-8007-099A11544204}" destId="{167C93A4-D414-4C79-92FE-C983E65EA0F8}" srcOrd="0" destOrd="0" presId="urn:microsoft.com/office/officeart/2005/8/layout/radial3"/>
    <dgm:cxn modelId="{CBCECDE4-FD6F-462C-8C38-8EB9FDF404DE}" type="presOf" srcId="{4E706582-B76B-41EC-970F-BEAE35AB1E41}" destId="{17956542-387C-41CA-8A66-61AE21DD8E6B}" srcOrd="0" destOrd="0" presId="urn:microsoft.com/office/officeart/2005/8/layout/radial3"/>
    <dgm:cxn modelId="{FB6EF9D1-37B7-4B1D-BD42-DAB45C70E5A6}" type="presParOf" srcId="{167C93A4-D414-4C79-92FE-C983E65EA0F8}" destId="{7C64A7E3-45EA-448E-B0BC-98104CD8176C}" srcOrd="0" destOrd="0" presId="urn:microsoft.com/office/officeart/2005/8/layout/radial3"/>
    <dgm:cxn modelId="{71A91024-1382-4868-8A99-5E6371A5F4FD}" type="presParOf" srcId="{7C64A7E3-45EA-448E-B0BC-98104CD8176C}" destId="{17956542-387C-41CA-8A66-61AE21DD8E6B}" srcOrd="0" destOrd="0" presId="urn:microsoft.com/office/officeart/2005/8/layout/radial3"/>
    <dgm:cxn modelId="{DA4C5105-7B0D-41CF-A27B-E77804A35AA6}" type="presParOf" srcId="{7C64A7E3-45EA-448E-B0BC-98104CD8176C}" destId="{FE9000A0-48FF-4561-982F-BCA557E86992}" srcOrd="1" destOrd="0" presId="urn:microsoft.com/office/officeart/2005/8/layout/radial3"/>
    <dgm:cxn modelId="{F6AC2003-B310-47E6-9240-D75186F6BF62}" type="presParOf" srcId="{7C64A7E3-45EA-448E-B0BC-98104CD8176C}" destId="{8A96C1F9-5FCF-4B11-8C23-66A9DB9E5318}" srcOrd="2" destOrd="0" presId="urn:microsoft.com/office/officeart/2005/8/layout/radial3"/>
    <dgm:cxn modelId="{2C59165D-95AB-49A2-830E-EC3907B3ABBB}" type="presParOf" srcId="{7C64A7E3-45EA-448E-B0BC-98104CD8176C}" destId="{56916B63-ED56-4551-9349-BD60BCC8930A}" srcOrd="3" destOrd="0" presId="urn:microsoft.com/office/officeart/2005/8/layout/radial3"/>
    <dgm:cxn modelId="{BE703D1C-9CBE-4346-8589-F9329DA7FA94}" type="presParOf" srcId="{7C64A7E3-45EA-448E-B0BC-98104CD8176C}" destId="{F8E351C3-3939-4604-8D96-6932CB751388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50FFB8D-4B06-4241-866E-D5244FF3065E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IN"/>
        </a:p>
      </dgm:t>
    </dgm:pt>
    <dgm:pt modelId="{9EC81E78-2E6B-4C30-9BD4-A0FF3922CA83}">
      <dgm:prSet phldrT="[Text]" custT="1"/>
      <dgm:spPr/>
      <dgm:t>
        <a:bodyPr/>
        <a:lstStyle/>
        <a:p>
          <a:r>
            <a:rPr lang="en-IN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Traits</a:t>
          </a:r>
        </a:p>
      </dgm:t>
    </dgm:pt>
    <dgm:pt modelId="{18F588C2-0D75-4F6D-B908-CBD004EBC7B8}" type="parTrans" cxnId="{0C1F303C-595E-45F2-A845-4DEC1886C282}">
      <dgm:prSet/>
      <dgm:spPr/>
      <dgm:t>
        <a:bodyPr/>
        <a:lstStyle/>
        <a:p>
          <a:endParaRPr lang="en-IN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829A22-BD13-40C7-862F-722E6720D516}" type="sibTrans" cxnId="{0C1F303C-595E-45F2-A845-4DEC1886C282}">
      <dgm:prSet/>
      <dgm:spPr/>
      <dgm:t>
        <a:bodyPr/>
        <a:lstStyle/>
        <a:p>
          <a:endParaRPr lang="en-IN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A1555D-48F7-41F9-AEDF-0D219E44C2B6}">
      <dgm:prSet phldrT="[Text]" custT="1"/>
      <dgm:spPr/>
      <dgm:t>
        <a:bodyPr/>
        <a:lstStyle/>
        <a:p>
          <a:r>
            <a:rPr lang="en-IN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Authoritarianism</a:t>
          </a:r>
        </a:p>
      </dgm:t>
    </dgm:pt>
    <dgm:pt modelId="{6E50788F-6810-42E1-845B-CED5B26108D2}" type="parTrans" cxnId="{F9D84D19-A535-4E25-921F-B6824F5200C1}">
      <dgm:prSet/>
      <dgm:spPr/>
      <dgm:t>
        <a:bodyPr/>
        <a:lstStyle/>
        <a:p>
          <a:endParaRPr lang="en-IN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20C24B-B34A-4656-9964-6366B555D71B}" type="sibTrans" cxnId="{F9D84D19-A535-4E25-921F-B6824F5200C1}">
      <dgm:prSet/>
      <dgm:spPr/>
      <dgm:t>
        <a:bodyPr/>
        <a:lstStyle/>
        <a:p>
          <a:endParaRPr lang="en-IN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4763F7-52BE-44BE-BEA1-D760A93078A8}">
      <dgm:prSet phldrT="[Text]" custT="1"/>
      <dgm:spPr/>
      <dgm:t>
        <a:bodyPr/>
        <a:lstStyle/>
        <a:p>
          <a:r>
            <a:rPr lang="en-IN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Machiavellianism</a:t>
          </a:r>
        </a:p>
      </dgm:t>
    </dgm:pt>
    <dgm:pt modelId="{16DFC37F-BF26-4A20-B76F-99EEFF15B010}" type="parTrans" cxnId="{2FD4CA4C-7509-4E06-8A7E-0DB7F10BC131}">
      <dgm:prSet/>
      <dgm:spPr/>
      <dgm:t>
        <a:bodyPr/>
        <a:lstStyle/>
        <a:p>
          <a:endParaRPr lang="en-IN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9BF26C-1D69-40DC-BF36-3D9DFF7D9242}" type="sibTrans" cxnId="{2FD4CA4C-7509-4E06-8A7E-0DB7F10BC131}">
      <dgm:prSet/>
      <dgm:spPr/>
      <dgm:t>
        <a:bodyPr/>
        <a:lstStyle/>
        <a:p>
          <a:endParaRPr lang="en-IN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C7E635-70CD-4014-80F4-507F29F9CEB6}">
      <dgm:prSet phldrT="[Text]" custT="1"/>
      <dgm:spPr/>
      <dgm:t>
        <a:bodyPr/>
        <a:lstStyle/>
        <a:p>
          <a:r>
            <a:rPr lang="en-IN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Extroversion &amp; Introversion</a:t>
          </a:r>
        </a:p>
      </dgm:t>
    </dgm:pt>
    <dgm:pt modelId="{D0E48356-2FB4-494F-BBF3-72AB0F23A356}" type="parTrans" cxnId="{A8618149-B2A8-449F-8720-E65193CAD318}">
      <dgm:prSet/>
      <dgm:spPr/>
      <dgm:t>
        <a:bodyPr/>
        <a:lstStyle/>
        <a:p>
          <a:endParaRPr lang="en-IN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0C0471-3D91-4F12-B74B-BD56A4B57B98}" type="sibTrans" cxnId="{A8618149-B2A8-449F-8720-E65193CAD318}">
      <dgm:prSet/>
      <dgm:spPr/>
      <dgm:t>
        <a:bodyPr/>
        <a:lstStyle/>
        <a:p>
          <a:endParaRPr lang="en-IN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3950CE-A0B0-41FB-95CB-6C7E449C7B1C}">
      <dgm:prSet custT="1"/>
      <dgm:spPr/>
      <dgm:t>
        <a:bodyPr/>
        <a:lstStyle/>
        <a:p>
          <a:r>
            <a:rPr lang="en-IN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Achievement Oriented</a:t>
          </a:r>
        </a:p>
      </dgm:t>
    </dgm:pt>
    <dgm:pt modelId="{67F37226-341C-4490-87D7-FC95DF63CE88}" type="parTrans" cxnId="{FD52E7A8-2017-45FD-8843-51ACBCF1BD6C}">
      <dgm:prSet/>
      <dgm:spPr/>
      <dgm:t>
        <a:bodyPr/>
        <a:lstStyle/>
        <a:p>
          <a:endParaRPr lang="en-IN"/>
        </a:p>
      </dgm:t>
    </dgm:pt>
    <dgm:pt modelId="{E2F3835F-8A5E-400A-9717-DF428ECFE618}" type="sibTrans" cxnId="{FD52E7A8-2017-45FD-8843-51ACBCF1BD6C}">
      <dgm:prSet/>
      <dgm:spPr/>
      <dgm:t>
        <a:bodyPr/>
        <a:lstStyle/>
        <a:p>
          <a:endParaRPr lang="en-IN"/>
        </a:p>
      </dgm:t>
    </dgm:pt>
    <dgm:pt modelId="{77576A79-7610-4DFF-B50E-226EE7BBB48D}">
      <dgm:prSet custT="1"/>
      <dgm:spPr/>
      <dgm:t>
        <a:bodyPr/>
        <a:lstStyle/>
        <a:p>
          <a:r>
            <a:rPr lang="en-IN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Type A &amp; Type B</a:t>
          </a:r>
        </a:p>
      </dgm:t>
    </dgm:pt>
    <dgm:pt modelId="{833185F0-C946-4371-AA47-B012723B2B84}" type="parTrans" cxnId="{44335CD3-4291-4E1B-B97B-63F8A4D450C6}">
      <dgm:prSet/>
      <dgm:spPr/>
      <dgm:t>
        <a:bodyPr/>
        <a:lstStyle/>
        <a:p>
          <a:endParaRPr lang="en-IN"/>
        </a:p>
      </dgm:t>
    </dgm:pt>
    <dgm:pt modelId="{ECF1206A-E213-46B0-8ED8-550AF978ABC1}" type="sibTrans" cxnId="{44335CD3-4291-4E1B-B97B-63F8A4D450C6}">
      <dgm:prSet/>
      <dgm:spPr/>
      <dgm:t>
        <a:bodyPr/>
        <a:lstStyle/>
        <a:p>
          <a:endParaRPr lang="en-IN"/>
        </a:p>
      </dgm:t>
    </dgm:pt>
    <dgm:pt modelId="{0E0C7388-B26A-4B57-96D6-5DF65AF91C9C}">
      <dgm:prSet custT="1"/>
      <dgm:spPr/>
      <dgm:t>
        <a:bodyPr/>
        <a:lstStyle/>
        <a:p>
          <a:r>
            <a:rPr lang="en-IN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Self Monitoring</a:t>
          </a:r>
        </a:p>
      </dgm:t>
    </dgm:pt>
    <dgm:pt modelId="{7D54C2AA-FB6A-4B36-AC56-CB7E73150F1B}" type="parTrans" cxnId="{34CAB0A8-9AB0-4C1B-A42F-89A99E35308C}">
      <dgm:prSet/>
      <dgm:spPr/>
      <dgm:t>
        <a:bodyPr/>
        <a:lstStyle/>
        <a:p>
          <a:endParaRPr lang="en-IN"/>
        </a:p>
      </dgm:t>
    </dgm:pt>
    <dgm:pt modelId="{9447A8DC-F935-4407-9F6C-86FFB2B3D46B}" type="sibTrans" cxnId="{34CAB0A8-9AB0-4C1B-A42F-89A99E35308C}">
      <dgm:prSet/>
      <dgm:spPr/>
      <dgm:t>
        <a:bodyPr/>
        <a:lstStyle/>
        <a:p>
          <a:endParaRPr lang="en-IN"/>
        </a:p>
      </dgm:t>
    </dgm:pt>
    <dgm:pt modelId="{B233C707-410E-459F-9116-B2F8AFF68D33}">
      <dgm:prSet custT="1"/>
      <dgm:spPr/>
      <dgm:t>
        <a:bodyPr/>
        <a:lstStyle/>
        <a:p>
          <a:r>
            <a:rPr lang="en-IN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Locus of Control</a:t>
          </a:r>
        </a:p>
      </dgm:t>
    </dgm:pt>
    <dgm:pt modelId="{C3633F7F-2ED7-4C2E-A836-F0B64FDEA2DF}" type="parTrans" cxnId="{B69BDCE1-D6D6-4D52-8103-F7408F35EE20}">
      <dgm:prSet/>
      <dgm:spPr/>
      <dgm:t>
        <a:bodyPr/>
        <a:lstStyle/>
        <a:p>
          <a:endParaRPr lang="en-IN"/>
        </a:p>
      </dgm:t>
    </dgm:pt>
    <dgm:pt modelId="{97DDA505-8254-416B-8D4F-1EE9286D24C1}" type="sibTrans" cxnId="{B69BDCE1-D6D6-4D52-8103-F7408F35EE20}">
      <dgm:prSet/>
      <dgm:spPr/>
      <dgm:t>
        <a:bodyPr/>
        <a:lstStyle/>
        <a:p>
          <a:endParaRPr lang="en-IN"/>
        </a:p>
      </dgm:t>
    </dgm:pt>
    <dgm:pt modelId="{AFF19AD8-119F-4BB3-9FC1-3D9A8E4629B3}">
      <dgm:prSet custT="1"/>
      <dgm:spPr/>
      <dgm:t>
        <a:bodyPr/>
        <a:lstStyle/>
        <a:p>
          <a:r>
            <a:rPr lang="en-IN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Self</a:t>
          </a:r>
          <a:r>
            <a:rPr lang="en-IN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IN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Esteem</a:t>
          </a:r>
        </a:p>
      </dgm:t>
    </dgm:pt>
    <dgm:pt modelId="{2F27CA05-BB66-426C-A157-B7B87380A073}" type="parTrans" cxnId="{2174E3F1-C3EE-4F7B-A71E-1B37BA09D8D9}">
      <dgm:prSet/>
      <dgm:spPr/>
      <dgm:t>
        <a:bodyPr/>
        <a:lstStyle/>
        <a:p>
          <a:endParaRPr lang="en-IN"/>
        </a:p>
      </dgm:t>
    </dgm:pt>
    <dgm:pt modelId="{5CF01371-5FC9-48F7-9B5B-39F2BAC4687C}" type="sibTrans" cxnId="{2174E3F1-C3EE-4F7B-A71E-1B37BA09D8D9}">
      <dgm:prSet/>
      <dgm:spPr/>
      <dgm:t>
        <a:bodyPr/>
        <a:lstStyle/>
        <a:p>
          <a:endParaRPr lang="en-IN"/>
        </a:p>
      </dgm:t>
    </dgm:pt>
    <dgm:pt modelId="{68B1C36E-C1CF-491C-89F5-772985571351}">
      <dgm:prSet custT="1"/>
      <dgm:spPr/>
      <dgm:t>
        <a:bodyPr/>
        <a:lstStyle/>
        <a:p>
          <a:r>
            <a:rPr lang="en-IN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Risk Taking</a:t>
          </a:r>
        </a:p>
      </dgm:t>
    </dgm:pt>
    <dgm:pt modelId="{85602A15-00B6-4A27-BE09-D0D6926BFDD2}" type="parTrans" cxnId="{307523EF-7826-4A46-9D57-B631E0A56F69}">
      <dgm:prSet/>
      <dgm:spPr/>
      <dgm:t>
        <a:bodyPr/>
        <a:lstStyle/>
        <a:p>
          <a:endParaRPr lang="en-IN"/>
        </a:p>
      </dgm:t>
    </dgm:pt>
    <dgm:pt modelId="{7D5ED5AF-83E9-46D0-BB33-0F9AF6392778}" type="sibTrans" cxnId="{307523EF-7826-4A46-9D57-B631E0A56F69}">
      <dgm:prSet/>
      <dgm:spPr/>
      <dgm:t>
        <a:bodyPr/>
        <a:lstStyle/>
        <a:p>
          <a:endParaRPr lang="en-IN"/>
        </a:p>
      </dgm:t>
    </dgm:pt>
    <dgm:pt modelId="{272CCBD0-93B2-460F-9E8A-478B6BB38C43}" type="pres">
      <dgm:prSet presAssocID="{750FFB8D-4B06-4241-866E-D5244FF3065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540FD89-F49C-465F-BA86-584F6668DE26}" type="pres">
      <dgm:prSet presAssocID="{9EC81E78-2E6B-4C30-9BD4-A0FF3922CA83}" presName="root1" presStyleCnt="0"/>
      <dgm:spPr/>
    </dgm:pt>
    <dgm:pt modelId="{305DC3AB-ACD1-4AD2-9BC5-07591C9645A4}" type="pres">
      <dgm:prSet presAssocID="{9EC81E78-2E6B-4C30-9BD4-A0FF3922CA83}" presName="LevelOneTextNode" presStyleLbl="node0" presStyleIdx="0" presStyleCnt="1">
        <dgm:presLayoutVars>
          <dgm:chPref val="3"/>
        </dgm:presLayoutVars>
      </dgm:prSet>
      <dgm:spPr/>
    </dgm:pt>
    <dgm:pt modelId="{708C309C-462D-40C7-AD4F-242A18AB7AD3}" type="pres">
      <dgm:prSet presAssocID="{9EC81E78-2E6B-4C30-9BD4-A0FF3922CA83}" presName="level2hierChild" presStyleCnt="0"/>
      <dgm:spPr/>
    </dgm:pt>
    <dgm:pt modelId="{E90087E2-50E2-438E-AAF9-5E89C4C886B1}" type="pres">
      <dgm:prSet presAssocID="{6E50788F-6810-42E1-845B-CED5B26108D2}" presName="conn2-1" presStyleLbl="parChTrans1D2" presStyleIdx="0" presStyleCnt="9"/>
      <dgm:spPr/>
    </dgm:pt>
    <dgm:pt modelId="{680B27A4-4FBB-4B1E-9499-DF03BB41D803}" type="pres">
      <dgm:prSet presAssocID="{6E50788F-6810-42E1-845B-CED5B26108D2}" presName="connTx" presStyleLbl="parChTrans1D2" presStyleIdx="0" presStyleCnt="9"/>
      <dgm:spPr/>
    </dgm:pt>
    <dgm:pt modelId="{E541B77E-A8D7-49CF-8DDF-A89CEE9C24D5}" type="pres">
      <dgm:prSet presAssocID="{DFA1555D-48F7-41F9-AEDF-0D219E44C2B6}" presName="root2" presStyleCnt="0"/>
      <dgm:spPr/>
    </dgm:pt>
    <dgm:pt modelId="{0A752E39-FE4A-4B96-AB45-3474261FC0FF}" type="pres">
      <dgm:prSet presAssocID="{DFA1555D-48F7-41F9-AEDF-0D219E44C2B6}" presName="LevelTwoTextNode" presStyleLbl="node2" presStyleIdx="0" presStyleCnt="9">
        <dgm:presLayoutVars>
          <dgm:chPref val="3"/>
        </dgm:presLayoutVars>
      </dgm:prSet>
      <dgm:spPr/>
    </dgm:pt>
    <dgm:pt modelId="{BDDA6697-7C29-4029-89F8-6362014E79BB}" type="pres">
      <dgm:prSet presAssocID="{DFA1555D-48F7-41F9-AEDF-0D219E44C2B6}" presName="level3hierChild" presStyleCnt="0"/>
      <dgm:spPr/>
    </dgm:pt>
    <dgm:pt modelId="{5F6AAD52-AB91-47C8-B8D3-8F0D314B25F1}" type="pres">
      <dgm:prSet presAssocID="{C3633F7F-2ED7-4C2E-A836-F0B64FDEA2DF}" presName="conn2-1" presStyleLbl="parChTrans1D2" presStyleIdx="1" presStyleCnt="9"/>
      <dgm:spPr/>
    </dgm:pt>
    <dgm:pt modelId="{E12A88A7-5BD1-4BBD-8F0D-5446303FAA36}" type="pres">
      <dgm:prSet presAssocID="{C3633F7F-2ED7-4C2E-A836-F0B64FDEA2DF}" presName="connTx" presStyleLbl="parChTrans1D2" presStyleIdx="1" presStyleCnt="9"/>
      <dgm:spPr/>
    </dgm:pt>
    <dgm:pt modelId="{9E7C543D-22A6-42C3-A96B-D4749A65C7C9}" type="pres">
      <dgm:prSet presAssocID="{B233C707-410E-459F-9116-B2F8AFF68D33}" presName="root2" presStyleCnt="0"/>
      <dgm:spPr/>
    </dgm:pt>
    <dgm:pt modelId="{2EDAA01A-019C-4854-B72F-E816CC628C9A}" type="pres">
      <dgm:prSet presAssocID="{B233C707-410E-459F-9116-B2F8AFF68D33}" presName="LevelTwoTextNode" presStyleLbl="node2" presStyleIdx="1" presStyleCnt="9">
        <dgm:presLayoutVars>
          <dgm:chPref val="3"/>
        </dgm:presLayoutVars>
      </dgm:prSet>
      <dgm:spPr/>
    </dgm:pt>
    <dgm:pt modelId="{F61B7851-6B32-4278-AC74-445B9B9AF189}" type="pres">
      <dgm:prSet presAssocID="{B233C707-410E-459F-9116-B2F8AFF68D33}" presName="level3hierChild" presStyleCnt="0"/>
      <dgm:spPr/>
    </dgm:pt>
    <dgm:pt modelId="{C9EE0652-E734-4A81-8570-1B7D0DB53CA0}" type="pres">
      <dgm:prSet presAssocID="{16DFC37F-BF26-4A20-B76F-99EEFF15B010}" presName="conn2-1" presStyleLbl="parChTrans1D2" presStyleIdx="2" presStyleCnt="9"/>
      <dgm:spPr/>
    </dgm:pt>
    <dgm:pt modelId="{8807E6B0-B3F9-4564-9355-43C1431D2248}" type="pres">
      <dgm:prSet presAssocID="{16DFC37F-BF26-4A20-B76F-99EEFF15B010}" presName="connTx" presStyleLbl="parChTrans1D2" presStyleIdx="2" presStyleCnt="9"/>
      <dgm:spPr/>
    </dgm:pt>
    <dgm:pt modelId="{BBD34AD1-1DD5-4AD0-821C-FAF256057459}" type="pres">
      <dgm:prSet presAssocID="{1D4763F7-52BE-44BE-BEA1-D760A93078A8}" presName="root2" presStyleCnt="0"/>
      <dgm:spPr/>
    </dgm:pt>
    <dgm:pt modelId="{F42B1FAC-762F-4599-918E-B9828C65F938}" type="pres">
      <dgm:prSet presAssocID="{1D4763F7-52BE-44BE-BEA1-D760A93078A8}" presName="LevelTwoTextNode" presStyleLbl="node2" presStyleIdx="2" presStyleCnt="9">
        <dgm:presLayoutVars>
          <dgm:chPref val="3"/>
        </dgm:presLayoutVars>
      </dgm:prSet>
      <dgm:spPr/>
    </dgm:pt>
    <dgm:pt modelId="{E6C0419D-9E88-45DE-94A4-4D08A4AB4BC2}" type="pres">
      <dgm:prSet presAssocID="{1D4763F7-52BE-44BE-BEA1-D760A93078A8}" presName="level3hierChild" presStyleCnt="0"/>
      <dgm:spPr/>
    </dgm:pt>
    <dgm:pt modelId="{F2C2EAD0-1A40-475D-8957-8B01BC32038C}" type="pres">
      <dgm:prSet presAssocID="{D0E48356-2FB4-494F-BBF3-72AB0F23A356}" presName="conn2-1" presStyleLbl="parChTrans1D2" presStyleIdx="3" presStyleCnt="9"/>
      <dgm:spPr/>
    </dgm:pt>
    <dgm:pt modelId="{128E3164-8C49-432A-9059-AC10D7989DFD}" type="pres">
      <dgm:prSet presAssocID="{D0E48356-2FB4-494F-BBF3-72AB0F23A356}" presName="connTx" presStyleLbl="parChTrans1D2" presStyleIdx="3" presStyleCnt="9"/>
      <dgm:spPr/>
    </dgm:pt>
    <dgm:pt modelId="{57B218C1-3C24-416D-92E7-CE69356A7F69}" type="pres">
      <dgm:prSet presAssocID="{86C7E635-70CD-4014-80F4-507F29F9CEB6}" presName="root2" presStyleCnt="0"/>
      <dgm:spPr/>
    </dgm:pt>
    <dgm:pt modelId="{378122E1-C368-491A-8B92-8C1712D38D66}" type="pres">
      <dgm:prSet presAssocID="{86C7E635-70CD-4014-80F4-507F29F9CEB6}" presName="LevelTwoTextNode" presStyleLbl="node2" presStyleIdx="3" presStyleCnt="9">
        <dgm:presLayoutVars>
          <dgm:chPref val="3"/>
        </dgm:presLayoutVars>
      </dgm:prSet>
      <dgm:spPr/>
    </dgm:pt>
    <dgm:pt modelId="{2607C218-F1D5-41B2-A247-54C3F7C51A0F}" type="pres">
      <dgm:prSet presAssocID="{86C7E635-70CD-4014-80F4-507F29F9CEB6}" presName="level3hierChild" presStyleCnt="0"/>
      <dgm:spPr/>
    </dgm:pt>
    <dgm:pt modelId="{8EAAAAC8-1634-4419-9A29-5D06E18A8A38}" type="pres">
      <dgm:prSet presAssocID="{67F37226-341C-4490-87D7-FC95DF63CE88}" presName="conn2-1" presStyleLbl="parChTrans1D2" presStyleIdx="4" presStyleCnt="9"/>
      <dgm:spPr/>
    </dgm:pt>
    <dgm:pt modelId="{8E56FAB8-5AAC-4209-B0EA-BBFBECEAD953}" type="pres">
      <dgm:prSet presAssocID="{67F37226-341C-4490-87D7-FC95DF63CE88}" presName="connTx" presStyleLbl="parChTrans1D2" presStyleIdx="4" presStyleCnt="9"/>
      <dgm:spPr/>
    </dgm:pt>
    <dgm:pt modelId="{DA739E73-A76D-45E8-846E-3E950E68663C}" type="pres">
      <dgm:prSet presAssocID="{CE3950CE-A0B0-41FB-95CB-6C7E449C7B1C}" presName="root2" presStyleCnt="0"/>
      <dgm:spPr/>
    </dgm:pt>
    <dgm:pt modelId="{05ABE07F-7E05-47F0-B828-A8F666E9B4E0}" type="pres">
      <dgm:prSet presAssocID="{CE3950CE-A0B0-41FB-95CB-6C7E449C7B1C}" presName="LevelTwoTextNode" presStyleLbl="node2" presStyleIdx="4" presStyleCnt="9">
        <dgm:presLayoutVars>
          <dgm:chPref val="3"/>
        </dgm:presLayoutVars>
      </dgm:prSet>
      <dgm:spPr/>
    </dgm:pt>
    <dgm:pt modelId="{88CE9D2A-7498-4203-82B5-A6188D1C6B13}" type="pres">
      <dgm:prSet presAssocID="{CE3950CE-A0B0-41FB-95CB-6C7E449C7B1C}" presName="level3hierChild" presStyleCnt="0"/>
      <dgm:spPr/>
    </dgm:pt>
    <dgm:pt modelId="{FA65D0FE-4DD4-4B84-A437-BBE9BADDF11B}" type="pres">
      <dgm:prSet presAssocID="{2F27CA05-BB66-426C-A157-B7B87380A073}" presName="conn2-1" presStyleLbl="parChTrans1D2" presStyleIdx="5" presStyleCnt="9"/>
      <dgm:spPr/>
    </dgm:pt>
    <dgm:pt modelId="{4EA03259-F0CC-44AB-BE87-A1711601D4EC}" type="pres">
      <dgm:prSet presAssocID="{2F27CA05-BB66-426C-A157-B7B87380A073}" presName="connTx" presStyleLbl="parChTrans1D2" presStyleIdx="5" presStyleCnt="9"/>
      <dgm:spPr/>
    </dgm:pt>
    <dgm:pt modelId="{9EC22B6F-262D-4F0E-80DF-1670C565B457}" type="pres">
      <dgm:prSet presAssocID="{AFF19AD8-119F-4BB3-9FC1-3D9A8E4629B3}" presName="root2" presStyleCnt="0"/>
      <dgm:spPr/>
    </dgm:pt>
    <dgm:pt modelId="{4AD4500F-59B5-4D1D-B4FE-3FEE4DDF34C9}" type="pres">
      <dgm:prSet presAssocID="{AFF19AD8-119F-4BB3-9FC1-3D9A8E4629B3}" presName="LevelTwoTextNode" presStyleLbl="node2" presStyleIdx="5" presStyleCnt="9">
        <dgm:presLayoutVars>
          <dgm:chPref val="3"/>
        </dgm:presLayoutVars>
      </dgm:prSet>
      <dgm:spPr/>
    </dgm:pt>
    <dgm:pt modelId="{EEBF2CED-5CE5-42FF-8735-C474694350B4}" type="pres">
      <dgm:prSet presAssocID="{AFF19AD8-119F-4BB3-9FC1-3D9A8E4629B3}" presName="level3hierChild" presStyleCnt="0"/>
      <dgm:spPr/>
    </dgm:pt>
    <dgm:pt modelId="{F5241CF9-E2B5-4BAD-98F4-D71DFC5F27DE}" type="pres">
      <dgm:prSet presAssocID="{85602A15-00B6-4A27-BE09-D0D6926BFDD2}" presName="conn2-1" presStyleLbl="parChTrans1D2" presStyleIdx="6" presStyleCnt="9"/>
      <dgm:spPr/>
    </dgm:pt>
    <dgm:pt modelId="{720C99AE-8D9A-4BB7-A85A-166AD9E935E7}" type="pres">
      <dgm:prSet presAssocID="{85602A15-00B6-4A27-BE09-D0D6926BFDD2}" presName="connTx" presStyleLbl="parChTrans1D2" presStyleIdx="6" presStyleCnt="9"/>
      <dgm:spPr/>
    </dgm:pt>
    <dgm:pt modelId="{CB28845A-D7D9-4977-9B46-D206B81F1CDD}" type="pres">
      <dgm:prSet presAssocID="{68B1C36E-C1CF-491C-89F5-772985571351}" presName="root2" presStyleCnt="0"/>
      <dgm:spPr/>
    </dgm:pt>
    <dgm:pt modelId="{303C9DF5-AB53-4B10-A689-B2167A2FAD0D}" type="pres">
      <dgm:prSet presAssocID="{68B1C36E-C1CF-491C-89F5-772985571351}" presName="LevelTwoTextNode" presStyleLbl="node2" presStyleIdx="6" presStyleCnt="9">
        <dgm:presLayoutVars>
          <dgm:chPref val="3"/>
        </dgm:presLayoutVars>
      </dgm:prSet>
      <dgm:spPr/>
    </dgm:pt>
    <dgm:pt modelId="{5C29255D-B991-4E80-B9DB-3A321EAD87EF}" type="pres">
      <dgm:prSet presAssocID="{68B1C36E-C1CF-491C-89F5-772985571351}" presName="level3hierChild" presStyleCnt="0"/>
      <dgm:spPr/>
    </dgm:pt>
    <dgm:pt modelId="{41459FF4-7AB2-48BD-B799-1CB2B57423C1}" type="pres">
      <dgm:prSet presAssocID="{7D54C2AA-FB6A-4B36-AC56-CB7E73150F1B}" presName="conn2-1" presStyleLbl="parChTrans1D2" presStyleIdx="7" presStyleCnt="9"/>
      <dgm:spPr/>
    </dgm:pt>
    <dgm:pt modelId="{74432E67-31D6-463B-B669-16C5C78B7823}" type="pres">
      <dgm:prSet presAssocID="{7D54C2AA-FB6A-4B36-AC56-CB7E73150F1B}" presName="connTx" presStyleLbl="parChTrans1D2" presStyleIdx="7" presStyleCnt="9"/>
      <dgm:spPr/>
    </dgm:pt>
    <dgm:pt modelId="{D5454CF5-98C7-4174-8BEB-9CD207273409}" type="pres">
      <dgm:prSet presAssocID="{0E0C7388-B26A-4B57-96D6-5DF65AF91C9C}" presName="root2" presStyleCnt="0"/>
      <dgm:spPr/>
    </dgm:pt>
    <dgm:pt modelId="{ADDE4568-B824-475B-99E2-2F33BD6630E5}" type="pres">
      <dgm:prSet presAssocID="{0E0C7388-B26A-4B57-96D6-5DF65AF91C9C}" presName="LevelTwoTextNode" presStyleLbl="node2" presStyleIdx="7" presStyleCnt="9">
        <dgm:presLayoutVars>
          <dgm:chPref val="3"/>
        </dgm:presLayoutVars>
      </dgm:prSet>
      <dgm:spPr/>
    </dgm:pt>
    <dgm:pt modelId="{53861D14-DCB9-4ACA-832A-8EE77106A6C4}" type="pres">
      <dgm:prSet presAssocID="{0E0C7388-B26A-4B57-96D6-5DF65AF91C9C}" presName="level3hierChild" presStyleCnt="0"/>
      <dgm:spPr/>
    </dgm:pt>
    <dgm:pt modelId="{88EEA986-2FAC-4612-A4D6-ED4EF39D43FA}" type="pres">
      <dgm:prSet presAssocID="{833185F0-C946-4371-AA47-B012723B2B84}" presName="conn2-1" presStyleLbl="parChTrans1D2" presStyleIdx="8" presStyleCnt="9"/>
      <dgm:spPr/>
    </dgm:pt>
    <dgm:pt modelId="{CF108D36-5060-40B8-8BB0-274D5BA12253}" type="pres">
      <dgm:prSet presAssocID="{833185F0-C946-4371-AA47-B012723B2B84}" presName="connTx" presStyleLbl="parChTrans1D2" presStyleIdx="8" presStyleCnt="9"/>
      <dgm:spPr/>
    </dgm:pt>
    <dgm:pt modelId="{DB8F66C4-A783-4893-B3B6-79F1FAF1B1F8}" type="pres">
      <dgm:prSet presAssocID="{77576A79-7610-4DFF-B50E-226EE7BBB48D}" presName="root2" presStyleCnt="0"/>
      <dgm:spPr/>
    </dgm:pt>
    <dgm:pt modelId="{A4C5797D-BC84-4A18-870F-E92404339772}" type="pres">
      <dgm:prSet presAssocID="{77576A79-7610-4DFF-B50E-226EE7BBB48D}" presName="LevelTwoTextNode" presStyleLbl="node2" presStyleIdx="8" presStyleCnt="9">
        <dgm:presLayoutVars>
          <dgm:chPref val="3"/>
        </dgm:presLayoutVars>
      </dgm:prSet>
      <dgm:spPr/>
    </dgm:pt>
    <dgm:pt modelId="{6C0AE0CA-754E-4762-A326-888FE94221E9}" type="pres">
      <dgm:prSet presAssocID="{77576A79-7610-4DFF-B50E-226EE7BBB48D}" presName="level3hierChild" presStyleCnt="0"/>
      <dgm:spPr/>
    </dgm:pt>
  </dgm:ptLst>
  <dgm:cxnLst>
    <dgm:cxn modelId="{5C748B02-755E-416B-A905-10557980D61E}" type="presOf" srcId="{85602A15-00B6-4A27-BE09-D0D6926BFDD2}" destId="{720C99AE-8D9A-4BB7-A85A-166AD9E935E7}" srcOrd="1" destOrd="0" presId="urn:microsoft.com/office/officeart/2008/layout/HorizontalMultiLevelHierarchy"/>
    <dgm:cxn modelId="{1A52F706-28F4-4824-BCC6-D9BE074D5353}" type="presOf" srcId="{DFA1555D-48F7-41F9-AEDF-0D219E44C2B6}" destId="{0A752E39-FE4A-4B96-AB45-3474261FC0FF}" srcOrd="0" destOrd="0" presId="urn:microsoft.com/office/officeart/2008/layout/HorizontalMultiLevelHierarchy"/>
    <dgm:cxn modelId="{BA200318-2C24-49FB-BE6A-E07608ECF87D}" type="presOf" srcId="{C3633F7F-2ED7-4C2E-A836-F0B64FDEA2DF}" destId="{5F6AAD52-AB91-47C8-B8D3-8F0D314B25F1}" srcOrd="0" destOrd="0" presId="urn:microsoft.com/office/officeart/2008/layout/HorizontalMultiLevelHierarchy"/>
    <dgm:cxn modelId="{F9D84D19-A535-4E25-921F-B6824F5200C1}" srcId="{9EC81E78-2E6B-4C30-9BD4-A0FF3922CA83}" destId="{DFA1555D-48F7-41F9-AEDF-0D219E44C2B6}" srcOrd="0" destOrd="0" parTransId="{6E50788F-6810-42E1-845B-CED5B26108D2}" sibTransId="{C620C24B-B34A-4656-9964-6366B555D71B}"/>
    <dgm:cxn modelId="{BB9CA61E-A5EC-4F25-AE75-CFCC1993218B}" type="presOf" srcId="{67F37226-341C-4490-87D7-FC95DF63CE88}" destId="{8E56FAB8-5AAC-4209-B0EA-BBFBECEAD953}" srcOrd="1" destOrd="0" presId="urn:microsoft.com/office/officeart/2008/layout/HorizontalMultiLevelHierarchy"/>
    <dgm:cxn modelId="{4CC85D23-1861-44F3-B644-73B41A4331BF}" type="presOf" srcId="{CE3950CE-A0B0-41FB-95CB-6C7E449C7B1C}" destId="{05ABE07F-7E05-47F0-B828-A8F666E9B4E0}" srcOrd="0" destOrd="0" presId="urn:microsoft.com/office/officeart/2008/layout/HorizontalMultiLevelHierarchy"/>
    <dgm:cxn modelId="{C5188029-702E-444D-A4B7-D7EDE231AECF}" type="presOf" srcId="{7D54C2AA-FB6A-4B36-AC56-CB7E73150F1B}" destId="{41459FF4-7AB2-48BD-B799-1CB2B57423C1}" srcOrd="0" destOrd="0" presId="urn:microsoft.com/office/officeart/2008/layout/HorizontalMultiLevelHierarchy"/>
    <dgm:cxn modelId="{0D21A92E-C55E-4194-8DCA-1A88FB8880A5}" type="presOf" srcId="{833185F0-C946-4371-AA47-B012723B2B84}" destId="{88EEA986-2FAC-4612-A4D6-ED4EF39D43FA}" srcOrd="0" destOrd="0" presId="urn:microsoft.com/office/officeart/2008/layout/HorizontalMultiLevelHierarchy"/>
    <dgm:cxn modelId="{0940D335-5126-4A51-AD64-A5355916DC48}" type="presOf" srcId="{6E50788F-6810-42E1-845B-CED5B26108D2}" destId="{E90087E2-50E2-438E-AAF9-5E89C4C886B1}" srcOrd="0" destOrd="0" presId="urn:microsoft.com/office/officeart/2008/layout/HorizontalMultiLevelHierarchy"/>
    <dgm:cxn modelId="{0C1F303C-595E-45F2-A845-4DEC1886C282}" srcId="{750FFB8D-4B06-4241-866E-D5244FF3065E}" destId="{9EC81E78-2E6B-4C30-9BD4-A0FF3922CA83}" srcOrd="0" destOrd="0" parTransId="{18F588C2-0D75-4F6D-B908-CBD004EBC7B8}" sibTransId="{7E829A22-BD13-40C7-862F-722E6720D516}"/>
    <dgm:cxn modelId="{8A1C9F3C-3B59-4D2A-839F-5F9340051DD0}" type="presOf" srcId="{1D4763F7-52BE-44BE-BEA1-D760A93078A8}" destId="{F42B1FAC-762F-4599-918E-B9828C65F938}" srcOrd="0" destOrd="0" presId="urn:microsoft.com/office/officeart/2008/layout/HorizontalMultiLevelHierarchy"/>
    <dgm:cxn modelId="{F295A93C-A262-44FA-9CA4-9E92EBDDE551}" type="presOf" srcId="{B233C707-410E-459F-9116-B2F8AFF68D33}" destId="{2EDAA01A-019C-4854-B72F-E816CC628C9A}" srcOrd="0" destOrd="0" presId="urn:microsoft.com/office/officeart/2008/layout/HorizontalMultiLevelHierarchy"/>
    <dgm:cxn modelId="{E8C02D5D-9FAC-4197-A506-E05EBD08BDEC}" type="presOf" srcId="{AFF19AD8-119F-4BB3-9FC1-3D9A8E4629B3}" destId="{4AD4500F-59B5-4D1D-B4FE-3FEE4DDF34C9}" srcOrd="0" destOrd="0" presId="urn:microsoft.com/office/officeart/2008/layout/HorizontalMultiLevelHierarchy"/>
    <dgm:cxn modelId="{A8618149-B2A8-449F-8720-E65193CAD318}" srcId="{9EC81E78-2E6B-4C30-9BD4-A0FF3922CA83}" destId="{86C7E635-70CD-4014-80F4-507F29F9CEB6}" srcOrd="3" destOrd="0" parTransId="{D0E48356-2FB4-494F-BBF3-72AB0F23A356}" sibTransId="{240C0471-3D91-4F12-B74B-BD56A4B57B98}"/>
    <dgm:cxn modelId="{16DB334C-7AD5-40FF-A90F-5D95C90BF0E3}" type="presOf" srcId="{2F27CA05-BB66-426C-A157-B7B87380A073}" destId="{FA65D0FE-4DD4-4B84-A437-BBE9BADDF11B}" srcOrd="0" destOrd="0" presId="urn:microsoft.com/office/officeart/2008/layout/HorizontalMultiLevelHierarchy"/>
    <dgm:cxn modelId="{2FD4CA4C-7509-4E06-8A7E-0DB7F10BC131}" srcId="{9EC81E78-2E6B-4C30-9BD4-A0FF3922CA83}" destId="{1D4763F7-52BE-44BE-BEA1-D760A93078A8}" srcOrd="2" destOrd="0" parTransId="{16DFC37F-BF26-4A20-B76F-99EEFF15B010}" sibTransId="{249BF26C-1D69-40DC-BF36-3D9DFF7D9242}"/>
    <dgm:cxn modelId="{B454FC75-06D8-4885-B072-97A5311B503A}" type="presOf" srcId="{77576A79-7610-4DFF-B50E-226EE7BBB48D}" destId="{A4C5797D-BC84-4A18-870F-E92404339772}" srcOrd="0" destOrd="0" presId="urn:microsoft.com/office/officeart/2008/layout/HorizontalMultiLevelHierarchy"/>
    <dgm:cxn modelId="{2B803D86-7207-4F76-AE5D-E6902E74652F}" type="presOf" srcId="{D0E48356-2FB4-494F-BBF3-72AB0F23A356}" destId="{128E3164-8C49-432A-9059-AC10D7989DFD}" srcOrd="1" destOrd="0" presId="urn:microsoft.com/office/officeart/2008/layout/HorizontalMultiLevelHierarchy"/>
    <dgm:cxn modelId="{98F8278F-5AAE-456E-81DE-9072779218D2}" type="presOf" srcId="{6E50788F-6810-42E1-845B-CED5B26108D2}" destId="{680B27A4-4FBB-4B1E-9499-DF03BB41D803}" srcOrd="1" destOrd="0" presId="urn:microsoft.com/office/officeart/2008/layout/HorizontalMultiLevelHierarchy"/>
    <dgm:cxn modelId="{4D21B892-342F-45C0-AE5F-8D16C2BD9C96}" type="presOf" srcId="{67F37226-341C-4490-87D7-FC95DF63CE88}" destId="{8EAAAAC8-1634-4419-9A29-5D06E18A8A38}" srcOrd="0" destOrd="0" presId="urn:microsoft.com/office/officeart/2008/layout/HorizontalMultiLevelHierarchy"/>
    <dgm:cxn modelId="{56CEB59D-6412-429F-B7A0-75C9B4686A02}" type="presOf" srcId="{0E0C7388-B26A-4B57-96D6-5DF65AF91C9C}" destId="{ADDE4568-B824-475B-99E2-2F33BD6630E5}" srcOrd="0" destOrd="0" presId="urn:microsoft.com/office/officeart/2008/layout/HorizontalMultiLevelHierarchy"/>
    <dgm:cxn modelId="{568C67A8-19B4-43D3-A97C-A5F9F898BC06}" type="presOf" srcId="{9EC81E78-2E6B-4C30-9BD4-A0FF3922CA83}" destId="{305DC3AB-ACD1-4AD2-9BC5-07591C9645A4}" srcOrd="0" destOrd="0" presId="urn:microsoft.com/office/officeart/2008/layout/HorizontalMultiLevelHierarchy"/>
    <dgm:cxn modelId="{34CAB0A8-9AB0-4C1B-A42F-89A99E35308C}" srcId="{9EC81E78-2E6B-4C30-9BD4-A0FF3922CA83}" destId="{0E0C7388-B26A-4B57-96D6-5DF65AF91C9C}" srcOrd="7" destOrd="0" parTransId="{7D54C2AA-FB6A-4B36-AC56-CB7E73150F1B}" sibTransId="{9447A8DC-F935-4407-9F6C-86FFB2B3D46B}"/>
    <dgm:cxn modelId="{FD52E7A8-2017-45FD-8843-51ACBCF1BD6C}" srcId="{9EC81E78-2E6B-4C30-9BD4-A0FF3922CA83}" destId="{CE3950CE-A0B0-41FB-95CB-6C7E449C7B1C}" srcOrd="4" destOrd="0" parTransId="{67F37226-341C-4490-87D7-FC95DF63CE88}" sibTransId="{E2F3835F-8A5E-400A-9717-DF428ECFE618}"/>
    <dgm:cxn modelId="{2D407AB8-F314-480D-ACD4-B4BFDB9576EC}" type="presOf" srcId="{7D54C2AA-FB6A-4B36-AC56-CB7E73150F1B}" destId="{74432E67-31D6-463B-B669-16C5C78B7823}" srcOrd="1" destOrd="0" presId="urn:microsoft.com/office/officeart/2008/layout/HorizontalMultiLevelHierarchy"/>
    <dgm:cxn modelId="{6747C8B9-D937-409D-96E5-F7EB1A81AC85}" type="presOf" srcId="{C3633F7F-2ED7-4C2E-A836-F0B64FDEA2DF}" destId="{E12A88A7-5BD1-4BBD-8F0D-5446303FAA36}" srcOrd="1" destOrd="0" presId="urn:microsoft.com/office/officeart/2008/layout/HorizontalMultiLevelHierarchy"/>
    <dgm:cxn modelId="{DFEFC6C0-356B-47A9-B1F2-DEB10B3050C0}" type="presOf" srcId="{2F27CA05-BB66-426C-A157-B7B87380A073}" destId="{4EA03259-F0CC-44AB-BE87-A1711601D4EC}" srcOrd="1" destOrd="0" presId="urn:microsoft.com/office/officeart/2008/layout/HorizontalMultiLevelHierarchy"/>
    <dgm:cxn modelId="{2CD614CF-03BE-46BF-AB57-93C1C4FA5CCE}" type="presOf" srcId="{68B1C36E-C1CF-491C-89F5-772985571351}" destId="{303C9DF5-AB53-4B10-A689-B2167A2FAD0D}" srcOrd="0" destOrd="0" presId="urn:microsoft.com/office/officeart/2008/layout/HorizontalMultiLevelHierarchy"/>
    <dgm:cxn modelId="{11CA70D2-4F5B-4B3E-9E6B-307E0F472DE4}" type="presOf" srcId="{16DFC37F-BF26-4A20-B76F-99EEFF15B010}" destId="{8807E6B0-B3F9-4564-9355-43C1431D2248}" srcOrd="1" destOrd="0" presId="urn:microsoft.com/office/officeart/2008/layout/HorizontalMultiLevelHierarchy"/>
    <dgm:cxn modelId="{44335CD3-4291-4E1B-B97B-63F8A4D450C6}" srcId="{9EC81E78-2E6B-4C30-9BD4-A0FF3922CA83}" destId="{77576A79-7610-4DFF-B50E-226EE7BBB48D}" srcOrd="8" destOrd="0" parTransId="{833185F0-C946-4371-AA47-B012723B2B84}" sibTransId="{ECF1206A-E213-46B0-8ED8-550AF978ABC1}"/>
    <dgm:cxn modelId="{2035CBD8-D29C-4014-A2FC-4A1AA8CB3E7D}" type="presOf" srcId="{750FFB8D-4B06-4241-866E-D5244FF3065E}" destId="{272CCBD0-93B2-460F-9E8A-478B6BB38C43}" srcOrd="0" destOrd="0" presId="urn:microsoft.com/office/officeart/2008/layout/HorizontalMultiLevelHierarchy"/>
    <dgm:cxn modelId="{DC774FD9-0873-4855-B32C-5B680F549651}" type="presOf" srcId="{D0E48356-2FB4-494F-BBF3-72AB0F23A356}" destId="{F2C2EAD0-1A40-475D-8957-8B01BC32038C}" srcOrd="0" destOrd="0" presId="urn:microsoft.com/office/officeart/2008/layout/HorizontalMultiLevelHierarchy"/>
    <dgm:cxn modelId="{B69BDCE1-D6D6-4D52-8103-F7408F35EE20}" srcId="{9EC81E78-2E6B-4C30-9BD4-A0FF3922CA83}" destId="{B233C707-410E-459F-9116-B2F8AFF68D33}" srcOrd="1" destOrd="0" parTransId="{C3633F7F-2ED7-4C2E-A836-F0B64FDEA2DF}" sibTransId="{97DDA505-8254-416B-8D4F-1EE9286D24C1}"/>
    <dgm:cxn modelId="{C022E7E7-94AC-4B5D-8C50-CC56BC175285}" type="presOf" srcId="{16DFC37F-BF26-4A20-B76F-99EEFF15B010}" destId="{C9EE0652-E734-4A81-8570-1B7D0DB53CA0}" srcOrd="0" destOrd="0" presId="urn:microsoft.com/office/officeart/2008/layout/HorizontalMultiLevelHierarchy"/>
    <dgm:cxn modelId="{74769EED-0651-42CD-BA05-E9215EA19C66}" type="presOf" srcId="{833185F0-C946-4371-AA47-B012723B2B84}" destId="{CF108D36-5060-40B8-8BB0-274D5BA12253}" srcOrd="1" destOrd="0" presId="urn:microsoft.com/office/officeart/2008/layout/HorizontalMultiLevelHierarchy"/>
    <dgm:cxn modelId="{307523EF-7826-4A46-9D57-B631E0A56F69}" srcId="{9EC81E78-2E6B-4C30-9BD4-A0FF3922CA83}" destId="{68B1C36E-C1CF-491C-89F5-772985571351}" srcOrd="6" destOrd="0" parTransId="{85602A15-00B6-4A27-BE09-D0D6926BFDD2}" sibTransId="{7D5ED5AF-83E9-46D0-BB33-0F9AF6392778}"/>
    <dgm:cxn modelId="{CB5331EF-3521-4FD2-9F6E-38C8D13BD7F6}" type="presOf" srcId="{86C7E635-70CD-4014-80F4-507F29F9CEB6}" destId="{378122E1-C368-491A-8B92-8C1712D38D66}" srcOrd="0" destOrd="0" presId="urn:microsoft.com/office/officeart/2008/layout/HorizontalMultiLevelHierarchy"/>
    <dgm:cxn modelId="{2174E3F1-C3EE-4F7B-A71E-1B37BA09D8D9}" srcId="{9EC81E78-2E6B-4C30-9BD4-A0FF3922CA83}" destId="{AFF19AD8-119F-4BB3-9FC1-3D9A8E4629B3}" srcOrd="5" destOrd="0" parTransId="{2F27CA05-BB66-426C-A157-B7B87380A073}" sibTransId="{5CF01371-5FC9-48F7-9B5B-39F2BAC4687C}"/>
    <dgm:cxn modelId="{330A7AFC-12F1-46DB-99A2-381178F00EBE}" type="presOf" srcId="{85602A15-00B6-4A27-BE09-D0D6926BFDD2}" destId="{F5241CF9-E2B5-4BAD-98F4-D71DFC5F27DE}" srcOrd="0" destOrd="0" presId="urn:microsoft.com/office/officeart/2008/layout/HorizontalMultiLevelHierarchy"/>
    <dgm:cxn modelId="{601E9985-C87C-448F-9000-FA42C3317D64}" type="presParOf" srcId="{272CCBD0-93B2-460F-9E8A-478B6BB38C43}" destId="{5540FD89-F49C-465F-BA86-584F6668DE26}" srcOrd="0" destOrd="0" presId="urn:microsoft.com/office/officeart/2008/layout/HorizontalMultiLevelHierarchy"/>
    <dgm:cxn modelId="{177A3872-62D9-4FCF-8460-4FB0442C90C1}" type="presParOf" srcId="{5540FD89-F49C-465F-BA86-584F6668DE26}" destId="{305DC3AB-ACD1-4AD2-9BC5-07591C9645A4}" srcOrd="0" destOrd="0" presId="urn:microsoft.com/office/officeart/2008/layout/HorizontalMultiLevelHierarchy"/>
    <dgm:cxn modelId="{6E991974-77C8-4947-AE04-3B1807AF9513}" type="presParOf" srcId="{5540FD89-F49C-465F-BA86-584F6668DE26}" destId="{708C309C-462D-40C7-AD4F-242A18AB7AD3}" srcOrd="1" destOrd="0" presId="urn:microsoft.com/office/officeart/2008/layout/HorizontalMultiLevelHierarchy"/>
    <dgm:cxn modelId="{723E67E0-4D2A-4EB8-BDAB-DAA65A45B19A}" type="presParOf" srcId="{708C309C-462D-40C7-AD4F-242A18AB7AD3}" destId="{E90087E2-50E2-438E-AAF9-5E89C4C886B1}" srcOrd="0" destOrd="0" presId="urn:microsoft.com/office/officeart/2008/layout/HorizontalMultiLevelHierarchy"/>
    <dgm:cxn modelId="{391996F4-DF6F-40B9-B95E-AACDBAD72ED5}" type="presParOf" srcId="{E90087E2-50E2-438E-AAF9-5E89C4C886B1}" destId="{680B27A4-4FBB-4B1E-9499-DF03BB41D803}" srcOrd="0" destOrd="0" presId="urn:microsoft.com/office/officeart/2008/layout/HorizontalMultiLevelHierarchy"/>
    <dgm:cxn modelId="{257F0A48-C232-45A6-A586-D98CE30F4DC6}" type="presParOf" srcId="{708C309C-462D-40C7-AD4F-242A18AB7AD3}" destId="{E541B77E-A8D7-49CF-8DDF-A89CEE9C24D5}" srcOrd="1" destOrd="0" presId="urn:microsoft.com/office/officeart/2008/layout/HorizontalMultiLevelHierarchy"/>
    <dgm:cxn modelId="{E4D98EB6-E841-4A18-83EE-4C1205731F3C}" type="presParOf" srcId="{E541B77E-A8D7-49CF-8DDF-A89CEE9C24D5}" destId="{0A752E39-FE4A-4B96-AB45-3474261FC0FF}" srcOrd="0" destOrd="0" presId="urn:microsoft.com/office/officeart/2008/layout/HorizontalMultiLevelHierarchy"/>
    <dgm:cxn modelId="{345AC3FF-6376-49EE-BCF1-AC2D0D35AA01}" type="presParOf" srcId="{E541B77E-A8D7-49CF-8DDF-A89CEE9C24D5}" destId="{BDDA6697-7C29-4029-89F8-6362014E79BB}" srcOrd="1" destOrd="0" presId="urn:microsoft.com/office/officeart/2008/layout/HorizontalMultiLevelHierarchy"/>
    <dgm:cxn modelId="{0DB7096A-4A1D-4E25-9CCC-EC02490DC124}" type="presParOf" srcId="{708C309C-462D-40C7-AD4F-242A18AB7AD3}" destId="{5F6AAD52-AB91-47C8-B8D3-8F0D314B25F1}" srcOrd="2" destOrd="0" presId="urn:microsoft.com/office/officeart/2008/layout/HorizontalMultiLevelHierarchy"/>
    <dgm:cxn modelId="{2DB3D773-EE4A-4A13-9B28-A2BE837258B5}" type="presParOf" srcId="{5F6AAD52-AB91-47C8-B8D3-8F0D314B25F1}" destId="{E12A88A7-5BD1-4BBD-8F0D-5446303FAA36}" srcOrd="0" destOrd="0" presId="urn:microsoft.com/office/officeart/2008/layout/HorizontalMultiLevelHierarchy"/>
    <dgm:cxn modelId="{6562CB81-7E05-4EFF-8488-6CC41BF79030}" type="presParOf" srcId="{708C309C-462D-40C7-AD4F-242A18AB7AD3}" destId="{9E7C543D-22A6-42C3-A96B-D4749A65C7C9}" srcOrd="3" destOrd="0" presId="urn:microsoft.com/office/officeart/2008/layout/HorizontalMultiLevelHierarchy"/>
    <dgm:cxn modelId="{A8D277F2-762B-48A6-8A31-FAE96B9FB284}" type="presParOf" srcId="{9E7C543D-22A6-42C3-A96B-D4749A65C7C9}" destId="{2EDAA01A-019C-4854-B72F-E816CC628C9A}" srcOrd="0" destOrd="0" presId="urn:microsoft.com/office/officeart/2008/layout/HorizontalMultiLevelHierarchy"/>
    <dgm:cxn modelId="{E933F435-E202-4A03-8E7E-ABC88FEF1885}" type="presParOf" srcId="{9E7C543D-22A6-42C3-A96B-D4749A65C7C9}" destId="{F61B7851-6B32-4278-AC74-445B9B9AF189}" srcOrd="1" destOrd="0" presId="urn:microsoft.com/office/officeart/2008/layout/HorizontalMultiLevelHierarchy"/>
    <dgm:cxn modelId="{1CBD68D0-FF71-46E0-9AB7-D48F8C4EF84A}" type="presParOf" srcId="{708C309C-462D-40C7-AD4F-242A18AB7AD3}" destId="{C9EE0652-E734-4A81-8570-1B7D0DB53CA0}" srcOrd="4" destOrd="0" presId="urn:microsoft.com/office/officeart/2008/layout/HorizontalMultiLevelHierarchy"/>
    <dgm:cxn modelId="{FA586870-6FAD-40A1-BA01-C886F9B81F6C}" type="presParOf" srcId="{C9EE0652-E734-4A81-8570-1B7D0DB53CA0}" destId="{8807E6B0-B3F9-4564-9355-43C1431D2248}" srcOrd="0" destOrd="0" presId="urn:microsoft.com/office/officeart/2008/layout/HorizontalMultiLevelHierarchy"/>
    <dgm:cxn modelId="{68C716C7-82E0-44FB-88BB-9F75E6BF79D2}" type="presParOf" srcId="{708C309C-462D-40C7-AD4F-242A18AB7AD3}" destId="{BBD34AD1-1DD5-4AD0-821C-FAF256057459}" srcOrd="5" destOrd="0" presId="urn:microsoft.com/office/officeart/2008/layout/HorizontalMultiLevelHierarchy"/>
    <dgm:cxn modelId="{325203C1-974B-4BBB-86AD-858EF4C75F5B}" type="presParOf" srcId="{BBD34AD1-1DD5-4AD0-821C-FAF256057459}" destId="{F42B1FAC-762F-4599-918E-B9828C65F938}" srcOrd="0" destOrd="0" presId="urn:microsoft.com/office/officeart/2008/layout/HorizontalMultiLevelHierarchy"/>
    <dgm:cxn modelId="{95EE422F-208E-4916-991A-8590A862CDE3}" type="presParOf" srcId="{BBD34AD1-1DD5-4AD0-821C-FAF256057459}" destId="{E6C0419D-9E88-45DE-94A4-4D08A4AB4BC2}" srcOrd="1" destOrd="0" presId="urn:microsoft.com/office/officeart/2008/layout/HorizontalMultiLevelHierarchy"/>
    <dgm:cxn modelId="{21A325A1-AC0D-4A49-AC62-0AF0D9E01029}" type="presParOf" srcId="{708C309C-462D-40C7-AD4F-242A18AB7AD3}" destId="{F2C2EAD0-1A40-475D-8957-8B01BC32038C}" srcOrd="6" destOrd="0" presId="urn:microsoft.com/office/officeart/2008/layout/HorizontalMultiLevelHierarchy"/>
    <dgm:cxn modelId="{83EEB2C4-CF9F-468A-A188-8C6CEFF9022B}" type="presParOf" srcId="{F2C2EAD0-1A40-475D-8957-8B01BC32038C}" destId="{128E3164-8C49-432A-9059-AC10D7989DFD}" srcOrd="0" destOrd="0" presId="urn:microsoft.com/office/officeart/2008/layout/HorizontalMultiLevelHierarchy"/>
    <dgm:cxn modelId="{979EBC26-03EB-42D4-90E1-837F2BD5A6E3}" type="presParOf" srcId="{708C309C-462D-40C7-AD4F-242A18AB7AD3}" destId="{57B218C1-3C24-416D-92E7-CE69356A7F69}" srcOrd="7" destOrd="0" presId="urn:microsoft.com/office/officeart/2008/layout/HorizontalMultiLevelHierarchy"/>
    <dgm:cxn modelId="{82D47196-1C73-403D-AE23-DABEAF655581}" type="presParOf" srcId="{57B218C1-3C24-416D-92E7-CE69356A7F69}" destId="{378122E1-C368-491A-8B92-8C1712D38D66}" srcOrd="0" destOrd="0" presId="urn:microsoft.com/office/officeart/2008/layout/HorizontalMultiLevelHierarchy"/>
    <dgm:cxn modelId="{0BDA6C40-036A-4F70-8F7B-158D4912E9FE}" type="presParOf" srcId="{57B218C1-3C24-416D-92E7-CE69356A7F69}" destId="{2607C218-F1D5-41B2-A247-54C3F7C51A0F}" srcOrd="1" destOrd="0" presId="urn:microsoft.com/office/officeart/2008/layout/HorizontalMultiLevelHierarchy"/>
    <dgm:cxn modelId="{C24C171D-5B1A-4F39-A0BF-D55DF57BA3DF}" type="presParOf" srcId="{708C309C-462D-40C7-AD4F-242A18AB7AD3}" destId="{8EAAAAC8-1634-4419-9A29-5D06E18A8A38}" srcOrd="8" destOrd="0" presId="urn:microsoft.com/office/officeart/2008/layout/HorizontalMultiLevelHierarchy"/>
    <dgm:cxn modelId="{FEA1D25C-C882-4044-9379-32C0290DFEDC}" type="presParOf" srcId="{8EAAAAC8-1634-4419-9A29-5D06E18A8A38}" destId="{8E56FAB8-5AAC-4209-B0EA-BBFBECEAD953}" srcOrd="0" destOrd="0" presId="urn:microsoft.com/office/officeart/2008/layout/HorizontalMultiLevelHierarchy"/>
    <dgm:cxn modelId="{696CCDE9-B154-4041-9838-0BA335C708DC}" type="presParOf" srcId="{708C309C-462D-40C7-AD4F-242A18AB7AD3}" destId="{DA739E73-A76D-45E8-846E-3E950E68663C}" srcOrd="9" destOrd="0" presId="urn:microsoft.com/office/officeart/2008/layout/HorizontalMultiLevelHierarchy"/>
    <dgm:cxn modelId="{EDF250D3-8F18-43F6-9061-F8164D6AF18F}" type="presParOf" srcId="{DA739E73-A76D-45E8-846E-3E950E68663C}" destId="{05ABE07F-7E05-47F0-B828-A8F666E9B4E0}" srcOrd="0" destOrd="0" presId="urn:microsoft.com/office/officeart/2008/layout/HorizontalMultiLevelHierarchy"/>
    <dgm:cxn modelId="{FFDC4383-6825-49C9-A53B-D7771EA6DA30}" type="presParOf" srcId="{DA739E73-A76D-45E8-846E-3E950E68663C}" destId="{88CE9D2A-7498-4203-82B5-A6188D1C6B13}" srcOrd="1" destOrd="0" presId="urn:microsoft.com/office/officeart/2008/layout/HorizontalMultiLevelHierarchy"/>
    <dgm:cxn modelId="{85001A5B-A105-446D-A071-9227947C9D75}" type="presParOf" srcId="{708C309C-462D-40C7-AD4F-242A18AB7AD3}" destId="{FA65D0FE-4DD4-4B84-A437-BBE9BADDF11B}" srcOrd="10" destOrd="0" presId="urn:microsoft.com/office/officeart/2008/layout/HorizontalMultiLevelHierarchy"/>
    <dgm:cxn modelId="{ADF1C771-311E-42AD-A987-BEA4E299E305}" type="presParOf" srcId="{FA65D0FE-4DD4-4B84-A437-BBE9BADDF11B}" destId="{4EA03259-F0CC-44AB-BE87-A1711601D4EC}" srcOrd="0" destOrd="0" presId="urn:microsoft.com/office/officeart/2008/layout/HorizontalMultiLevelHierarchy"/>
    <dgm:cxn modelId="{712E2A8A-5FC9-4AFD-B0AC-40605688E552}" type="presParOf" srcId="{708C309C-462D-40C7-AD4F-242A18AB7AD3}" destId="{9EC22B6F-262D-4F0E-80DF-1670C565B457}" srcOrd="11" destOrd="0" presId="urn:microsoft.com/office/officeart/2008/layout/HorizontalMultiLevelHierarchy"/>
    <dgm:cxn modelId="{C7A65BA4-97F5-4B96-8DBF-3F7C5A04A074}" type="presParOf" srcId="{9EC22B6F-262D-4F0E-80DF-1670C565B457}" destId="{4AD4500F-59B5-4D1D-B4FE-3FEE4DDF34C9}" srcOrd="0" destOrd="0" presId="urn:microsoft.com/office/officeart/2008/layout/HorizontalMultiLevelHierarchy"/>
    <dgm:cxn modelId="{316960BB-001B-4897-A717-E04963FAEA6F}" type="presParOf" srcId="{9EC22B6F-262D-4F0E-80DF-1670C565B457}" destId="{EEBF2CED-5CE5-42FF-8735-C474694350B4}" srcOrd="1" destOrd="0" presId="urn:microsoft.com/office/officeart/2008/layout/HorizontalMultiLevelHierarchy"/>
    <dgm:cxn modelId="{318371BF-1FE2-4F73-943E-4F315D4FD037}" type="presParOf" srcId="{708C309C-462D-40C7-AD4F-242A18AB7AD3}" destId="{F5241CF9-E2B5-4BAD-98F4-D71DFC5F27DE}" srcOrd="12" destOrd="0" presId="urn:microsoft.com/office/officeart/2008/layout/HorizontalMultiLevelHierarchy"/>
    <dgm:cxn modelId="{B960FA6A-271B-4DDC-B4EF-E5936735D799}" type="presParOf" srcId="{F5241CF9-E2B5-4BAD-98F4-D71DFC5F27DE}" destId="{720C99AE-8D9A-4BB7-A85A-166AD9E935E7}" srcOrd="0" destOrd="0" presId="urn:microsoft.com/office/officeart/2008/layout/HorizontalMultiLevelHierarchy"/>
    <dgm:cxn modelId="{4A5753D8-C0FF-43F7-A6A2-82312C95105D}" type="presParOf" srcId="{708C309C-462D-40C7-AD4F-242A18AB7AD3}" destId="{CB28845A-D7D9-4977-9B46-D206B81F1CDD}" srcOrd="13" destOrd="0" presId="urn:microsoft.com/office/officeart/2008/layout/HorizontalMultiLevelHierarchy"/>
    <dgm:cxn modelId="{15CFFC8C-E73C-460E-B782-F2F0E2EAADE0}" type="presParOf" srcId="{CB28845A-D7D9-4977-9B46-D206B81F1CDD}" destId="{303C9DF5-AB53-4B10-A689-B2167A2FAD0D}" srcOrd="0" destOrd="0" presId="urn:microsoft.com/office/officeart/2008/layout/HorizontalMultiLevelHierarchy"/>
    <dgm:cxn modelId="{17A33988-FC4B-468B-810A-2E6D8C493439}" type="presParOf" srcId="{CB28845A-D7D9-4977-9B46-D206B81F1CDD}" destId="{5C29255D-B991-4E80-B9DB-3A321EAD87EF}" srcOrd="1" destOrd="0" presId="urn:microsoft.com/office/officeart/2008/layout/HorizontalMultiLevelHierarchy"/>
    <dgm:cxn modelId="{A1884EC0-87A1-47C8-BC49-2F3675EBF096}" type="presParOf" srcId="{708C309C-462D-40C7-AD4F-242A18AB7AD3}" destId="{41459FF4-7AB2-48BD-B799-1CB2B57423C1}" srcOrd="14" destOrd="0" presId="urn:microsoft.com/office/officeart/2008/layout/HorizontalMultiLevelHierarchy"/>
    <dgm:cxn modelId="{00C900A9-8CA4-409D-9476-F641DAA96D28}" type="presParOf" srcId="{41459FF4-7AB2-48BD-B799-1CB2B57423C1}" destId="{74432E67-31D6-463B-B669-16C5C78B7823}" srcOrd="0" destOrd="0" presId="urn:microsoft.com/office/officeart/2008/layout/HorizontalMultiLevelHierarchy"/>
    <dgm:cxn modelId="{4165637A-FDE4-409D-9F66-98CE53CEC977}" type="presParOf" srcId="{708C309C-462D-40C7-AD4F-242A18AB7AD3}" destId="{D5454CF5-98C7-4174-8BEB-9CD207273409}" srcOrd="15" destOrd="0" presId="urn:microsoft.com/office/officeart/2008/layout/HorizontalMultiLevelHierarchy"/>
    <dgm:cxn modelId="{E4A1FBE5-3080-47F9-BD0C-FE27D52210F2}" type="presParOf" srcId="{D5454CF5-98C7-4174-8BEB-9CD207273409}" destId="{ADDE4568-B824-475B-99E2-2F33BD6630E5}" srcOrd="0" destOrd="0" presId="urn:microsoft.com/office/officeart/2008/layout/HorizontalMultiLevelHierarchy"/>
    <dgm:cxn modelId="{97CAC3DB-5E2B-47FC-B206-D0326DEDA4C4}" type="presParOf" srcId="{D5454CF5-98C7-4174-8BEB-9CD207273409}" destId="{53861D14-DCB9-4ACA-832A-8EE77106A6C4}" srcOrd="1" destOrd="0" presId="urn:microsoft.com/office/officeart/2008/layout/HorizontalMultiLevelHierarchy"/>
    <dgm:cxn modelId="{90497068-5E48-43CA-A0A0-F0B33E328D46}" type="presParOf" srcId="{708C309C-462D-40C7-AD4F-242A18AB7AD3}" destId="{88EEA986-2FAC-4612-A4D6-ED4EF39D43FA}" srcOrd="16" destOrd="0" presId="urn:microsoft.com/office/officeart/2008/layout/HorizontalMultiLevelHierarchy"/>
    <dgm:cxn modelId="{D1D229DB-D4A8-4768-BEB5-8FCE1A35B212}" type="presParOf" srcId="{88EEA986-2FAC-4612-A4D6-ED4EF39D43FA}" destId="{CF108D36-5060-40B8-8BB0-274D5BA12253}" srcOrd="0" destOrd="0" presId="urn:microsoft.com/office/officeart/2008/layout/HorizontalMultiLevelHierarchy"/>
    <dgm:cxn modelId="{7DCD7524-E24D-4B12-926E-1F846B4F40DD}" type="presParOf" srcId="{708C309C-462D-40C7-AD4F-242A18AB7AD3}" destId="{DB8F66C4-A783-4893-B3B6-79F1FAF1B1F8}" srcOrd="17" destOrd="0" presId="urn:microsoft.com/office/officeart/2008/layout/HorizontalMultiLevelHierarchy"/>
    <dgm:cxn modelId="{25747997-B3E7-46EF-B42D-0B0D95F6E034}" type="presParOf" srcId="{DB8F66C4-A783-4893-B3B6-79F1FAF1B1F8}" destId="{A4C5797D-BC84-4A18-870F-E92404339772}" srcOrd="0" destOrd="0" presId="urn:microsoft.com/office/officeart/2008/layout/HorizontalMultiLevelHierarchy"/>
    <dgm:cxn modelId="{56E44917-41CC-42A2-8E09-4C8471EB66AB}" type="presParOf" srcId="{DB8F66C4-A783-4893-B3B6-79F1FAF1B1F8}" destId="{6C0AE0CA-754E-4762-A326-888FE94221E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781819-9968-4103-990A-1B75D965255C}">
      <dsp:nvSpPr>
        <dsp:cNvPr id="0" name=""/>
        <dsp:cNvSpPr/>
      </dsp:nvSpPr>
      <dsp:spPr>
        <a:xfrm>
          <a:off x="1333497" y="190836"/>
          <a:ext cx="3584441" cy="21506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TRAIT THEORY</a:t>
          </a:r>
        </a:p>
      </dsp:txBody>
      <dsp:txXfrm>
        <a:off x="1333497" y="190836"/>
        <a:ext cx="3584441" cy="2150664"/>
      </dsp:txXfrm>
    </dsp:sp>
    <dsp:sp modelId="{E68878FA-FA27-4BBC-9262-DD646BBB7EF6}">
      <dsp:nvSpPr>
        <dsp:cNvPr id="0" name=""/>
        <dsp:cNvSpPr/>
      </dsp:nvSpPr>
      <dsp:spPr>
        <a:xfrm>
          <a:off x="5139313" y="1578"/>
          <a:ext cx="3584441" cy="215066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PSYCHOANALYTIC THEORY</a:t>
          </a:r>
        </a:p>
      </dsp:txBody>
      <dsp:txXfrm>
        <a:off x="5139313" y="1578"/>
        <a:ext cx="3584441" cy="2150664"/>
      </dsp:txXfrm>
    </dsp:sp>
    <dsp:sp modelId="{2068F34A-F607-442D-98E4-D215C7BFF3DB}">
      <dsp:nvSpPr>
        <dsp:cNvPr id="0" name=""/>
        <dsp:cNvSpPr/>
      </dsp:nvSpPr>
      <dsp:spPr>
        <a:xfrm>
          <a:off x="1196428" y="2510687"/>
          <a:ext cx="3584441" cy="215066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HUMANISTIC THEORY</a:t>
          </a:r>
        </a:p>
      </dsp:txBody>
      <dsp:txXfrm>
        <a:off x="1196428" y="2510687"/>
        <a:ext cx="3584441" cy="2150664"/>
      </dsp:txXfrm>
    </dsp:sp>
    <dsp:sp modelId="{35CB5D47-7B66-48E0-AA3B-B0CFCB7B28C1}">
      <dsp:nvSpPr>
        <dsp:cNvPr id="0" name=""/>
        <dsp:cNvSpPr/>
      </dsp:nvSpPr>
      <dsp:spPr>
        <a:xfrm>
          <a:off x="5139313" y="2510687"/>
          <a:ext cx="3584441" cy="215066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SOCIAL LEARNING THEORY</a:t>
          </a:r>
        </a:p>
      </dsp:txBody>
      <dsp:txXfrm>
        <a:off x="5139313" y="2510687"/>
        <a:ext cx="3584441" cy="21506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809F00-0602-4A11-B0C1-46139E8E8069}">
      <dsp:nvSpPr>
        <dsp:cNvPr id="0" name=""/>
        <dsp:cNvSpPr/>
      </dsp:nvSpPr>
      <dsp:spPr>
        <a:xfrm>
          <a:off x="851976" y="0"/>
          <a:ext cx="9655730" cy="342613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716193-1BA5-4695-B4A9-5CCF0F13CE8A}">
      <dsp:nvSpPr>
        <dsp:cNvPr id="0" name=""/>
        <dsp:cNvSpPr/>
      </dsp:nvSpPr>
      <dsp:spPr>
        <a:xfrm>
          <a:off x="3882" y="1027839"/>
          <a:ext cx="2522648" cy="137045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ATTENTION</a:t>
          </a:r>
        </a:p>
      </dsp:txBody>
      <dsp:txXfrm>
        <a:off x="70782" y="1094739"/>
        <a:ext cx="2388848" cy="1236652"/>
      </dsp:txXfrm>
    </dsp:sp>
    <dsp:sp modelId="{A9159909-0866-452B-8F1C-089A3797A3FE}">
      <dsp:nvSpPr>
        <dsp:cNvPr id="0" name=""/>
        <dsp:cNvSpPr/>
      </dsp:nvSpPr>
      <dsp:spPr>
        <a:xfrm>
          <a:off x="2946972" y="1027839"/>
          <a:ext cx="2522648" cy="137045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RETENTION &amp; MEMORY</a:t>
          </a:r>
        </a:p>
      </dsp:txBody>
      <dsp:txXfrm>
        <a:off x="3013872" y="1094739"/>
        <a:ext cx="2388848" cy="1236652"/>
      </dsp:txXfrm>
    </dsp:sp>
    <dsp:sp modelId="{AA36EA89-1A54-42FC-9D0B-EBCEF6F48E99}">
      <dsp:nvSpPr>
        <dsp:cNvPr id="0" name=""/>
        <dsp:cNvSpPr/>
      </dsp:nvSpPr>
      <dsp:spPr>
        <a:xfrm>
          <a:off x="5890062" y="1027839"/>
          <a:ext cx="2522648" cy="137045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INITATION &amp; MOTOR CAPABILITY</a:t>
          </a:r>
        </a:p>
      </dsp:txBody>
      <dsp:txXfrm>
        <a:off x="5956962" y="1094739"/>
        <a:ext cx="2388848" cy="1236652"/>
      </dsp:txXfrm>
    </dsp:sp>
    <dsp:sp modelId="{4C90F798-8FC3-4C3D-BBF6-72F3B6491485}">
      <dsp:nvSpPr>
        <dsp:cNvPr id="0" name=""/>
        <dsp:cNvSpPr/>
      </dsp:nvSpPr>
      <dsp:spPr>
        <a:xfrm>
          <a:off x="8833151" y="1027839"/>
          <a:ext cx="2522648" cy="137045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MOTIVATION</a:t>
          </a:r>
        </a:p>
      </dsp:txBody>
      <dsp:txXfrm>
        <a:off x="8900051" y="1094739"/>
        <a:ext cx="2388848" cy="12366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071F9A-3F94-46FC-94D4-813A29E9D98E}">
      <dsp:nvSpPr>
        <dsp:cNvPr id="0" name=""/>
        <dsp:cNvSpPr/>
      </dsp:nvSpPr>
      <dsp:spPr>
        <a:xfrm>
          <a:off x="0" y="349032"/>
          <a:ext cx="3529376" cy="210187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200" kern="1200" dirty="0">
              <a:latin typeface="Bodoni MT" panose="02070603080606020203" pitchFamily="18" charset="0"/>
            </a:rPr>
            <a:t>Extroversion or Introversion</a:t>
          </a:r>
        </a:p>
      </dsp:txBody>
      <dsp:txXfrm>
        <a:off x="0" y="349032"/>
        <a:ext cx="3529376" cy="2101870"/>
      </dsp:txXfrm>
    </dsp:sp>
    <dsp:sp modelId="{9E048F15-B76B-4E41-B4E6-1F5FAC2BAF73}">
      <dsp:nvSpPr>
        <dsp:cNvPr id="0" name=""/>
        <dsp:cNvSpPr/>
      </dsp:nvSpPr>
      <dsp:spPr>
        <a:xfrm>
          <a:off x="3882314" y="341155"/>
          <a:ext cx="3529376" cy="2117625"/>
        </a:xfrm>
        <a:prstGeom prst="rect">
          <a:avLst/>
        </a:prstGeom>
        <a:gradFill rotWithShape="0">
          <a:gsLst>
            <a:gs pos="0">
              <a:schemeClr val="accent4">
                <a:hueOff val="-227958"/>
                <a:satOff val="-1151"/>
                <a:lumOff val="-1617"/>
                <a:alphaOff val="0"/>
                <a:tint val="96000"/>
                <a:lumMod val="100000"/>
              </a:schemeClr>
            </a:gs>
            <a:gs pos="78000">
              <a:schemeClr val="accent4">
                <a:hueOff val="-227958"/>
                <a:satOff val="-1151"/>
                <a:lumOff val="-161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200" kern="1200" dirty="0">
              <a:latin typeface="Bodoni MT" panose="02070603080606020203" pitchFamily="18" charset="0"/>
            </a:rPr>
            <a:t>Agreeableness</a:t>
          </a:r>
        </a:p>
      </dsp:txBody>
      <dsp:txXfrm>
        <a:off x="3882314" y="341155"/>
        <a:ext cx="3529376" cy="2117625"/>
      </dsp:txXfrm>
    </dsp:sp>
    <dsp:sp modelId="{90FCD5CF-8E1A-4D60-8918-1B330AFE1272}">
      <dsp:nvSpPr>
        <dsp:cNvPr id="0" name=""/>
        <dsp:cNvSpPr/>
      </dsp:nvSpPr>
      <dsp:spPr>
        <a:xfrm>
          <a:off x="7764628" y="341155"/>
          <a:ext cx="3529376" cy="2117625"/>
        </a:xfrm>
        <a:prstGeom prst="rect">
          <a:avLst/>
        </a:prstGeom>
        <a:gradFill rotWithShape="0">
          <a:gsLst>
            <a:gs pos="0">
              <a:schemeClr val="accent4">
                <a:hueOff val="-455917"/>
                <a:satOff val="-2303"/>
                <a:lumOff val="-3235"/>
                <a:alphaOff val="0"/>
                <a:tint val="96000"/>
                <a:lumMod val="100000"/>
              </a:schemeClr>
            </a:gs>
            <a:gs pos="78000">
              <a:schemeClr val="accent4">
                <a:hueOff val="-455917"/>
                <a:satOff val="-2303"/>
                <a:lumOff val="-3235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200" kern="1200" dirty="0">
              <a:latin typeface="Bodoni MT" panose="02070603080606020203" pitchFamily="18" charset="0"/>
            </a:rPr>
            <a:t>Conscientiousness</a:t>
          </a:r>
        </a:p>
      </dsp:txBody>
      <dsp:txXfrm>
        <a:off x="7764628" y="341155"/>
        <a:ext cx="3529376" cy="2117625"/>
      </dsp:txXfrm>
    </dsp:sp>
    <dsp:sp modelId="{118890A5-A88B-46EA-9C6B-FA51C644C67D}">
      <dsp:nvSpPr>
        <dsp:cNvPr id="0" name=""/>
        <dsp:cNvSpPr/>
      </dsp:nvSpPr>
      <dsp:spPr>
        <a:xfrm>
          <a:off x="1941157" y="2811718"/>
          <a:ext cx="3529376" cy="2117625"/>
        </a:xfrm>
        <a:prstGeom prst="rect">
          <a:avLst/>
        </a:prstGeom>
        <a:gradFill rotWithShape="0">
          <a:gsLst>
            <a:gs pos="0">
              <a:schemeClr val="accent4">
                <a:hueOff val="-683875"/>
                <a:satOff val="-3454"/>
                <a:lumOff val="-4852"/>
                <a:alphaOff val="0"/>
                <a:tint val="96000"/>
                <a:lumMod val="100000"/>
              </a:schemeClr>
            </a:gs>
            <a:gs pos="78000">
              <a:schemeClr val="accent4">
                <a:hueOff val="-683875"/>
                <a:satOff val="-3454"/>
                <a:lumOff val="-4852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200" kern="1200" dirty="0">
              <a:latin typeface="Bodoni MT" panose="02070603080606020203" pitchFamily="18" charset="0"/>
            </a:rPr>
            <a:t>Emotional Stability</a:t>
          </a:r>
        </a:p>
      </dsp:txBody>
      <dsp:txXfrm>
        <a:off x="1941157" y="2811718"/>
        <a:ext cx="3529376" cy="2117625"/>
      </dsp:txXfrm>
    </dsp:sp>
    <dsp:sp modelId="{C43E05A8-DB72-4F78-9002-C356921E46B6}">
      <dsp:nvSpPr>
        <dsp:cNvPr id="0" name=""/>
        <dsp:cNvSpPr/>
      </dsp:nvSpPr>
      <dsp:spPr>
        <a:xfrm>
          <a:off x="5823471" y="2811718"/>
          <a:ext cx="3529376" cy="2117625"/>
        </a:xfrm>
        <a:prstGeom prst="rect">
          <a:avLst/>
        </a:prstGeom>
        <a:gradFill rotWithShape="0">
          <a:gsLst>
            <a:gs pos="0">
              <a:schemeClr val="accent4">
                <a:hueOff val="-911834"/>
                <a:satOff val="-4605"/>
                <a:lumOff val="-6470"/>
                <a:alphaOff val="0"/>
                <a:tint val="96000"/>
                <a:lumMod val="100000"/>
              </a:schemeClr>
            </a:gs>
            <a:gs pos="78000">
              <a:schemeClr val="accent4">
                <a:hueOff val="-911834"/>
                <a:satOff val="-4605"/>
                <a:lumOff val="-647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200" kern="1200" dirty="0">
              <a:latin typeface="Bodoni MT" panose="02070603080606020203" pitchFamily="18" charset="0"/>
            </a:rPr>
            <a:t>Openness to Experience</a:t>
          </a:r>
        </a:p>
      </dsp:txBody>
      <dsp:txXfrm>
        <a:off x="5823471" y="2811718"/>
        <a:ext cx="3529376" cy="21176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956542-387C-41CA-8A66-61AE21DD8E6B}">
      <dsp:nvSpPr>
        <dsp:cNvPr id="0" name=""/>
        <dsp:cNvSpPr/>
      </dsp:nvSpPr>
      <dsp:spPr>
        <a:xfrm>
          <a:off x="4441088" y="1581069"/>
          <a:ext cx="2919385" cy="241646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6500" kern="1200" dirty="0">
              <a:solidFill>
                <a:srgbClr val="7030A0"/>
              </a:solidFill>
            </a:rPr>
            <a:t>MBTI</a:t>
          </a:r>
        </a:p>
      </dsp:txBody>
      <dsp:txXfrm>
        <a:off x="4868622" y="1934952"/>
        <a:ext cx="2064317" cy="1708696"/>
      </dsp:txXfrm>
    </dsp:sp>
    <dsp:sp modelId="{FE9000A0-48FF-4561-982F-BCA557E86992}">
      <dsp:nvSpPr>
        <dsp:cNvPr id="0" name=""/>
        <dsp:cNvSpPr/>
      </dsp:nvSpPr>
      <dsp:spPr>
        <a:xfrm>
          <a:off x="3415401" y="245444"/>
          <a:ext cx="4970764" cy="1388109"/>
        </a:xfrm>
        <a:prstGeom prst="ellipse">
          <a:avLst/>
        </a:prstGeom>
        <a:solidFill>
          <a:schemeClr val="accent4">
            <a:alpha val="50000"/>
            <a:hueOff val="-227958"/>
            <a:satOff val="-1151"/>
            <a:lumOff val="-161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200" kern="1200" dirty="0">
              <a:latin typeface="Bodoni MT" panose="02070603080606020203" pitchFamily="18" charset="0"/>
            </a:rPr>
            <a:t>Introversion or Extroversion</a:t>
          </a:r>
        </a:p>
      </dsp:txBody>
      <dsp:txXfrm>
        <a:off x="4143353" y="448728"/>
        <a:ext cx="3514860" cy="981541"/>
      </dsp:txXfrm>
    </dsp:sp>
    <dsp:sp modelId="{8A96C1F9-5FCF-4B11-8C23-66A9DB9E5318}">
      <dsp:nvSpPr>
        <dsp:cNvPr id="0" name=""/>
        <dsp:cNvSpPr/>
      </dsp:nvSpPr>
      <dsp:spPr>
        <a:xfrm>
          <a:off x="7258962" y="2095441"/>
          <a:ext cx="4232130" cy="1459692"/>
        </a:xfrm>
        <a:prstGeom prst="ellipse">
          <a:avLst/>
        </a:prstGeom>
        <a:solidFill>
          <a:schemeClr val="accent4">
            <a:alpha val="50000"/>
            <a:hueOff val="-455917"/>
            <a:satOff val="-2303"/>
            <a:lumOff val="-323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200" kern="1200" dirty="0">
              <a:latin typeface="Bodoni MT" panose="02070603080606020203" pitchFamily="18" charset="0"/>
            </a:rPr>
            <a:t>Sensing or Intuition</a:t>
          </a:r>
        </a:p>
      </dsp:txBody>
      <dsp:txXfrm>
        <a:off x="7878743" y="2309208"/>
        <a:ext cx="2992568" cy="1032158"/>
      </dsp:txXfrm>
    </dsp:sp>
    <dsp:sp modelId="{56916B63-ED56-4551-9349-BD60BCC8930A}">
      <dsp:nvSpPr>
        <dsp:cNvPr id="0" name=""/>
        <dsp:cNvSpPr/>
      </dsp:nvSpPr>
      <dsp:spPr>
        <a:xfrm>
          <a:off x="3666175" y="3972902"/>
          <a:ext cx="4406242" cy="1209165"/>
        </a:xfrm>
        <a:prstGeom prst="ellipse">
          <a:avLst/>
        </a:prstGeom>
        <a:solidFill>
          <a:schemeClr val="accent4">
            <a:alpha val="50000"/>
            <a:hueOff val="-683875"/>
            <a:satOff val="-3454"/>
            <a:lumOff val="-485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200" kern="1200" dirty="0">
              <a:latin typeface="Bodoni MT" panose="02070603080606020203" pitchFamily="18" charset="0"/>
            </a:rPr>
            <a:t>Thinking or Feeling</a:t>
          </a:r>
        </a:p>
      </dsp:txBody>
      <dsp:txXfrm>
        <a:off x="4311454" y="4149980"/>
        <a:ext cx="3115684" cy="855009"/>
      </dsp:txXfrm>
    </dsp:sp>
    <dsp:sp modelId="{F8E351C3-3939-4604-8D96-6932CB751388}">
      <dsp:nvSpPr>
        <dsp:cNvPr id="0" name=""/>
        <dsp:cNvSpPr/>
      </dsp:nvSpPr>
      <dsp:spPr>
        <a:xfrm>
          <a:off x="74770" y="2157615"/>
          <a:ext cx="4402593" cy="1459692"/>
        </a:xfrm>
        <a:prstGeom prst="ellipse">
          <a:avLst/>
        </a:prstGeom>
        <a:solidFill>
          <a:schemeClr val="accent4">
            <a:alpha val="50000"/>
            <a:hueOff val="-911834"/>
            <a:satOff val="-4605"/>
            <a:lumOff val="-647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200" kern="1200" dirty="0">
              <a:latin typeface="Bodoni MT" panose="02070603080606020203" pitchFamily="18" charset="0"/>
            </a:rPr>
            <a:t>Judging or Perceiving</a:t>
          </a:r>
        </a:p>
      </dsp:txBody>
      <dsp:txXfrm>
        <a:off x="719515" y="2371382"/>
        <a:ext cx="3113103" cy="10321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EEA986-2FAC-4612-A4D6-ED4EF39D43FA}">
      <dsp:nvSpPr>
        <dsp:cNvPr id="0" name=""/>
        <dsp:cNvSpPr/>
      </dsp:nvSpPr>
      <dsp:spPr>
        <a:xfrm>
          <a:off x="2434872" y="3364786"/>
          <a:ext cx="400956" cy="30560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0478" y="0"/>
              </a:lnTo>
              <a:lnTo>
                <a:pt x="200478" y="3056073"/>
              </a:lnTo>
              <a:lnTo>
                <a:pt x="400956" y="3056073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100" kern="1200"/>
        </a:p>
      </dsp:txBody>
      <dsp:txXfrm>
        <a:off x="2558294" y="4815766"/>
        <a:ext cx="154113" cy="154113"/>
      </dsp:txXfrm>
    </dsp:sp>
    <dsp:sp modelId="{41459FF4-7AB2-48BD-B799-1CB2B57423C1}">
      <dsp:nvSpPr>
        <dsp:cNvPr id="0" name=""/>
        <dsp:cNvSpPr/>
      </dsp:nvSpPr>
      <dsp:spPr>
        <a:xfrm>
          <a:off x="2434872" y="3364786"/>
          <a:ext cx="400956" cy="22920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0478" y="0"/>
              </a:lnTo>
              <a:lnTo>
                <a:pt x="200478" y="2292055"/>
              </a:lnTo>
              <a:lnTo>
                <a:pt x="400956" y="2292055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800" kern="1200"/>
        </a:p>
      </dsp:txBody>
      <dsp:txXfrm>
        <a:off x="2577179" y="4452642"/>
        <a:ext cx="116343" cy="116343"/>
      </dsp:txXfrm>
    </dsp:sp>
    <dsp:sp modelId="{F5241CF9-E2B5-4BAD-98F4-D71DFC5F27DE}">
      <dsp:nvSpPr>
        <dsp:cNvPr id="0" name=""/>
        <dsp:cNvSpPr/>
      </dsp:nvSpPr>
      <dsp:spPr>
        <a:xfrm>
          <a:off x="2434872" y="3364786"/>
          <a:ext cx="400956" cy="15280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0478" y="0"/>
              </a:lnTo>
              <a:lnTo>
                <a:pt x="200478" y="1528036"/>
              </a:lnTo>
              <a:lnTo>
                <a:pt x="400956" y="1528036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>
        <a:off x="2595856" y="4089310"/>
        <a:ext cx="78988" cy="78988"/>
      </dsp:txXfrm>
    </dsp:sp>
    <dsp:sp modelId="{FA65D0FE-4DD4-4B84-A437-BBE9BADDF11B}">
      <dsp:nvSpPr>
        <dsp:cNvPr id="0" name=""/>
        <dsp:cNvSpPr/>
      </dsp:nvSpPr>
      <dsp:spPr>
        <a:xfrm>
          <a:off x="2434872" y="3364786"/>
          <a:ext cx="400956" cy="7640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0478" y="0"/>
              </a:lnTo>
              <a:lnTo>
                <a:pt x="200478" y="764018"/>
              </a:lnTo>
              <a:lnTo>
                <a:pt x="400956" y="764018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>
        <a:off x="2613779" y="3725224"/>
        <a:ext cx="43141" cy="43141"/>
      </dsp:txXfrm>
    </dsp:sp>
    <dsp:sp modelId="{8EAAAAC8-1634-4419-9A29-5D06E18A8A38}">
      <dsp:nvSpPr>
        <dsp:cNvPr id="0" name=""/>
        <dsp:cNvSpPr/>
      </dsp:nvSpPr>
      <dsp:spPr>
        <a:xfrm>
          <a:off x="2434872" y="3319066"/>
          <a:ext cx="40095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0956" y="45720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>
        <a:off x="2625326" y="3354762"/>
        <a:ext cx="20047" cy="20047"/>
      </dsp:txXfrm>
    </dsp:sp>
    <dsp:sp modelId="{F2C2EAD0-1A40-475D-8957-8B01BC32038C}">
      <dsp:nvSpPr>
        <dsp:cNvPr id="0" name=""/>
        <dsp:cNvSpPr/>
      </dsp:nvSpPr>
      <dsp:spPr>
        <a:xfrm>
          <a:off x="2434872" y="2600768"/>
          <a:ext cx="400956" cy="764018"/>
        </a:xfrm>
        <a:custGeom>
          <a:avLst/>
          <a:gdLst/>
          <a:ahLst/>
          <a:cxnLst/>
          <a:rect l="0" t="0" r="0" b="0"/>
          <a:pathLst>
            <a:path>
              <a:moveTo>
                <a:pt x="0" y="764018"/>
              </a:moveTo>
              <a:lnTo>
                <a:pt x="200478" y="764018"/>
              </a:lnTo>
              <a:lnTo>
                <a:pt x="200478" y="0"/>
              </a:lnTo>
              <a:lnTo>
                <a:pt x="400956" y="0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13779" y="2961206"/>
        <a:ext cx="43141" cy="43141"/>
      </dsp:txXfrm>
    </dsp:sp>
    <dsp:sp modelId="{C9EE0652-E734-4A81-8570-1B7D0DB53CA0}">
      <dsp:nvSpPr>
        <dsp:cNvPr id="0" name=""/>
        <dsp:cNvSpPr/>
      </dsp:nvSpPr>
      <dsp:spPr>
        <a:xfrm>
          <a:off x="2434872" y="1836749"/>
          <a:ext cx="400956" cy="1528036"/>
        </a:xfrm>
        <a:custGeom>
          <a:avLst/>
          <a:gdLst/>
          <a:ahLst/>
          <a:cxnLst/>
          <a:rect l="0" t="0" r="0" b="0"/>
          <a:pathLst>
            <a:path>
              <a:moveTo>
                <a:pt x="0" y="1528036"/>
              </a:moveTo>
              <a:lnTo>
                <a:pt x="200478" y="1528036"/>
              </a:lnTo>
              <a:lnTo>
                <a:pt x="200478" y="0"/>
              </a:lnTo>
              <a:lnTo>
                <a:pt x="400956" y="0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95856" y="2561273"/>
        <a:ext cx="78988" cy="78988"/>
      </dsp:txXfrm>
    </dsp:sp>
    <dsp:sp modelId="{5F6AAD52-AB91-47C8-B8D3-8F0D314B25F1}">
      <dsp:nvSpPr>
        <dsp:cNvPr id="0" name=""/>
        <dsp:cNvSpPr/>
      </dsp:nvSpPr>
      <dsp:spPr>
        <a:xfrm>
          <a:off x="2434872" y="1072731"/>
          <a:ext cx="400956" cy="2292055"/>
        </a:xfrm>
        <a:custGeom>
          <a:avLst/>
          <a:gdLst/>
          <a:ahLst/>
          <a:cxnLst/>
          <a:rect l="0" t="0" r="0" b="0"/>
          <a:pathLst>
            <a:path>
              <a:moveTo>
                <a:pt x="0" y="2292055"/>
              </a:moveTo>
              <a:lnTo>
                <a:pt x="200478" y="2292055"/>
              </a:lnTo>
              <a:lnTo>
                <a:pt x="200478" y="0"/>
              </a:lnTo>
              <a:lnTo>
                <a:pt x="400956" y="0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800" kern="1200"/>
        </a:p>
      </dsp:txBody>
      <dsp:txXfrm>
        <a:off x="2577179" y="2160587"/>
        <a:ext cx="116343" cy="116343"/>
      </dsp:txXfrm>
    </dsp:sp>
    <dsp:sp modelId="{E90087E2-50E2-438E-AAF9-5E89C4C886B1}">
      <dsp:nvSpPr>
        <dsp:cNvPr id="0" name=""/>
        <dsp:cNvSpPr/>
      </dsp:nvSpPr>
      <dsp:spPr>
        <a:xfrm>
          <a:off x="2434872" y="308712"/>
          <a:ext cx="400956" cy="3056073"/>
        </a:xfrm>
        <a:custGeom>
          <a:avLst/>
          <a:gdLst/>
          <a:ahLst/>
          <a:cxnLst/>
          <a:rect l="0" t="0" r="0" b="0"/>
          <a:pathLst>
            <a:path>
              <a:moveTo>
                <a:pt x="0" y="3056073"/>
              </a:moveTo>
              <a:lnTo>
                <a:pt x="200478" y="3056073"/>
              </a:lnTo>
              <a:lnTo>
                <a:pt x="200478" y="0"/>
              </a:lnTo>
              <a:lnTo>
                <a:pt x="400956" y="0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1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58294" y="1759692"/>
        <a:ext cx="154113" cy="154113"/>
      </dsp:txXfrm>
    </dsp:sp>
    <dsp:sp modelId="{305DC3AB-ACD1-4AD2-9BC5-07591C9645A4}">
      <dsp:nvSpPr>
        <dsp:cNvPr id="0" name=""/>
        <dsp:cNvSpPr/>
      </dsp:nvSpPr>
      <dsp:spPr>
        <a:xfrm rot="16200000">
          <a:off x="520804" y="3059179"/>
          <a:ext cx="3216919" cy="61121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Traits</a:t>
          </a:r>
        </a:p>
      </dsp:txBody>
      <dsp:txXfrm>
        <a:off x="520804" y="3059179"/>
        <a:ext cx="3216919" cy="611214"/>
      </dsp:txXfrm>
    </dsp:sp>
    <dsp:sp modelId="{0A752E39-FE4A-4B96-AB45-3474261FC0FF}">
      <dsp:nvSpPr>
        <dsp:cNvPr id="0" name=""/>
        <dsp:cNvSpPr/>
      </dsp:nvSpPr>
      <dsp:spPr>
        <a:xfrm>
          <a:off x="2835829" y="3105"/>
          <a:ext cx="2004784" cy="61121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Authoritarianism</a:t>
          </a:r>
        </a:p>
      </dsp:txBody>
      <dsp:txXfrm>
        <a:off x="2835829" y="3105"/>
        <a:ext cx="2004784" cy="611214"/>
      </dsp:txXfrm>
    </dsp:sp>
    <dsp:sp modelId="{2EDAA01A-019C-4854-B72F-E816CC628C9A}">
      <dsp:nvSpPr>
        <dsp:cNvPr id="0" name=""/>
        <dsp:cNvSpPr/>
      </dsp:nvSpPr>
      <dsp:spPr>
        <a:xfrm>
          <a:off x="2835829" y="767123"/>
          <a:ext cx="2004784" cy="61121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Locus of Control</a:t>
          </a:r>
        </a:p>
      </dsp:txBody>
      <dsp:txXfrm>
        <a:off x="2835829" y="767123"/>
        <a:ext cx="2004784" cy="611214"/>
      </dsp:txXfrm>
    </dsp:sp>
    <dsp:sp modelId="{F42B1FAC-762F-4599-918E-B9828C65F938}">
      <dsp:nvSpPr>
        <dsp:cNvPr id="0" name=""/>
        <dsp:cNvSpPr/>
      </dsp:nvSpPr>
      <dsp:spPr>
        <a:xfrm>
          <a:off x="2835829" y="1531142"/>
          <a:ext cx="2004784" cy="61121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Machiavellianism</a:t>
          </a:r>
        </a:p>
      </dsp:txBody>
      <dsp:txXfrm>
        <a:off x="2835829" y="1531142"/>
        <a:ext cx="2004784" cy="611214"/>
      </dsp:txXfrm>
    </dsp:sp>
    <dsp:sp modelId="{378122E1-C368-491A-8B92-8C1712D38D66}">
      <dsp:nvSpPr>
        <dsp:cNvPr id="0" name=""/>
        <dsp:cNvSpPr/>
      </dsp:nvSpPr>
      <dsp:spPr>
        <a:xfrm>
          <a:off x="2835829" y="2295160"/>
          <a:ext cx="2004784" cy="61121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Extroversion &amp; Introversion</a:t>
          </a:r>
        </a:p>
      </dsp:txBody>
      <dsp:txXfrm>
        <a:off x="2835829" y="2295160"/>
        <a:ext cx="2004784" cy="611214"/>
      </dsp:txXfrm>
    </dsp:sp>
    <dsp:sp modelId="{05ABE07F-7E05-47F0-B828-A8F666E9B4E0}">
      <dsp:nvSpPr>
        <dsp:cNvPr id="0" name=""/>
        <dsp:cNvSpPr/>
      </dsp:nvSpPr>
      <dsp:spPr>
        <a:xfrm>
          <a:off x="2835829" y="3059179"/>
          <a:ext cx="2004784" cy="61121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Achievement Oriented</a:t>
          </a:r>
        </a:p>
      </dsp:txBody>
      <dsp:txXfrm>
        <a:off x="2835829" y="3059179"/>
        <a:ext cx="2004784" cy="611214"/>
      </dsp:txXfrm>
    </dsp:sp>
    <dsp:sp modelId="{4AD4500F-59B5-4D1D-B4FE-3FEE4DDF34C9}">
      <dsp:nvSpPr>
        <dsp:cNvPr id="0" name=""/>
        <dsp:cNvSpPr/>
      </dsp:nvSpPr>
      <dsp:spPr>
        <a:xfrm>
          <a:off x="2835829" y="3823197"/>
          <a:ext cx="2004784" cy="61121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Self</a:t>
          </a:r>
          <a:r>
            <a:rPr lang="en-IN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IN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Esteem</a:t>
          </a:r>
        </a:p>
      </dsp:txBody>
      <dsp:txXfrm>
        <a:off x="2835829" y="3823197"/>
        <a:ext cx="2004784" cy="611214"/>
      </dsp:txXfrm>
    </dsp:sp>
    <dsp:sp modelId="{303C9DF5-AB53-4B10-A689-B2167A2FAD0D}">
      <dsp:nvSpPr>
        <dsp:cNvPr id="0" name=""/>
        <dsp:cNvSpPr/>
      </dsp:nvSpPr>
      <dsp:spPr>
        <a:xfrm>
          <a:off x="2835829" y="4587216"/>
          <a:ext cx="2004784" cy="61121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Risk Taking</a:t>
          </a:r>
        </a:p>
      </dsp:txBody>
      <dsp:txXfrm>
        <a:off x="2835829" y="4587216"/>
        <a:ext cx="2004784" cy="611214"/>
      </dsp:txXfrm>
    </dsp:sp>
    <dsp:sp modelId="{ADDE4568-B824-475B-99E2-2F33BD6630E5}">
      <dsp:nvSpPr>
        <dsp:cNvPr id="0" name=""/>
        <dsp:cNvSpPr/>
      </dsp:nvSpPr>
      <dsp:spPr>
        <a:xfrm>
          <a:off x="2835829" y="5351234"/>
          <a:ext cx="2004784" cy="61121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Self Monitoring</a:t>
          </a:r>
        </a:p>
      </dsp:txBody>
      <dsp:txXfrm>
        <a:off x="2835829" y="5351234"/>
        <a:ext cx="2004784" cy="611214"/>
      </dsp:txXfrm>
    </dsp:sp>
    <dsp:sp modelId="{A4C5797D-BC84-4A18-870F-E92404339772}">
      <dsp:nvSpPr>
        <dsp:cNvPr id="0" name=""/>
        <dsp:cNvSpPr/>
      </dsp:nvSpPr>
      <dsp:spPr>
        <a:xfrm>
          <a:off x="2835829" y="6115253"/>
          <a:ext cx="2004784" cy="61121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Type A &amp; Type B</a:t>
          </a:r>
        </a:p>
      </dsp:txBody>
      <dsp:txXfrm>
        <a:off x="2835829" y="6115253"/>
        <a:ext cx="2004784" cy="6112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87641-D476-45C6-91CD-819DA77A30DA}" type="datetimeFigureOut">
              <a:rPr lang="en-IN" smtClean="0"/>
              <a:t>12-10-2022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AB02B-481D-40CB-ADD8-FD030AF30FD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13996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87641-D476-45C6-91CD-819DA77A30DA}" type="datetimeFigureOut">
              <a:rPr lang="en-IN" smtClean="0"/>
              <a:t>12-10-2022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AB02B-481D-40CB-ADD8-FD030AF30FD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9765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87641-D476-45C6-91CD-819DA77A30DA}" type="datetimeFigureOut">
              <a:rPr lang="en-IN" smtClean="0"/>
              <a:t>12-10-2022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AB02B-481D-40CB-ADD8-FD030AF30FD7}" type="slidenum">
              <a:rPr lang="en-IN" smtClean="0"/>
              <a:t>‹#›</a:t>
            </a:fld>
            <a:endParaRPr lang="en-IN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964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87641-D476-45C6-91CD-819DA77A30DA}" type="datetimeFigureOut">
              <a:rPr lang="en-IN" smtClean="0"/>
              <a:t>12-10-2022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AB02B-481D-40CB-ADD8-FD030AF30FD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4717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87641-D476-45C6-91CD-819DA77A30DA}" type="datetimeFigureOut">
              <a:rPr lang="en-IN" smtClean="0"/>
              <a:t>12-10-2022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AB02B-481D-40CB-ADD8-FD030AF30FD7}" type="slidenum">
              <a:rPr lang="en-IN" smtClean="0"/>
              <a:t>‹#›</a:t>
            </a:fld>
            <a:endParaRPr lang="en-IN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076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87641-D476-45C6-91CD-819DA77A30DA}" type="datetimeFigureOut">
              <a:rPr lang="en-IN" smtClean="0"/>
              <a:t>12-10-2022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AB02B-481D-40CB-ADD8-FD030AF30FD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0520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87641-D476-45C6-91CD-819DA77A30DA}" type="datetimeFigureOut">
              <a:rPr lang="en-IN" smtClean="0"/>
              <a:t>12-10-2022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AB02B-481D-40CB-ADD8-FD030AF30FD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0922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87641-D476-45C6-91CD-819DA77A30DA}" type="datetimeFigureOut">
              <a:rPr lang="en-IN" smtClean="0"/>
              <a:t>12-10-2022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AB02B-481D-40CB-ADD8-FD030AF30FD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8333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87641-D476-45C6-91CD-819DA77A30DA}" type="datetimeFigureOut">
              <a:rPr lang="en-IN" smtClean="0"/>
              <a:t>12-10-2022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AB02B-481D-40CB-ADD8-FD030AF30FD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8792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87641-D476-45C6-91CD-819DA77A30DA}" type="datetimeFigureOut">
              <a:rPr lang="en-IN" smtClean="0"/>
              <a:t>12-10-2022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AB02B-481D-40CB-ADD8-FD030AF30FD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188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87641-D476-45C6-91CD-819DA77A30DA}" type="datetimeFigureOut">
              <a:rPr lang="en-IN" smtClean="0"/>
              <a:t>12-10-2022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AB02B-481D-40CB-ADD8-FD030AF30FD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3586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87641-D476-45C6-91CD-819DA77A30DA}" type="datetimeFigureOut">
              <a:rPr lang="en-IN" smtClean="0"/>
              <a:t>12-10-2022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AB02B-481D-40CB-ADD8-FD030AF30FD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7852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87641-D476-45C6-91CD-819DA77A30DA}" type="datetimeFigureOut">
              <a:rPr lang="en-IN" smtClean="0"/>
              <a:t>12-10-2022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AB02B-481D-40CB-ADD8-FD030AF30FD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0017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87641-D476-45C6-91CD-819DA77A30DA}" type="datetimeFigureOut">
              <a:rPr lang="en-IN" smtClean="0"/>
              <a:t>12-10-2022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AB02B-481D-40CB-ADD8-FD030AF30FD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8749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87641-D476-45C6-91CD-819DA77A30DA}" type="datetimeFigureOut">
              <a:rPr lang="en-IN" smtClean="0"/>
              <a:t>12-10-2022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AB02B-481D-40CB-ADD8-FD030AF30FD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73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87641-D476-45C6-91CD-819DA77A30DA}" type="datetimeFigureOut">
              <a:rPr lang="en-IN" smtClean="0"/>
              <a:t>12-10-2022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AB02B-481D-40CB-ADD8-FD030AF30FD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138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87641-D476-45C6-91CD-819DA77A30DA}" type="datetimeFigureOut">
              <a:rPr lang="en-IN" smtClean="0"/>
              <a:t>12-10-2022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F9AB02B-481D-40CB-ADD8-FD030AF30FD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26686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6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B89BF-93C1-3B36-0B6F-C54209141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530" y="113535"/>
            <a:ext cx="11291298" cy="1320800"/>
          </a:xfrm>
        </p:spPr>
        <p:txBody>
          <a:bodyPr>
            <a:noAutofit/>
          </a:bodyPr>
          <a:lstStyle/>
          <a:p>
            <a:pPr algn="ctr"/>
            <a:r>
              <a:rPr lang="en-IN" sz="8500" b="1" i="1" dirty="0">
                <a:solidFill>
                  <a:srgbClr val="FF0000"/>
                </a:solidFill>
                <a:latin typeface="Algerian" panose="04020705040A02060702" pitchFamily="82" charset="0"/>
              </a:rPr>
              <a:t>PERSONALITY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EFBE8A-2367-457B-A8E2-3BFD918AB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054831"/>
            <a:ext cx="11158495" cy="468963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 algn="r">
              <a:buNone/>
            </a:pPr>
            <a:endParaRPr lang="en-IN" dirty="0"/>
          </a:p>
          <a:p>
            <a:pPr marL="0" indent="0" algn="r">
              <a:buNone/>
            </a:pP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BY- DR.DEEPTI MISHRA</a:t>
            </a:r>
          </a:p>
          <a:p>
            <a:pPr marL="0" indent="0" algn="r">
              <a:buNone/>
            </a:pP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ASST. PROFESSOR (OB &amp; HR)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AF642D-3CC7-AFF0-80E3-3DF421D508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768" y="1294544"/>
            <a:ext cx="8596668" cy="510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303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91E1B-C111-2421-ED74-CA8F91B9E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9495"/>
          </a:xfrm>
        </p:spPr>
        <p:txBody>
          <a:bodyPr/>
          <a:lstStyle/>
          <a:p>
            <a:r>
              <a:rPr lang="en-I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THEORIES OF PERSONALITY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29364FC-D075-BD6D-7AE6-DC995F1F46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8685903"/>
              </p:ext>
            </p:extLst>
          </p:nvPr>
        </p:nvGraphicFramePr>
        <p:xfrm>
          <a:off x="677862" y="1379096"/>
          <a:ext cx="9920183" cy="4662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7862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31ACC-7D80-EAFB-C47B-C6932BD94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54834"/>
            <a:ext cx="8596668" cy="974359"/>
          </a:xfrm>
        </p:spPr>
        <p:txBody>
          <a:bodyPr/>
          <a:lstStyle/>
          <a:p>
            <a:r>
              <a:rPr lang="en-IN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TRAIT THEORY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4F614-16FE-8AB7-96D3-0BEA0EC99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675" y="1528997"/>
            <a:ext cx="11107711" cy="4512366"/>
          </a:xfrm>
        </p:spPr>
        <p:txBody>
          <a:bodyPr/>
          <a:lstStyle/>
          <a:p>
            <a:pPr marL="0" indent="0" algn="just">
              <a:buNone/>
            </a:pPr>
            <a:r>
              <a:rPr lang="en-I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Allport’s Trait Approach: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GB Allport was first personality theorist.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Classify 4541 words into 3 main traits: Cardinal traits, Central Traits and Secondary trait.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Cardinal traits- 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 the most active and dominant traits of one’s personality.  Through these traits we can describe the individual easily. Found in every situation. Ex. Mahatma Gandhi -Truth &amp; non-violence.</a:t>
            </a:r>
            <a:endParaRPr lang="en-IN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Central traits- 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it includes traits are frequently employed for identifying and describing one’s personality. Mostly visible in the person’s behavior (need 7-8 traits for describing a person). Like honesty, kindness, shyness etc.</a:t>
            </a:r>
            <a:endParaRPr lang="en-IN" sz="2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Secondary traits- 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these traits are rarely visible in a person’s behavior. These include those traits of an individual’s personality that play quite a secondary or insignificant role in the identification and description of the personality. Ex. Selfish, greedy etc. </a:t>
            </a:r>
            <a:endParaRPr lang="en-IN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27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7E20E-26D3-9F13-1C5A-9D963B52E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34912"/>
            <a:ext cx="8596668" cy="299803"/>
          </a:xfrm>
        </p:spPr>
        <p:txBody>
          <a:bodyPr>
            <a:normAutofit/>
          </a:bodyPr>
          <a:lstStyle/>
          <a:p>
            <a:r>
              <a:rPr lang="en-IN" sz="1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E2FCC-6C19-F5B6-114C-7B4B53E3B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6" y="1304143"/>
            <a:ext cx="4539242" cy="4737219"/>
          </a:xfrm>
        </p:spPr>
        <p:txBody>
          <a:bodyPr/>
          <a:lstStyle/>
          <a:p>
            <a:pPr marL="0" indent="0" algn="just">
              <a:buNone/>
            </a:pPr>
            <a:r>
              <a:rPr lang="en-I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CATTELL’S TRAIT APPROACH:</a:t>
            </a:r>
          </a:p>
          <a:p>
            <a:pPr marL="0" indent="0" algn="just">
              <a:buNone/>
            </a:pPr>
            <a:endParaRPr lang="en-IN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I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RB Cattell further advance the trait approach by Allport.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I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171 words with personality and called it as Trait Element.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I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35 groups of these trait elements and called it as Surface Traits.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I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 of these 35 surface traits, he found 16 Source Trait. Also known as 16PF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CCF179-93C3-13D8-4A50-2414197CD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6086" y="884092"/>
            <a:ext cx="5786204" cy="473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61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1EEAD-6E7E-84D4-400E-F6BD63E0A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54833"/>
            <a:ext cx="5273761" cy="1379095"/>
          </a:xfrm>
        </p:spPr>
        <p:txBody>
          <a:bodyPr/>
          <a:lstStyle/>
          <a:p>
            <a:r>
              <a:rPr lang="en-IN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PSYCHOANALYTIC THEORIES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7F49D8-87C3-6C98-EE15-7D94EBC697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9764" y="1783830"/>
            <a:ext cx="6625652" cy="4542019"/>
          </a:xfrm>
        </p:spPr>
        <p:txBody>
          <a:bodyPr/>
          <a:lstStyle/>
          <a:p>
            <a:r>
              <a:rPr lang="en-I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Also known as Freud’s theory of personality.</a:t>
            </a:r>
          </a:p>
          <a:p>
            <a:r>
              <a:rPr lang="en-I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Developed by Sigmund Freud.</a:t>
            </a:r>
          </a:p>
          <a:p>
            <a:r>
              <a:rPr lang="en-I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Human mind arrange in 3 layer: Conscious, Subconscious and Unconscious.</a:t>
            </a:r>
          </a:p>
          <a:p>
            <a:r>
              <a:rPr lang="en-I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also define human mind have 3 components:</a:t>
            </a:r>
          </a:p>
          <a:p>
            <a:pPr marL="0" indent="0">
              <a:buNone/>
            </a:pPr>
            <a:r>
              <a:rPr lang="en-I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</a:t>
            </a:r>
            <a:r>
              <a:rPr lang="en-I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Work on pleasure principle, Focus on own satisfaction, doesn’t matter what other s feel.</a:t>
            </a:r>
          </a:p>
          <a:p>
            <a:pPr marL="0" indent="0">
              <a:buNone/>
            </a:pPr>
            <a:r>
              <a:rPr lang="en-I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 ego- </a:t>
            </a:r>
            <a:r>
              <a:rPr lang="en-I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Idealistic by nature, Think about others, What is right and what is wrong, Develop in child at the age of 5, Extended to all the 3 layers of mind.</a:t>
            </a:r>
          </a:p>
          <a:p>
            <a:pPr marL="0" indent="0">
              <a:buNone/>
            </a:pPr>
            <a:r>
              <a:rPr lang="en-I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Ego</a:t>
            </a:r>
            <a:r>
              <a:rPr lang="en-I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try to balance both id &amp; super ego, act as intermediaries.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E8AB44-06AA-A5BF-6529-E4C5074D582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75162" y="884420"/>
            <a:ext cx="4691920" cy="515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02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86B2C-5073-E066-A62C-F213AEDA6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34910"/>
            <a:ext cx="6937669" cy="944381"/>
          </a:xfrm>
        </p:spPr>
        <p:txBody>
          <a:bodyPr/>
          <a:lstStyle/>
          <a:p>
            <a:r>
              <a:rPr lang="en-IN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HUMANISTIC THEORIES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C5A4D-F655-060A-0902-3FB92995A3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4871" y="1558978"/>
            <a:ext cx="6937669" cy="4167266"/>
          </a:xfrm>
        </p:spPr>
        <p:txBody>
          <a:bodyPr>
            <a:normAutofit/>
          </a:bodyPr>
          <a:lstStyle/>
          <a:p>
            <a:pPr algn="just"/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Humanistic personality theory relates to human experiences, uniqueness, freedom of choice, and meaning.</a:t>
            </a:r>
          </a:p>
          <a:p>
            <a:pPr algn="just"/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theory developed as opposed to the psychoanalytic or behaviorist view of personality development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Developed by Carl Rogers &amp; Abraham Maslow (who found some limitations in Psychoanalytic and Behaviorist theory).</a:t>
            </a:r>
          </a:p>
          <a:p>
            <a:pPr algn="just"/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Humanistic personality theory states that people have self-motivation to achieve their potentialities and have a free will.</a:t>
            </a:r>
          </a:p>
          <a:p>
            <a:pPr algn="just"/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According to </a:t>
            </a:r>
            <a:r>
              <a:rPr lang="en-US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Abraham Maslow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people developed their personalities by fulfilling each of their needs in a hierarchical fashion.</a:t>
            </a:r>
          </a:p>
          <a:p>
            <a:pPr algn="just"/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This theory shows the evolution of a human’s needs, from the most basic to the more complex .</a:t>
            </a:r>
            <a:endParaRPr lang="en-US" sz="1800" b="1" dirty="0">
              <a:solidFill>
                <a:srgbClr val="22222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en-IN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269884E-ED57-AFF1-F406-446E3793CB4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615003" y="704538"/>
            <a:ext cx="4681928" cy="569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95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4EF14-43DF-8709-3D85-7633509F5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39844"/>
            <a:ext cx="8596668" cy="419724"/>
          </a:xfrm>
        </p:spPr>
        <p:txBody>
          <a:bodyPr>
            <a:normAutofit/>
          </a:bodyPr>
          <a:lstStyle/>
          <a:p>
            <a:r>
              <a:rPr lang="en-IN" sz="1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Continue..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4D4BB-3A98-1AB6-2949-F284A0223A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04814"/>
            <a:ext cx="7660754" cy="4336548"/>
          </a:xfrm>
        </p:spPr>
        <p:txBody>
          <a:bodyPr/>
          <a:lstStyle/>
          <a:p>
            <a:pPr algn="just"/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Carl Rogers, another humanistic psychologist, proposed a theory called the Person-Centered Theory.</a:t>
            </a:r>
          </a:p>
          <a:p>
            <a:pPr algn="just"/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Also known as Client-centered therapy.</a:t>
            </a:r>
          </a:p>
          <a:p>
            <a:pPr algn="just"/>
            <a:r>
              <a:rPr lang="en-I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said human behaviour is Goal oriented and people chose adaptive and self actualizing behaviour.</a:t>
            </a:r>
          </a:p>
          <a:p>
            <a:pPr algn="just"/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 said a person have 2 self- one is Real self (who you are right now) and another is Ideal self (who you want to be).</a:t>
            </a:r>
            <a:endParaRPr lang="en-IN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I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If gap is more then the person is confused and unhappy. </a:t>
            </a:r>
          </a:p>
          <a:p>
            <a:pPr algn="just"/>
            <a:r>
              <a:rPr lang="en-I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if gap is less then these people are happy by nature..</a:t>
            </a:r>
          </a:p>
          <a:p>
            <a:pPr algn="just"/>
            <a:endParaRPr lang="en-IN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76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FB444-ACE9-2B1C-EB8F-CBBA5E070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361" y="447261"/>
            <a:ext cx="8596668" cy="738753"/>
          </a:xfrm>
        </p:spPr>
        <p:txBody>
          <a:bodyPr/>
          <a:lstStyle/>
          <a:p>
            <a:r>
              <a:rPr lang="en-IN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SOCIAL LEARNING THEORIES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7EF53C-4542-6A2A-A8C7-50D163D54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32855"/>
            <a:ext cx="5599480" cy="4708508"/>
          </a:xfrm>
        </p:spPr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theory is developed by Albert Bandura.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per this theory people </a:t>
            </a:r>
            <a:r>
              <a:rPr lang="en-US" sz="180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 learn from each other through observation, imitation and modeling. </a:t>
            </a:r>
            <a:endParaRPr lang="en-IN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86E38CD-708E-4676-AA12-47B8DFF2C2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0795152"/>
              </p:ext>
            </p:extLst>
          </p:nvPr>
        </p:nvGraphicFramePr>
        <p:xfrm>
          <a:off x="416158" y="2712204"/>
          <a:ext cx="11359683" cy="3426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6450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4AB5E-5523-E7CF-1F9F-16F405C86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81000"/>
            <a:ext cx="9419166" cy="965200"/>
          </a:xfrm>
        </p:spPr>
        <p:txBody>
          <a:bodyPr>
            <a:normAutofit/>
          </a:bodyPr>
          <a:lstStyle/>
          <a:p>
            <a:r>
              <a:rPr lang="en-IN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BIG FIVE MODEL</a:t>
            </a:r>
            <a:r>
              <a:rPr lang="en-IN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 </a:t>
            </a:r>
            <a:r>
              <a:rPr lang="en-IN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Fiske</a:t>
            </a:r>
            <a:endParaRPr lang="en-IN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E7CCCD6-E85D-13C6-F18F-73D99CA195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0526641"/>
              </p:ext>
            </p:extLst>
          </p:nvPr>
        </p:nvGraphicFramePr>
        <p:xfrm>
          <a:off x="241300" y="1346200"/>
          <a:ext cx="11294005" cy="5270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236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1A926-394D-2925-C622-18BFCD403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709" y="255181"/>
            <a:ext cx="11054992" cy="1450329"/>
          </a:xfrm>
        </p:spPr>
        <p:txBody>
          <a:bodyPr>
            <a:noAutofit/>
          </a:bodyPr>
          <a:lstStyle/>
          <a:p>
            <a:pPr algn="just"/>
            <a:r>
              <a:rPr lang="en-IN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MYERS BRIGGS TYPE INDICATOR </a:t>
            </a:r>
            <a:br>
              <a:rPr lang="en-IN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(MBTI MODEL)</a:t>
            </a:r>
            <a:r>
              <a:rPr lang="en-IN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Katherine Briggs &amp; </a:t>
            </a:r>
            <a:r>
              <a:rPr lang="en-IN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Isable</a:t>
            </a:r>
            <a:r>
              <a:rPr lang="en-IN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Briggs Myers</a:t>
            </a:r>
            <a:endParaRPr lang="en-IN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517BA13E-037A-9A43-B78B-7B72869F28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6746135"/>
              </p:ext>
            </p:extLst>
          </p:nvPr>
        </p:nvGraphicFramePr>
        <p:xfrm>
          <a:off x="269318" y="1514362"/>
          <a:ext cx="11653363" cy="52631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2178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AA74C-11C0-9940-9864-FB1FC5FDD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305" y="180166"/>
            <a:ext cx="7227375" cy="672241"/>
          </a:xfrm>
        </p:spPr>
        <p:txBody>
          <a:bodyPr>
            <a:normAutofit/>
          </a:bodyPr>
          <a:lstStyle/>
          <a:p>
            <a:r>
              <a:rPr lang="en-IN" sz="36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PERSONALITY TRAITS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FEBDAF6-2D6E-0374-91E2-39E0A236DF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2373081"/>
              </p:ext>
            </p:extLst>
          </p:nvPr>
        </p:nvGraphicFramePr>
        <p:xfrm>
          <a:off x="5269423" y="0"/>
          <a:ext cx="6664271" cy="67295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B77093BC-98F4-B99C-78FC-46DF053F04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8305" y="1032573"/>
            <a:ext cx="6467959" cy="5696999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D9085E-02EA-B894-B0B3-80F1870C81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8305" y="1177871"/>
            <a:ext cx="6359471" cy="5551702"/>
          </a:xfrm>
        </p:spPr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7152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3B3C4-0390-72E3-C5E1-F4160E91E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159" y="5589143"/>
            <a:ext cx="11301573" cy="1191802"/>
          </a:xfrm>
        </p:spPr>
        <p:txBody>
          <a:bodyPr>
            <a:normAutofit/>
          </a:bodyPr>
          <a:lstStyle/>
          <a:p>
            <a:pPr algn="ctr"/>
            <a:r>
              <a:rPr lang="en-IN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FROG- </a:t>
            </a:r>
            <a:r>
              <a:rPr lang="en-IN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Straightforward, Honest, Confident, Reliable, Trustworthy</a:t>
            </a:r>
            <a:br>
              <a:rPr lang="en-IN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HORSE- </a:t>
            </a:r>
            <a:r>
              <a:rPr lang="en-IN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Analytical mind, Critical mind</a:t>
            </a:r>
            <a:endParaRPr lang="en-IN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817195-FBD8-EA63-96D6-9144B930B6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46" y="10275"/>
            <a:ext cx="10644027" cy="550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05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6801B-CF02-87F5-A739-68DA8EE49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14766"/>
          </a:xfrm>
        </p:spPr>
        <p:txBody>
          <a:bodyPr>
            <a:normAutofit fontScale="90000"/>
          </a:bodyPr>
          <a:lstStyle/>
          <a:p>
            <a:r>
              <a:rPr lang="en-I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PERSONALITY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7549F4-770E-4136-C432-23D5088A67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5832" y="1982912"/>
            <a:ext cx="6226901" cy="3678149"/>
          </a:xfrm>
        </p:spPr>
        <p:txBody>
          <a:bodyPr>
            <a:normAutofit/>
          </a:bodyPr>
          <a:lstStyle/>
          <a:p>
            <a:pPr algn="just">
              <a:buFont typeface="+mj-lt"/>
              <a:buAutoNum type="arabicPeriod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Observation Method</a:t>
            </a:r>
          </a:p>
          <a:p>
            <a:pPr algn="just">
              <a:buFont typeface="+mj-lt"/>
              <a:buAutoNum type="arabicPeriod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Interview Method</a:t>
            </a:r>
          </a:p>
          <a:p>
            <a:pPr algn="just">
              <a:buFont typeface="+mj-lt"/>
              <a:buAutoNum type="arabicPeriod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History Method</a:t>
            </a:r>
          </a:p>
          <a:p>
            <a:pPr algn="just">
              <a:buFont typeface="+mj-lt"/>
              <a:buAutoNum type="arabicPeriod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Personality Inventory – MMPI &amp; 16PFQ</a:t>
            </a:r>
          </a:p>
          <a:p>
            <a:pPr algn="just">
              <a:buFont typeface="+mj-lt"/>
              <a:buAutoNum type="arabicPeriod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Projection Method- Ink Blot Test &amp; TAT</a:t>
            </a:r>
          </a:p>
        </p:txBody>
      </p:sp>
    </p:spTree>
    <p:extLst>
      <p:ext uri="{BB962C8B-B14F-4D97-AF65-F5344CB8AC3E}">
        <p14:creationId xmlns:p14="http://schemas.microsoft.com/office/powerpoint/2010/main" val="111875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01354A-C2E8-8B39-E69A-D593A6B2D7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836" y="1202075"/>
            <a:ext cx="7900827" cy="5026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12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D218F4-16D9-3C9D-54AE-5FA07EE640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737" y="333375"/>
            <a:ext cx="9298112" cy="61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10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D01FA7-F154-4FD4-833C-74870C952C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0171" y="934949"/>
            <a:ext cx="8702211" cy="529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522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E9A24-FEEE-FCF9-3545-54BC1D58D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48719"/>
          </a:xfrm>
        </p:spPr>
        <p:txBody>
          <a:bodyPr/>
          <a:lstStyle/>
          <a:p>
            <a:r>
              <a:rPr lang="en-I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JOB FIT THEORY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DE7ADDB-3609-2E25-4351-4FCDBB595B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3259777"/>
              </p:ext>
            </p:extLst>
          </p:nvPr>
        </p:nvGraphicFramePr>
        <p:xfrm>
          <a:off x="677862" y="1746607"/>
          <a:ext cx="10829195" cy="455487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95950">
                  <a:extLst>
                    <a:ext uri="{9D8B030D-6E8A-4147-A177-3AD203B41FA5}">
                      <a16:colId xmlns:a16="http://schemas.microsoft.com/office/drawing/2014/main" val="3327815159"/>
                    </a:ext>
                  </a:extLst>
                </a:gridCol>
                <a:gridCol w="3518647">
                  <a:extLst>
                    <a:ext uri="{9D8B030D-6E8A-4147-A177-3AD203B41FA5}">
                      <a16:colId xmlns:a16="http://schemas.microsoft.com/office/drawing/2014/main" val="1048153906"/>
                    </a:ext>
                  </a:extLst>
                </a:gridCol>
                <a:gridCol w="2707299">
                  <a:extLst>
                    <a:ext uri="{9D8B030D-6E8A-4147-A177-3AD203B41FA5}">
                      <a16:colId xmlns:a16="http://schemas.microsoft.com/office/drawing/2014/main" val="2417437540"/>
                    </a:ext>
                  </a:extLst>
                </a:gridCol>
                <a:gridCol w="2707299">
                  <a:extLst>
                    <a:ext uri="{9D8B030D-6E8A-4147-A177-3AD203B41FA5}">
                      <a16:colId xmlns:a16="http://schemas.microsoft.com/office/drawing/2014/main" val="2115587079"/>
                    </a:ext>
                  </a:extLst>
                </a:gridCol>
              </a:tblGrid>
              <a:tr h="681519">
                <a:tc>
                  <a:txBody>
                    <a:bodyPr/>
                    <a:lstStyle/>
                    <a:p>
                      <a:pPr algn="ctr"/>
                      <a:r>
                        <a:rPr lang="en-IN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PREFER MODE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PERSONALITY CHARACTER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OCCUPATION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3976577"/>
                  </a:ext>
                </a:extLst>
              </a:tr>
              <a:tr h="681519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REALISTIC</a:t>
                      </a:r>
                      <a:endParaRPr lang="en-IN" sz="18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They prefer physical activities, they require maximum skill, strength and co-ordination</a:t>
                      </a:r>
                      <a:endParaRPr lang="en-IN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Stable and shy by nature</a:t>
                      </a:r>
                      <a:endParaRPr lang="en-IN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Mechanic, farmer, front line worker</a:t>
                      </a:r>
                      <a:endParaRPr lang="en-IN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4440280"/>
                  </a:ext>
                </a:extLst>
              </a:tr>
              <a:tr h="681519">
                <a:tc>
                  <a:txBody>
                    <a:bodyPr/>
                    <a:lstStyle/>
                    <a:p>
                      <a:pPr marL="457200" algn="ctr" fontAlgn="base">
                        <a:lnSpc>
                          <a:spcPts val="1595"/>
                        </a:lnSpc>
                        <a:spcAft>
                          <a:spcPts val="995"/>
                        </a:spcAft>
                      </a:pPr>
                      <a:r>
                        <a:rPr lang="en-US" sz="1800" b="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INVESTIGATIVE</a:t>
                      </a:r>
                      <a:endParaRPr lang="en-IN" sz="1800" b="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Thinking, organizing, understanding</a:t>
                      </a:r>
                      <a:endParaRPr lang="en-IN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Analytical, independent</a:t>
                      </a:r>
                      <a:endParaRPr lang="en-IN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Mathematician, news reporter, economist, scientist </a:t>
                      </a:r>
                      <a:endParaRPr lang="en-IN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6109811"/>
                  </a:ext>
                </a:extLst>
              </a:tr>
              <a:tr h="681519">
                <a:tc>
                  <a:txBody>
                    <a:bodyPr/>
                    <a:lstStyle/>
                    <a:p>
                      <a:pPr marL="457200" algn="ctr" fontAlgn="base">
                        <a:lnSpc>
                          <a:spcPts val="1595"/>
                        </a:lnSpc>
                        <a:spcAft>
                          <a:spcPts val="995"/>
                        </a:spcAft>
                      </a:pPr>
                      <a:r>
                        <a:rPr lang="en-US" sz="1800" b="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CONVENTIONAL</a:t>
                      </a:r>
                      <a:endParaRPr lang="en-IN" sz="1800" b="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Orderly follow the rules</a:t>
                      </a:r>
                      <a:endParaRPr lang="en-IN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Practical, inflexible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Accountant, banker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5721308"/>
                  </a:ext>
                </a:extLst>
              </a:tr>
              <a:tr h="681519">
                <a:tc>
                  <a:txBody>
                    <a:bodyPr/>
                    <a:lstStyle/>
                    <a:p>
                      <a:pPr marL="457200" algn="ctr" fontAlgn="base">
                        <a:lnSpc>
                          <a:spcPts val="1595"/>
                        </a:lnSpc>
                        <a:spcAft>
                          <a:spcPts val="995"/>
                        </a:spcAft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SOCIAL</a:t>
                      </a:r>
                      <a:endParaRPr lang="en-IN" sz="1800" b="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Helping others, help to develop others</a:t>
                      </a:r>
                      <a:endParaRPr lang="en-IN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Social, friendly, co-operative, understanding</a:t>
                      </a:r>
                      <a:endParaRPr lang="en-IN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Social workers, teacher, counselor</a:t>
                      </a:r>
                      <a:endParaRPr lang="en-IN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671774"/>
                  </a:ext>
                </a:extLst>
              </a:tr>
              <a:tr h="681519">
                <a:tc>
                  <a:txBody>
                    <a:bodyPr/>
                    <a:lstStyle/>
                    <a:p>
                      <a:pPr algn="ctr"/>
                      <a:r>
                        <a:rPr lang="en-IN" sz="18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ARTISTICS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Expressive, creative</a:t>
                      </a:r>
                      <a:endParaRPr lang="en-IN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Imaginative, emotional, impractical</a:t>
                      </a:r>
                      <a:endParaRPr lang="en-IN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Painter, writer, poet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9755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4077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5095F63-3A9C-79A2-BD61-97E2C9761C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83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17FAA-034B-0F43-7FF5-F94624740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204" y="5768940"/>
            <a:ext cx="11315270" cy="970907"/>
          </a:xfrm>
        </p:spPr>
        <p:txBody>
          <a:bodyPr>
            <a:normAutofit/>
          </a:bodyPr>
          <a:lstStyle/>
          <a:p>
            <a:pPr algn="ctr"/>
            <a:r>
              <a:rPr lang="en-IN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RAT- </a:t>
            </a:r>
            <a:r>
              <a:rPr lang="en-IN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Optimist, Take advantages in every situation</a:t>
            </a:r>
            <a:br>
              <a:rPr lang="en-IN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CAT- </a:t>
            </a:r>
            <a:r>
              <a:rPr lang="en-IN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Realistic, Know what you need, Never build castle in air</a:t>
            </a:r>
            <a:endParaRPr lang="en-IN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E37CF2-179F-BAB8-3803-4764C59901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74" y="0"/>
            <a:ext cx="10829723" cy="576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08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8DC05-89AD-2903-8053-C38F91E7A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207" y="5619964"/>
            <a:ext cx="10150867" cy="1159839"/>
          </a:xfrm>
        </p:spPr>
        <p:txBody>
          <a:bodyPr>
            <a:normAutofit/>
          </a:bodyPr>
          <a:lstStyle/>
          <a:p>
            <a:pPr algn="ctr"/>
            <a:r>
              <a:rPr lang="en-IN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SQUIRREL- </a:t>
            </a:r>
            <a:r>
              <a:rPr lang="en-IN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(Left side brain is more active), Analytical, Good in numbers</a:t>
            </a:r>
            <a:br>
              <a:rPr lang="en-IN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DUCK- </a:t>
            </a:r>
            <a:r>
              <a:rPr lang="en-IN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(Right side brain is more active), Good in art and creative, Emotional Intelligence</a:t>
            </a:r>
            <a:endParaRPr lang="en-IN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9DEAD0-BBEE-75E1-53CA-CE46774575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0"/>
            <a:ext cx="11144250" cy="5408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18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B1DA3-5A83-1E36-0527-19A059E28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803" y="246581"/>
            <a:ext cx="6946091" cy="2116476"/>
          </a:xfrm>
        </p:spPr>
        <p:txBody>
          <a:bodyPr>
            <a:normAutofit fontScale="90000"/>
          </a:bodyPr>
          <a:lstStyle/>
          <a:p>
            <a:pPr algn="ctr"/>
            <a:r>
              <a:rPr lang="en-IN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is Personality</a:t>
            </a:r>
            <a:br>
              <a:rPr lang="en-IN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9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81DC5-2C54-C913-4F35-EA62B705AF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802" y="2363056"/>
            <a:ext cx="7141301" cy="4397339"/>
          </a:xfrm>
        </p:spPr>
        <p:txBody>
          <a:bodyPr anchor="ctr">
            <a:normAutofit/>
          </a:bodyPr>
          <a:lstStyle/>
          <a:p>
            <a:pPr algn="just"/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word personality comes from the Latin word </a:t>
            </a:r>
            <a:r>
              <a:rPr lang="e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persona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which means “</a:t>
            </a:r>
            <a:r>
              <a:rPr lang="e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mask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marL="0" indent="0" algn="just">
              <a:buNone/>
            </a:pPr>
            <a:endParaRPr lang="en-I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the sum total of internal and external traits of an individual, which are relatively stable and make the individual different from others.</a:t>
            </a:r>
          </a:p>
          <a:p>
            <a:pPr algn="just"/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sum total of ways in which an individual reacts to and interacts with others. </a:t>
            </a:r>
            <a:endParaRPr lang="en-IN" sz="24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DA1CB5-A6C7-B640-9972-57C93A41B4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054" y="1099335"/>
            <a:ext cx="4619946" cy="469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72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8B958-DE54-EF05-225A-FA4AA31BF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689" y="3429000"/>
            <a:ext cx="10592657" cy="2661008"/>
          </a:xfrm>
        </p:spPr>
        <p:txBody>
          <a:bodyPr>
            <a:normAutofit/>
          </a:bodyPr>
          <a:lstStyle/>
          <a:p>
            <a:pPr algn="ctr"/>
            <a:r>
              <a:rPr lang="en-IN" sz="4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Personality = Behaviour + Attitude +    Perception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521CF7-03E8-D4A9-A568-2388262BF5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608" y="1044508"/>
            <a:ext cx="4959755" cy="2130206"/>
          </a:xfrm>
        </p:spPr>
        <p:txBody>
          <a:bodyPr>
            <a:norm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IN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Personality is about the way of thinking, feeling and behaving. It also involve how a person interact with others.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7D68DB-94EB-0F93-2D29-535B9F11A3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4638" y="0"/>
            <a:ext cx="5647362" cy="373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48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9A0FF-8E14-CB81-2EDA-2FF713376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845906"/>
            <a:ext cx="8596668" cy="1016000"/>
          </a:xfrm>
        </p:spPr>
        <p:txBody>
          <a:bodyPr>
            <a:normAutofit/>
          </a:bodyPr>
          <a:lstStyle/>
          <a:p>
            <a:r>
              <a:rPr lang="en-IN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927C79-40CA-154F-E5B8-2461BE86F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434976"/>
            <a:ext cx="10151628" cy="3472666"/>
          </a:xfrm>
        </p:spPr>
        <p:txBody>
          <a:bodyPr>
            <a:normAutofit/>
          </a:bodyPr>
          <a:lstStyle/>
          <a:p>
            <a:pPr algn="just"/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unique and different from individual to individual.</a:t>
            </a:r>
          </a:p>
          <a:p>
            <a:pPr algn="just"/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refers particularly to persistent qualities of an individual.</a:t>
            </a:r>
          </a:p>
          <a:p>
            <a:pPr algn="just"/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dynamic by nature.</a:t>
            </a:r>
          </a:p>
          <a:p>
            <a:pPr algn="just"/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helps in adjusting the individual with the environment.</a:t>
            </a:r>
          </a:p>
        </p:txBody>
      </p:sp>
    </p:spTree>
    <p:extLst>
      <p:ext uri="{BB962C8B-B14F-4D97-AF65-F5344CB8AC3E}">
        <p14:creationId xmlns:p14="http://schemas.microsoft.com/office/powerpoint/2010/main" val="238204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B042F-9AD2-53E1-A3D1-A799045AB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54914"/>
            <a:ext cx="11136590" cy="872502"/>
          </a:xfrm>
        </p:spPr>
        <p:txBody>
          <a:bodyPr>
            <a:normAutofit/>
          </a:bodyPr>
          <a:lstStyle/>
          <a:p>
            <a:r>
              <a:rPr lang="en-IN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DETERMINANTS OF PERSONALITY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0EAFB-E2E6-2ACB-D065-6D8F02052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28799"/>
            <a:ext cx="4727497" cy="2481209"/>
          </a:xfrm>
        </p:spPr>
        <p:txBody>
          <a:bodyPr>
            <a:normAutofit/>
          </a:bodyPr>
          <a:lstStyle/>
          <a:p>
            <a:pPr algn="just"/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Heredity</a:t>
            </a:r>
          </a:p>
          <a:p>
            <a:pPr algn="just"/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Family</a:t>
            </a:r>
          </a:p>
          <a:p>
            <a:pPr algn="just"/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</a:t>
            </a:r>
          </a:p>
          <a:p>
            <a:pPr algn="just"/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Socialization Process</a:t>
            </a:r>
          </a:p>
          <a:p>
            <a:pPr algn="just"/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Situational Consideration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0969CD-1409-D5D8-9CFD-2A225402C3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1365" y="1160980"/>
            <a:ext cx="3211602" cy="29601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2DD7CA-CA29-59A1-E1DA-7790B95916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2225" y="1388410"/>
            <a:ext cx="2739775" cy="26287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9E430E-0A77-AA33-AAFF-CD1CDF1181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764" y="4254662"/>
            <a:ext cx="3565133" cy="26084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0D0210-54CC-C409-8134-4AF7220682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0431" y="4376790"/>
            <a:ext cx="3431569" cy="24812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AB9C2FD-4C82-875E-88EF-E948574691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376791"/>
            <a:ext cx="3565133" cy="248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36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24E01-C223-E72F-3811-0CD12E4F2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77402"/>
            <a:ext cx="8596668" cy="965770"/>
          </a:xfrm>
        </p:spPr>
        <p:txBody>
          <a:bodyPr>
            <a:normAutofit/>
          </a:bodyPr>
          <a:lstStyle/>
          <a:p>
            <a:r>
              <a:rPr lang="en-IN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PERSONALITY TRAIT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718DF3-8706-F6BE-9F45-5F2332BF8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581" y="1058237"/>
            <a:ext cx="11620071" cy="5661061"/>
          </a:xfrm>
        </p:spPr>
        <p:txBody>
          <a:bodyPr/>
          <a:lstStyle/>
          <a:p>
            <a:pPr algn="ctr">
              <a:buFont typeface="Wingdings" panose="05000000000000000000" pitchFamily="2" charset="2"/>
              <a:buChar char="q"/>
            </a:pP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>
              <a:buFont typeface="Wingdings" panose="05000000000000000000" pitchFamily="2" charset="2"/>
              <a:buChar char="q"/>
            </a:pP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>
              <a:buFont typeface="Wingdings" panose="05000000000000000000" pitchFamily="2" charset="2"/>
              <a:buChar char="q"/>
            </a:pP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>
              <a:buFont typeface="Wingdings" panose="05000000000000000000" pitchFamily="2" charset="2"/>
              <a:buChar char="q"/>
            </a:pP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>
              <a:buFont typeface="Wingdings" panose="05000000000000000000" pitchFamily="2" charset="2"/>
              <a:buChar char="q"/>
            </a:pP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The characteristic or feature in a person which describes him and makes him different from others. </a:t>
            </a:r>
          </a:p>
          <a:p>
            <a:pPr marL="0" indent="0" algn="just">
              <a:buNone/>
            </a:pP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4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Personality traits are characteristics and qualities that help define you as a unique individual.</a:t>
            </a:r>
          </a:p>
          <a:p>
            <a:pPr marL="0" indent="0" algn="ctr">
              <a:buNone/>
            </a:pPr>
            <a:endParaRPr lang="en-IN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0F3A63-FFED-A7BB-4F4E-A33A03C3FE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7730" y="1243172"/>
            <a:ext cx="5157627" cy="192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75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4537</TotalTime>
  <Words>1020</Words>
  <Application>Microsoft Office PowerPoint</Application>
  <PresentationFormat>Widescreen</PresentationFormat>
  <Paragraphs>145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Algerian</vt:lpstr>
      <vt:lpstr>Arial</vt:lpstr>
      <vt:lpstr>Bodoni MT</vt:lpstr>
      <vt:lpstr>Calibri</vt:lpstr>
      <vt:lpstr>Times New Roman</vt:lpstr>
      <vt:lpstr>Trebuchet MS</vt:lpstr>
      <vt:lpstr>Wingdings</vt:lpstr>
      <vt:lpstr>Wingdings 3</vt:lpstr>
      <vt:lpstr>Facet</vt:lpstr>
      <vt:lpstr>PERSONALITY</vt:lpstr>
      <vt:lpstr>FROG- Straightforward, Honest, Confident, Reliable, Trustworthy HORSE- Analytical mind, Critical mind</vt:lpstr>
      <vt:lpstr>RAT- Optimist, Take advantages in every situation CAT- Realistic, Know what you need, Never build castle in air</vt:lpstr>
      <vt:lpstr>SQUIRREL- (Left side brain is more active), Analytical, Good in numbers DUCK- (Right side brain is more active), Good in art and creative, Emotional Intelligence</vt:lpstr>
      <vt:lpstr>What is Personality ?</vt:lpstr>
      <vt:lpstr>Personality = Behaviour + Attitude +    Perception</vt:lpstr>
      <vt:lpstr>NATURE</vt:lpstr>
      <vt:lpstr>DETERMINANTS OF PERSONALITY</vt:lpstr>
      <vt:lpstr>PERSONALITY TRAIT</vt:lpstr>
      <vt:lpstr>THEORIES OF PERSONALITY</vt:lpstr>
      <vt:lpstr>A. TRAIT THEORY</vt:lpstr>
      <vt:lpstr>Continue…</vt:lpstr>
      <vt:lpstr>B. PSYCHOANALYTIC THEORIES</vt:lpstr>
      <vt:lpstr>C. HUMANISTIC THEORIES</vt:lpstr>
      <vt:lpstr>Continue..</vt:lpstr>
      <vt:lpstr>D. SOCIAL LEARNING THEORIES</vt:lpstr>
      <vt:lpstr>BIG FIVE MODEL- D W Fiske</vt:lpstr>
      <vt:lpstr>MYERS BRIGGS TYPE INDICATOR  (MBTI MODEL) – Katherine Briggs &amp; Isable Briggs Myers</vt:lpstr>
      <vt:lpstr>OTHER PERSONALITY TRAITS</vt:lpstr>
      <vt:lpstr>PERSONALITY TEST</vt:lpstr>
      <vt:lpstr>PowerPoint Presentation</vt:lpstr>
      <vt:lpstr>PowerPoint Presentation</vt:lpstr>
      <vt:lpstr>PowerPoint Presentation</vt:lpstr>
      <vt:lpstr>JOB FIT THEORY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PERSONALITY </dc:title>
  <dc:creator>Deepti Mishra</dc:creator>
  <cp:lastModifiedBy>Deepti Mishra</cp:lastModifiedBy>
  <cp:revision>29</cp:revision>
  <dcterms:created xsi:type="dcterms:W3CDTF">2022-05-05T06:10:07Z</dcterms:created>
  <dcterms:modified xsi:type="dcterms:W3CDTF">2022-10-12T10:56:53Z</dcterms:modified>
</cp:coreProperties>
</file>