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9507200" cy="146304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presProps" Target="presProps.xml"/>
  <Relationship Id="rId23" Type="http://schemas.openxmlformats.org/officeDocument/2006/relationships/viewProps" Target="viewProps.xml"/>
  <Relationship Id="rId24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7767257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f83b3d2d5020c265aa6c575388a576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624ec17f09e893186028608e19dfb3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d604a384f92e7880516b2e936e09814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fd45e99525acd1234615ff3bd272829a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25df204fd7a4ea2c8162f7efbefe2a1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079b5e692a57a190a9e8fe55935e61b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00f502556d9a368b2b2194d3cae9c54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35e87f1fca54426f3b2fa895e28d345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22fa92cccfc25aa1a8e3519e6c57474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287b1849c50afa95af7efcfe3c3645d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911f83e3b1b375493e31298a60730b4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82ef01137e5fa03cb4f359f5b6f4156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e39a024591942dee6e5f316299740e0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51b3a9ae1ce70b81d3c4700a75a7574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03859184ab46d3c845d4038fbb6954a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d63d2b401443ef178b39e22dd0d60982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8fcf1083df29bf5eb3f54399b46c540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6081b48808619353262c1979e43b9b1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2272d9ba8d9807c4db654ef1c11964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9507200" cy="14630400"/>
          <a:chOff x="0" y="0"/>
          <a:chExt cx="19507200" cy="14630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9507200" cy="14630400"/>
          <a:chOff x="0" y="0"/>
          <a:chExt cx="19507200" cy="14630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9507200" cy="14630400"/>
          <a:chOff x="0" y="0"/>
          <a:chExt cx="19507200" cy="14630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9507200" cy="14630400"/>
          <a:chOff x="0" y="0"/>
          <a:chExt cx="19507200" cy="14630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9507200" cy="14630400"/>
          <a:chOff x="0" y="0"/>
          <a:chExt cx="19507200" cy="14630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9507200" cy="14630400"/>
          <a:chOff x="0" y="0"/>
          <a:chExt cx="19507200" cy="14630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9507200" cy="14630400"/>
          <a:chOff x="0" y="0"/>
          <a:chExt cx="19507200" cy="14630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9507200" cy="14630400"/>
          <a:chOff x="0" y="0"/>
          <a:chExt cx="19507200" cy="14630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9507200" cy="14630400"/>
          <a:chOff x="0" y="0"/>
          <a:chExt cx="19507200" cy="14630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9507200" cy="14630400"/>
          <a:chOff x="0" y="0"/>
          <a:chExt cx="19507200" cy="14630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9507200" cy="14630400"/>
          <a:chOff x="0" y="0"/>
          <a:chExt cx="19507200" cy="14630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9507200" cy="14630400"/>
          <a:chOff x="0" y="0"/>
          <a:chExt cx="19507200" cy="14630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9507200" cy="14630400"/>
          <a:chOff x="0" y="0"/>
          <a:chExt cx="19507200" cy="14630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9507200" cy="14630400"/>
          <a:chOff x="0" y="0"/>
          <a:chExt cx="19507200" cy="14630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9507200" cy="14630400"/>
          <a:chOff x="0" y="0"/>
          <a:chExt cx="19507200" cy="14630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9507200" cy="14630400"/>
          <a:chOff x="0" y="0"/>
          <a:chExt cx="19507200" cy="14630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9507200" cy="14630400"/>
          <a:chOff x="0" y="0"/>
          <a:chExt cx="19507200" cy="14630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9507200" cy="14630400"/>
          <a:chOff x="0" y="0"/>
          <a:chExt cx="19507200" cy="14630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9507200" cy="14630400"/>
          <a:chOff x="0" y="0"/>
          <a:chExt cx="19507200" cy="146304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41">
  <a:themeElements>
    <a:clrScheme name="Theme4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19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2023-07-06T15:11:36Z</dcterms:created>
  <dcterms:modified xsi:type="dcterms:W3CDTF">2023-07-06T15:11:36Z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