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9507200" cy="146304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presProps" Target="presProps.xml"/>
  <Relationship Id="rId38" Type="http://schemas.openxmlformats.org/officeDocument/2006/relationships/viewProps" Target="viewProps.xml"/>
  <Relationship Id="rId39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771406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cbffdaadb7ac281b3bbb38bb370b4a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9f6a154783eb65369f0531640741d810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8c9986e31ae7b7aa9830a8c35fcbd811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d19837fa9778227f634f911ec0be7a12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14094801d31b78acbf1413036ef4fdd13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d2f19218552ab1ec557db27a28cfea14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c0bfcd48e70fd423f54e60998b3da015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35c4a425273acf873104cb63820ac616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d2206fa8c4c6dc5f16c2cbe6d23d3a517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d8df86f4cab2b2ae77da83a4bed96c618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558aed4a2976d7c7f1cc6909aaa7131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97aa74738ab7aec7dbd0f59fd1ffa9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8116de662e6577066b0a9a9c621320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039f2a2733b65e1fec328e7a2d0743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ade00c23a9cdcc6460265a2ed551372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f33dde77c5cdd31b08a0c39946abda423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422259db39e4f1e63e7cd55914899e2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a7cac0655cdb0d7071dcf1b7614b3925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734e32400fee6caa1c3744fcc15d8c2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221bb0a26be55e599342ee3b5059c02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d7df5ff5914c35f92c9ae7e8bb40382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ca5a275615529fd3c7db359daf926e72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d7baec3b6ecd660f88870f0d9aec29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566c549a9e5805c8652395816876d1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94dc55a12410faf12d8e3b1f47d6643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b27cc53306bdcf9e7ee7b24e0d42ed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77f997c87aa3472d1f721c2d18c4247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a05e7a7d0ea0789d75dfdd6c7a7e9d33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f36536b5414acd922f752703d9810cb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f0e901f7d5d3008bd2edd50e165cf545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73d038050daf51ed723a481ffe8f3c6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25968362acb3d640bbcbd95230caf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97612e17bde27eee60ea038457c058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a9f034beefb35563461c25077ba256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9507200" cy="14630400"/>
          <a:chOff x="0" y="0"/>
          <a:chExt cx="19507200" cy="14630400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07200" cy="14630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57">
  <a:themeElements>
    <a:clrScheme name="Theme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34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2023-07-07T02:42:56Z</dcterms:created>
  <dcterms:modified xsi:type="dcterms:W3CDTF">2023-07-07T02:42:56Z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