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08894203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908894203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8894203f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8894203f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08894203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08894203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8894203f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8894203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08894203f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08894203f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08894203f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08894203f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08894203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08894203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08894203f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08894203f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08894203f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08894203f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8894203f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8894203f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anilaggrawal.com/ij/vol_001_no_001/paper003.html#:~:text=Poroscopy%20is%20a%20method%20of,by%20Edmond%20Locard%20in%201912." TargetMode="External"/><Relationship Id="rId4" Type="http://schemas.openxmlformats.org/officeDocument/2006/relationships/hyperlink" Target="https://www.researchgate.net/" TargetMode="External"/><Relationship Id="rId5" Type="http://schemas.openxmlformats.org/officeDocument/2006/relationships/hyperlink" Target="https://ncrb.gov.in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BASICS OF FINGERPRINTING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SIGNIFICANCE OF POROSCOPY AND EDGEOSCOPY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Sources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https://www.anilaggrawal.com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https://www.researchgate.net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https://ncrb.gov.in/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271500" y="449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What is poroscopy ?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Poroscopy is a method of personal identification through the comparison of the impressions of sweat pores 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 was discovered and developed by Edmond Locard in 1912.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s</a:t>
            </a: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howed that the sweat pores are permanent, immutable, and individual.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Locard proposed factors for the analysis of the pores for personal identification. These factors include: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number and frequency of pores,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distance between two continuous pores or interspacing,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</a:pPr>
            <a:r>
              <a:rPr lang="en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size, shape, and position of the pores on the ridge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Advantages of poroscopy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to establish the identity or otherwise of individuals when available ridges do not provide sufficient ridge characteristi</a:t>
            </a: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highlight>
                <a:srgbClr val="FCFCFC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526775" y="3832750"/>
            <a:ext cx="42450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icture taken through stereo-microscope using a digital micro camera showing individual types of pores in a rolled impression.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946" y="641775"/>
            <a:ext cx="3902654" cy="30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562125" y="3400900"/>
            <a:ext cx="8052600" cy="8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photomicrographic image of rolled friction ridge impressions showing different shapes of the sweat pores.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25" y="935975"/>
            <a:ext cx="8052524" cy="22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632325" y="3892750"/>
            <a:ext cx="7884000" cy="6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photomicrographic image of rolled friction ridge impressions showing different positions (middle and periphery) of pores.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400" y="284750"/>
            <a:ext cx="7883876" cy="335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Drawbacks of Poroscopy 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sufficient and systematic data about the various aspects of sweat pores, such as shape, size, position and interspacing frequency etc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sweat pores may not always appear in latent/inked impressions.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microscopic nature restricts the fingerprint experts to give proper attention to examine their details and to use them for identification purposes.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9900"/>
              </a:solidFill>
              <a:highlight>
                <a:srgbClr val="F5FF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9900"/>
              </a:solidFill>
              <a:highlight>
                <a:srgbClr val="F5FF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0000"/>
              </a:solidFill>
              <a:highlight>
                <a:srgbClr val="F5FF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330000"/>
              </a:solidFill>
              <a:highlight>
                <a:srgbClr val="F5FFFA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What is Edgeoscopy ?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Edgeoscopy is a method of identification through the examination of the unique details and characteristics found along the edges of individual fingerprint ridges.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Characteristics are the result of the </a:t>
            </a:r>
            <a:r>
              <a:rPr lang="en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alignment and shape of the individual ridge units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the relationship between them, as well as the </a:t>
            </a:r>
            <a:r>
              <a:rPr lang="en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effects of pores that are close to the edge of the ridges.</a:t>
            </a:r>
            <a:endParaRPr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shapes are useful when quality of the friction ridges found in both the latent fingerprint and the exemplar print is high. 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method was pioneered by </a:t>
            </a:r>
            <a:r>
              <a:rPr lang="en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Salil Chatterjee</a:t>
            </a: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1962.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1835875" y="3963700"/>
            <a:ext cx="4657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Showing poroscopy count and comparison with the help of count tool.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950" y="284950"/>
            <a:ext cx="4657725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sufficient and systematic data about various aspects of edge details like as shape,position, and frequency, etc.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Drawbacks of Edgeoscopy 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