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80" autoAdjust="0"/>
    <p:restoredTop sz="94660"/>
  </p:normalViewPr>
  <p:slideViewPr>
    <p:cSldViewPr>
      <p:cViewPr varScale="1">
        <p:scale>
          <a:sx n="62" d="100"/>
          <a:sy n="62" d="100"/>
        </p:scale>
        <p:origin x="172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D2F9A4-01D9-40A3-A9A0-077ED36F8459}" type="doc">
      <dgm:prSet loTypeId="urn:microsoft.com/office/officeart/2005/8/layout/hierarchy2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47F720B-1329-4F67-8A85-C6C43D39731C}">
      <dgm:prSet phldrT="[Text]" custT="1"/>
      <dgm:spPr/>
      <dgm:t>
        <a:bodyPr/>
        <a:lstStyle/>
        <a:p>
          <a:r>
            <a:rPr lang="en-US" sz="2000">
              <a:latin typeface="Times New Roman" pitchFamily="18" charset="0"/>
              <a:cs typeface="Times New Roman" pitchFamily="18" charset="0"/>
            </a:rPr>
            <a:t>GROUP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DD5DCEB0-481D-4529-A3F9-490142C282FC}" type="parTrans" cxnId="{AEFECFDA-BDFE-4435-B4CC-98B3CD512252}">
      <dgm:prSet/>
      <dgm:spPr/>
      <dgm:t>
        <a:bodyPr/>
        <a:lstStyle/>
        <a:p>
          <a:endParaRPr lang="en-US"/>
        </a:p>
      </dgm:t>
    </dgm:pt>
    <dgm:pt modelId="{1234E8AB-5F48-4869-865F-E6240B917FCE}" type="sibTrans" cxnId="{AEFECFDA-BDFE-4435-B4CC-98B3CD512252}">
      <dgm:prSet/>
      <dgm:spPr/>
      <dgm:t>
        <a:bodyPr/>
        <a:lstStyle/>
        <a:p>
          <a:endParaRPr lang="en-US"/>
        </a:p>
      </dgm:t>
    </dgm:pt>
    <dgm:pt modelId="{8D924B65-D156-44A4-963A-CB3731583D48}">
      <dgm:prSet phldrT="[Text]" custT="1"/>
      <dgm:spPr/>
      <dgm:t>
        <a:bodyPr/>
        <a:lstStyle/>
        <a:p>
          <a:r>
            <a:rPr lang="en-US" sz="1800">
              <a:latin typeface="Times New Roman" pitchFamily="18" charset="0"/>
              <a:cs typeface="Times New Roman" pitchFamily="18" charset="0"/>
            </a:rPr>
            <a:t>FORMAL GROUP &amp; INFORMAL GROUP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D9B51B6A-BE94-4AA4-8FD8-FEFED9BD8CBC}" type="parTrans" cxnId="{EDB4C3A3-360F-4CB3-AFFE-4D6248635D60}">
      <dgm:prSet/>
      <dgm:spPr/>
      <dgm:t>
        <a:bodyPr/>
        <a:lstStyle/>
        <a:p>
          <a:endParaRPr lang="en-US"/>
        </a:p>
      </dgm:t>
    </dgm:pt>
    <dgm:pt modelId="{791DBD71-8AE6-4B54-BA7F-389284B85860}" type="sibTrans" cxnId="{EDB4C3A3-360F-4CB3-AFFE-4D6248635D60}">
      <dgm:prSet/>
      <dgm:spPr/>
      <dgm:t>
        <a:bodyPr/>
        <a:lstStyle/>
        <a:p>
          <a:endParaRPr lang="en-US"/>
        </a:p>
      </dgm:t>
    </dgm:pt>
    <dgm:pt modelId="{75D8766C-FBFD-4B90-8519-2C5752AF7FCF}">
      <dgm:prSet phldrT="[Text]" custT="1"/>
      <dgm:spPr/>
      <dgm:t>
        <a:bodyPr/>
        <a:lstStyle/>
        <a:p>
          <a:r>
            <a:rPr lang="en-US" sz="1800" dirty="0">
              <a:latin typeface="Times New Roman" pitchFamily="18" charset="0"/>
              <a:cs typeface="Times New Roman" pitchFamily="18" charset="0"/>
            </a:rPr>
            <a:t>(formal)</a:t>
          </a:r>
        </a:p>
        <a:p>
          <a:r>
            <a:rPr lang="en-US" sz="1800" dirty="0">
              <a:latin typeface="Times New Roman" pitchFamily="18" charset="0"/>
              <a:cs typeface="Times New Roman" pitchFamily="18" charset="0"/>
            </a:rPr>
            <a:t>STANDING TASK GROUP &amp; TASK GROUP</a:t>
          </a:r>
        </a:p>
      </dgm:t>
    </dgm:pt>
    <dgm:pt modelId="{D5E54C50-B351-4960-9506-A4B1C6ED63E6}" type="parTrans" cxnId="{D2D95D97-2FD8-4EEA-94DE-E9C0D6DC62EA}">
      <dgm:prSet/>
      <dgm:spPr/>
      <dgm:t>
        <a:bodyPr/>
        <a:lstStyle/>
        <a:p>
          <a:endParaRPr lang="en-US"/>
        </a:p>
      </dgm:t>
    </dgm:pt>
    <dgm:pt modelId="{F629B298-6B65-40E0-BB28-30A95685AE1D}" type="sibTrans" cxnId="{D2D95D97-2FD8-4EEA-94DE-E9C0D6DC62EA}">
      <dgm:prSet/>
      <dgm:spPr/>
      <dgm:t>
        <a:bodyPr/>
        <a:lstStyle/>
        <a:p>
          <a:endParaRPr lang="en-US"/>
        </a:p>
      </dgm:t>
    </dgm:pt>
    <dgm:pt modelId="{B9C671E9-0071-4E9E-A13E-97EF9D6034ED}">
      <dgm:prSet phldrT="[Text]" custT="1"/>
      <dgm:spPr/>
      <dgm:t>
        <a:bodyPr/>
        <a:lstStyle/>
        <a:p>
          <a:r>
            <a:rPr lang="en-US" sz="1800" dirty="0">
              <a:latin typeface="Times New Roman" pitchFamily="18" charset="0"/>
              <a:cs typeface="Times New Roman" pitchFamily="18" charset="0"/>
            </a:rPr>
            <a:t>(informal)</a:t>
          </a:r>
        </a:p>
        <a:p>
          <a:r>
            <a:rPr lang="en-US" sz="1800" dirty="0">
              <a:latin typeface="Times New Roman" pitchFamily="18" charset="0"/>
              <a:cs typeface="Times New Roman" pitchFamily="18" charset="0"/>
            </a:rPr>
            <a:t>INTEREST GROUP, FRIENDSHIP GROUP &amp; REFERENCE GROUP</a:t>
          </a:r>
        </a:p>
      </dgm:t>
    </dgm:pt>
    <dgm:pt modelId="{A1184A54-F2B4-490C-B601-ABFF5ACA8268}" type="parTrans" cxnId="{2F907F96-2B2D-444D-9E31-947CE6186E04}">
      <dgm:prSet/>
      <dgm:spPr/>
      <dgm:t>
        <a:bodyPr/>
        <a:lstStyle/>
        <a:p>
          <a:endParaRPr lang="en-US"/>
        </a:p>
      </dgm:t>
    </dgm:pt>
    <dgm:pt modelId="{0C9D3FBB-C26A-45D9-B1D2-D7EA5F5712FC}" type="sibTrans" cxnId="{2F907F96-2B2D-444D-9E31-947CE6186E04}">
      <dgm:prSet/>
      <dgm:spPr/>
      <dgm:t>
        <a:bodyPr/>
        <a:lstStyle/>
        <a:p>
          <a:endParaRPr lang="en-US"/>
        </a:p>
      </dgm:t>
    </dgm:pt>
    <dgm:pt modelId="{B69660CF-6478-4D64-ACB9-FD07B8561F24}">
      <dgm:prSet phldrT="[Text]" custT="1"/>
      <dgm:spPr/>
      <dgm:t>
        <a:bodyPr/>
        <a:lstStyle/>
        <a:p>
          <a:r>
            <a:rPr lang="en-US" sz="1800">
              <a:latin typeface="Times New Roman" pitchFamily="18" charset="0"/>
              <a:cs typeface="Times New Roman" pitchFamily="18" charset="0"/>
            </a:rPr>
            <a:t>CLOSED GROUP &amp; OPENED GROUP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B655073B-70B3-4059-8370-F46A0A265F78}" type="parTrans" cxnId="{4130B05D-84CF-4B56-832F-CCBCD10CE145}">
      <dgm:prSet/>
      <dgm:spPr/>
      <dgm:t>
        <a:bodyPr/>
        <a:lstStyle/>
        <a:p>
          <a:endParaRPr lang="en-US"/>
        </a:p>
      </dgm:t>
    </dgm:pt>
    <dgm:pt modelId="{6BB76190-802E-44A8-BCA5-C15B5C3D0D53}" type="sibTrans" cxnId="{4130B05D-84CF-4B56-832F-CCBCD10CE145}">
      <dgm:prSet/>
      <dgm:spPr/>
      <dgm:t>
        <a:bodyPr/>
        <a:lstStyle/>
        <a:p>
          <a:endParaRPr lang="en-US"/>
        </a:p>
      </dgm:t>
    </dgm:pt>
    <dgm:pt modelId="{E2D664D1-57DA-42EF-80CC-4A67D9C52FA1}">
      <dgm:prSet custT="1"/>
      <dgm:spPr/>
      <dgm:t>
        <a:bodyPr/>
        <a:lstStyle/>
        <a:p>
          <a:r>
            <a:rPr lang="en-US" sz="1800">
              <a:latin typeface="Times New Roman" pitchFamily="18" charset="0"/>
              <a:cs typeface="Times New Roman" pitchFamily="18" charset="0"/>
            </a:rPr>
            <a:t>INGROUP &amp; OUTGROUP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0C905CA3-F352-421E-9461-164F5DEA88DB}" type="parTrans" cxnId="{A522517C-85C0-49BC-95B2-EFFE134CCEDA}">
      <dgm:prSet/>
      <dgm:spPr/>
      <dgm:t>
        <a:bodyPr/>
        <a:lstStyle/>
        <a:p>
          <a:endParaRPr lang="en-US"/>
        </a:p>
      </dgm:t>
    </dgm:pt>
    <dgm:pt modelId="{F84A9BE9-8CAD-4B4F-B8E8-1CD4860A0521}" type="sibTrans" cxnId="{A522517C-85C0-49BC-95B2-EFFE134CCEDA}">
      <dgm:prSet/>
      <dgm:spPr/>
      <dgm:t>
        <a:bodyPr/>
        <a:lstStyle/>
        <a:p>
          <a:endParaRPr lang="en-US"/>
        </a:p>
      </dgm:t>
    </dgm:pt>
    <dgm:pt modelId="{2E5A67E8-C8CF-48E7-8BFA-4AB4FFED110D}" type="pres">
      <dgm:prSet presAssocID="{C3D2F9A4-01D9-40A3-A9A0-077ED36F845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F14F4BD-9EFE-4889-9B97-D38E8C780E71}" type="pres">
      <dgm:prSet presAssocID="{547F720B-1329-4F67-8A85-C6C43D39731C}" presName="root1" presStyleCnt="0"/>
      <dgm:spPr/>
    </dgm:pt>
    <dgm:pt modelId="{E3D7A118-DB23-4E04-8E3B-5772CA7F2384}" type="pres">
      <dgm:prSet presAssocID="{547F720B-1329-4F67-8A85-C6C43D39731C}" presName="LevelOneTextNode" presStyleLbl="node0" presStyleIdx="0" presStyleCnt="1" custScaleX="70982" custScaleY="61283">
        <dgm:presLayoutVars>
          <dgm:chPref val="3"/>
        </dgm:presLayoutVars>
      </dgm:prSet>
      <dgm:spPr/>
    </dgm:pt>
    <dgm:pt modelId="{9FF65C24-517D-41A2-9AAE-10E6B8A3A550}" type="pres">
      <dgm:prSet presAssocID="{547F720B-1329-4F67-8A85-C6C43D39731C}" presName="level2hierChild" presStyleCnt="0"/>
      <dgm:spPr/>
    </dgm:pt>
    <dgm:pt modelId="{C0199852-BE35-4F38-9939-419F25CD1F92}" type="pres">
      <dgm:prSet presAssocID="{0C905CA3-F352-421E-9461-164F5DEA88DB}" presName="conn2-1" presStyleLbl="parChTrans1D2" presStyleIdx="0" presStyleCnt="3"/>
      <dgm:spPr/>
    </dgm:pt>
    <dgm:pt modelId="{DCA79295-397A-4D49-AD5E-351A0B7624D2}" type="pres">
      <dgm:prSet presAssocID="{0C905CA3-F352-421E-9461-164F5DEA88DB}" presName="connTx" presStyleLbl="parChTrans1D2" presStyleIdx="0" presStyleCnt="3"/>
      <dgm:spPr/>
    </dgm:pt>
    <dgm:pt modelId="{A0A7FB7C-FD25-43EC-805D-DD2E2568AE57}" type="pres">
      <dgm:prSet presAssocID="{E2D664D1-57DA-42EF-80CC-4A67D9C52FA1}" presName="root2" presStyleCnt="0"/>
      <dgm:spPr/>
    </dgm:pt>
    <dgm:pt modelId="{5B151299-07C7-4A5C-9DA4-55C831B673AD}" type="pres">
      <dgm:prSet presAssocID="{E2D664D1-57DA-42EF-80CC-4A67D9C52FA1}" presName="LevelTwoTextNode" presStyleLbl="node2" presStyleIdx="0" presStyleCnt="3" custScaleY="74068">
        <dgm:presLayoutVars>
          <dgm:chPref val="3"/>
        </dgm:presLayoutVars>
      </dgm:prSet>
      <dgm:spPr/>
    </dgm:pt>
    <dgm:pt modelId="{D546D873-5EBC-47DF-8C65-4589342984B9}" type="pres">
      <dgm:prSet presAssocID="{E2D664D1-57DA-42EF-80CC-4A67D9C52FA1}" presName="level3hierChild" presStyleCnt="0"/>
      <dgm:spPr/>
    </dgm:pt>
    <dgm:pt modelId="{40B4B866-A5D9-47FA-B326-33BC897978B4}" type="pres">
      <dgm:prSet presAssocID="{D9B51B6A-BE94-4AA4-8FD8-FEFED9BD8CBC}" presName="conn2-1" presStyleLbl="parChTrans1D2" presStyleIdx="1" presStyleCnt="3"/>
      <dgm:spPr/>
    </dgm:pt>
    <dgm:pt modelId="{F3868DAE-6161-431A-B569-D9C6122F6EFF}" type="pres">
      <dgm:prSet presAssocID="{D9B51B6A-BE94-4AA4-8FD8-FEFED9BD8CBC}" presName="connTx" presStyleLbl="parChTrans1D2" presStyleIdx="1" presStyleCnt="3"/>
      <dgm:spPr/>
    </dgm:pt>
    <dgm:pt modelId="{C3E494E8-1B5C-44C4-B35A-FEAB88491A52}" type="pres">
      <dgm:prSet presAssocID="{8D924B65-D156-44A4-963A-CB3731583D48}" presName="root2" presStyleCnt="0"/>
      <dgm:spPr/>
    </dgm:pt>
    <dgm:pt modelId="{83F66E35-C7D1-4587-85B4-06E02AEEEDC3}" type="pres">
      <dgm:prSet presAssocID="{8D924B65-D156-44A4-963A-CB3731583D48}" presName="LevelTwoTextNode" presStyleLbl="node2" presStyleIdx="1" presStyleCnt="3" custScaleY="105810">
        <dgm:presLayoutVars>
          <dgm:chPref val="3"/>
        </dgm:presLayoutVars>
      </dgm:prSet>
      <dgm:spPr/>
    </dgm:pt>
    <dgm:pt modelId="{D6B9B248-D629-451B-914C-3FB52429724D}" type="pres">
      <dgm:prSet presAssocID="{8D924B65-D156-44A4-963A-CB3731583D48}" presName="level3hierChild" presStyleCnt="0"/>
      <dgm:spPr/>
    </dgm:pt>
    <dgm:pt modelId="{BB8D2433-2364-4C4F-A1BB-3501EB3D1AC3}" type="pres">
      <dgm:prSet presAssocID="{D5E54C50-B351-4960-9506-A4B1C6ED63E6}" presName="conn2-1" presStyleLbl="parChTrans1D3" presStyleIdx="0" presStyleCnt="2"/>
      <dgm:spPr/>
    </dgm:pt>
    <dgm:pt modelId="{C8EBFEA2-4D3C-4A27-A795-F85AFAC1D11D}" type="pres">
      <dgm:prSet presAssocID="{D5E54C50-B351-4960-9506-A4B1C6ED63E6}" presName="connTx" presStyleLbl="parChTrans1D3" presStyleIdx="0" presStyleCnt="2"/>
      <dgm:spPr/>
    </dgm:pt>
    <dgm:pt modelId="{08BB03E9-8B94-48FF-9621-E588C812E10C}" type="pres">
      <dgm:prSet presAssocID="{75D8766C-FBFD-4B90-8519-2C5752AF7FCF}" presName="root2" presStyleCnt="0"/>
      <dgm:spPr/>
    </dgm:pt>
    <dgm:pt modelId="{1507C95C-72C1-423D-B301-C58F2E464BB9}" type="pres">
      <dgm:prSet presAssocID="{75D8766C-FBFD-4B90-8519-2C5752AF7FCF}" presName="LevelTwoTextNode" presStyleLbl="node3" presStyleIdx="0" presStyleCnt="2" custScaleX="103108" custScaleY="185276" custLinFactNeighborX="452">
        <dgm:presLayoutVars>
          <dgm:chPref val="3"/>
        </dgm:presLayoutVars>
      </dgm:prSet>
      <dgm:spPr/>
    </dgm:pt>
    <dgm:pt modelId="{33452A0E-1BB9-45DC-A541-45DAE06754BA}" type="pres">
      <dgm:prSet presAssocID="{75D8766C-FBFD-4B90-8519-2C5752AF7FCF}" presName="level3hierChild" presStyleCnt="0"/>
      <dgm:spPr/>
    </dgm:pt>
    <dgm:pt modelId="{2205F0BC-9502-4401-B110-3124C652A9A9}" type="pres">
      <dgm:prSet presAssocID="{A1184A54-F2B4-490C-B601-ABFF5ACA8268}" presName="conn2-1" presStyleLbl="parChTrans1D3" presStyleIdx="1" presStyleCnt="2"/>
      <dgm:spPr/>
    </dgm:pt>
    <dgm:pt modelId="{3DA9B82E-C256-486E-A091-A5384F7C12FC}" type="pres">
      <dgm:prSet presAssocID="{A1184A54-F2B4-490C-B601-ABFF5ACA8268}" presName="connTx" presStyleLbl="parChTrans1D3" presStyleIdx="1" presStyleCnt="2"/>
      <dgm:spPr/>
    </dgm:pt>
    <dgm:pt modelId="{00D6D5B3-87FC-4649-8459-87BFBA06F995}" type="pres">
      <dgm:prSet presAssocID="{B9C671E9-0071-4E9E-A13E-97EF9D6034ED}" presName="root2" presStyleCnt="0"/>
      <dgm:spPr/>
    </dgm:pt>
    <dgm:pt modelId="{FE13688C-D481-4821-94E5-A0A23EEF2514}" type="pres">
      <dgm:prSet presAssocID="{B9C671E9-0071-4E9E-A13E-97EF9D6034ED}" presName="LevelTwoTextNode" presStyleLbl="node3" presStyleIdx="1" presStyleCnt="2" custScaleX="104222" custScaleY="180741">
        <dgm:presLayoutVars>
          <dgm:chPref val="3"/>
        </dgm:presLayoutVars>
      </dgm:prSet>
      <dgm:spPr/>
    </dgm:pt>
    <dgm:pt modelId="{047C53E8-5C65-438E-B6F2-094D17DD7EA6}" type="pres">
      <dgm:prSet presAssocID="{B9C671E9-0071-4E9E-A13E-97EF9D6034ED}" presName="level3hierChild" presStyleCnt="0"/>
      <dgm:spPr/>
    </dgm:pt>
    <dgm:pt modelId="{F515309D-0A8F-45A1-8460-A14F753E1E6C}" type="pres">
      <dgm:prSet presAssocID="{B655073B-70B3-4059-8370-F46A0A265F78}" presName="conn2-1" presStyleLbl="parChTrans1D2" presStyleIdx="2" presStyleCnt="3"/>
      <dgm:spPr/>
    </dgm:pt>
    <dgm:pt modelId="{6BB0DAB8-E254-4888-BDF9-952811600C47}" type="pres">
      <dgm:prSet presAssocID="{B655073B-70B3-4059-8370-F46A0A265F78}" presName="connTx" presStyleLbl="parChTrans1D2" presStyleIdx="2" presStyleCnt="3"/>
      <dgm:spPr/>
    </dgm:pt>
    <dgm:pt modelId="{7EB9C34F-36D6-4757-A2A4-18DCA2454F98}" type="pres">
      <dgm:prSet presAssocID="{B69660CF-6478-4D64-ACB9-FD07B8561F24}" presName="root2" presStyleCnt="0"/>
      <dgm:spPr/>
    </dgm:pt>
    <dgm:pt modelId="{B13F0BA5-F59D-4477-B5D4-63C896AB7E1C}" type="pres">
      <dgm:prSet presAssocID="{B69660CF-6478-4D64-ACB9-FD07B8561F24}" presName="LevelTwoTextNode" presStyleLbl="node2" presStyleIdx="2" presStyleCnt="3" custScaleY="83327">
        <dgm:presLayoutVars>
          <dgm:chPref val="3"/>
        </dgm:presLayoutVars>
      </dgm:prSet>
      <dgm:spPr/>
    </dgm:pt>
    <dgm:pt modelId="{BFF57F41-EF97-4A4A-9C74-F783F90EA759}" type="pres">
      <dgm:prSet presAssocID="{B69660CF-6478-4D64-ACB9-FD07B8561F24}" presName="level3hierChild" presStyleCnt="0"/>
      <dgm:spPr/>
    </dgm:pt>
  </dgm:ptLst>
  <dgm:cxnLst>
    <dgm:cxn modelId="{215E6001-C076-4DAE-9ABB-740E6E50408C}" type="presOf" srcId="{75D8766C-FBFD-4B90-8519-2C5752AF7FCF}" destId="{1507C95C-72C1-423D-B301-C58F2E464BB9}" srcOrd="0" destOrd="0" presId="urn:microsoft.com/office/officeart/2005/8/layout/hierarchy2"/>
    <dgm:cxn modelId="{A354B415-E555-40D6-A8CE-219DAD2266FE}" type="presOf" srcId="{B655073B-70B3-4059-8370-F46A0A265F78}" destId="{6BB0DAB8-E254-4888-BDF9-952811600C47}" srcOrd="1" destOrd="0" presId="urn:microsoft.com/office/officeart/2005/8/layout/hierarchy2"/>
    <dgm:cxn modelId="{A2925239-6970-4A58-879C-CA7EF09A089C}" type="presOf" srcId="{D5E54C50-B351-4960-9506-A4B1C6ED63E6}" destId="{C8EBFEA2-4D3C-4A27-A795-F85AFAC1D11D}" srcOrd="1" destOrd="0" presId="urn:microsoft.com/office/officeart/2005/8/layout/hierarchy2"/>
    <dgm:cxn modelId="{4130B05D-84CF-4B56-832F-CCBCD10CE145}" srcId="{547F720B-1329-4F67-8A85-C6C43D39731C}" destId="{B69660CF-6478-4D64-ACB9-FD07B8561F24}" srcOrd="2" destOrd="0" parTransId="{B655073B-70B3-4059-8370-F46A0A265F78}" sibTransId="{6BB76190-802E-44A8-BCA5-C15B5C3D0D53}"/>
    <dgm:cxn modelId="{E3239565-A912-4B4C-8016-E46F3A4192A9}" type="presOf" srcId="{A1184A54-F2B4-490C-B601-ABFF5ACA8268}" destId="{2205F0BC-9502-4401-B110-3124C652A9A9}" srcOrd="0" destOrd="0" presId="urn:microsoft.com/office/officeart/2005/8/layout/hierarchy2"/>
    <dgm:cxn modelId="{32F1456A-6C56-4813-A8D7-0143F65F0101}" type="presOf" srcId="{547F720B-1329-4F67-8A85-C6C43D39731C}" destId="{E3D7A118-DB23-4E04-8E3B-5772CA7F2384}" srcOrd="0" destOrd="0" presId="urn:microsoft.com/office/officeart/2005/8/layout/hierarchy2"/>
    <dgm:cxn modelId="{BCBE0B4E-CFB3-4744-85BC-2A470F392271}" type="presOf" srcId="{E2D664D1-57DA-42EF-80CC-4A67D9C52FA1}" destId="{5B151299-07C7-4A5C-9DA4-55C831B673AD}" srcOrd="0" destOrd="0" presId="urn:microsoft.com/office/officeart/2005/8/layout/hierarchy2"/>
    <dgm:cxn modelId="{FDC30551-A923-4E32-805D-50C157D01619}" type="presOf" srcId="{D5E54C50-B351-4960-9506-A4B1C6ED63E6}" destId="{BB8D2433-2364-4C4F-A1BB-3501EB3D1AC3}" srcOrd="0" destOrd="0" presId="urn:microsoft.com/office/officeart/2005/8/layout/hierarchy2"/>
    <dgm:cxn modelId="{A522517C-85C0-49BC-95B2-EFFE134CCEDA}" srcId="{547F720B-1329-4F67-8A85-C6C43D39731C}" destId="{E2D664D1-57DA-42EF-80CC-4A67D9C52FA1}" srcOrd="0" destOrd="0" parTransId="{0C905CA3-F352-421E-9461-164F5DEA88DB}" sibTransId="{F84A9BE9-8CAD-4B4F-B8E8-1CD4860A0521}"/>
    <dgm:cxn modelId="{E7547E84-2445-45D1-8812-EA2A6B19AA0A}" type="presOf" srcId="{0C905CA3-F352-421E-9461-164F5DEA88DB}" destId="{DCA79295-397A-4D49-AD5E-351A0B7624D2}" srcOrd="1" destOrd="0" presId="urn:microsoft.com/office/officeart/2005/8/layout/hierarchy2"/>
    <dgm:cxn modelId="{BFC1708A-971C-4038-814E-66FADC154D3D}" type="presOf" srcId="{B655073B-70B3-4059-8370-F46A0A265F78}" destId="{F515309D-0A8F-45A1-8460-A14F753E1E6C}" srcOrd="0" destOrd="0" presId="urn:microsoft.com/office/officeart/2005/8/layout/hierarchy2"/>
    <dgm:cxn modelId="{F463B18C-1B34-47ED-BFD7-813445FF9D3D}" type="presOf" srcId="{B69660CF-6478-4D64-ACB9-FD07B8561F24}" destId="{B13F0BA5-F59D-4477-B5D4-63C896AB7E1C}" srcOrd="0" destOrd="0" presId="urn:microsoft.com/office/officeart/2005/8/layout/hierarchy2"/>
    <dgm:cxn modelId="{2F907F96-2B2D-444D-9E31-947CE6186E04}" srcId="{8D924B65-D156-44A4-963A-CB3731583D48}" destId="{B9C671E9-0071-4E9E-A13E-97EF9D6034ED}" srcOrd="1" destOrd="0" parTransId="{A1184A54-F2B4-490C-B601-ABFF5ACA8268}" sibTransId="{0C9D3FBB-C26A-45D9-B1D2-D7EA5F5712FC}"/>
    <dgm:cxn modelId="{D2D95D97-2FD8-4EEA-94DE-E9C0D6DC62EA}" srcId="{8D924B65-D156-44A4-963A-CB3731583D48}" destId="{75D8766C-FBFD-4B90-8519-2C5752AF7FCF}" srcOrd="0" destOrd="0" parTransId="{D5E54C50-B351-4960-9506-A4B1C6ED63E6}" sibTransId="{F629B298-6B65-40E0-BB28-30A95685AE1D}"/>
    <dgm:cxn modelId="{EDB4C3A3-360F-4CB3-AFFE-4D6248635D60}" srcId="{547F720B-1329-4F67-8A85-C6C43D39731C}" destId="{8D924B65-D156-44A4-963A-CB3731583D48}" srcOrd="1" destOrd="0" parTransId="{D9B51B6A-BE94-4AA4-8FD8-FEFED9BD8CBC}" sibTransId="{791DBD71-8AE6-4B54-BA7F-389284B85860}"/>
    <dgm:cxn modelId="{A4C1B7C0-9A59-41FB-A6ED-798FDF3FEF16}" type="presOf" srcId="{0C905CA3-F352-421E-9461-164F5DEA88DB}" destId="{C0199852-BE35-4F38-9939-419F25CD1F92}" srcOrd="0" destOrd="0" presId="urn:microsoft.com/office/officeart/2005/8/layout/hierarchy2"/>
    <dgm:cxn modelId="{A3EFF2C3-0B70-461C-8393-DF114FF033AB}" type="presOf" srcId="{A1184A54-F2B4-490C-B601-ABFF5ACA8268}" destId="{3DA9B82E-C256-486E-A091-A5384F7C12FC}" srcOrd="1" destOrd="0" presId="urn:microsoft.com/office/officeart/2005/8/layout/hierarchy2"/>
    <dgm:cxn modelId="{3E0CFFC7-E6AC-434B-A638-BC8429834080}" type="presOf" srcId="{B9C671E9-0071-4E9E-A13E-97EF9D6034ED}" destId="{FE13688C-D481-4821-94E5-A0A23EEF2514}" srcOrd="0" destOrd="0" presId="urn:microsoft.com/office/officeart/2005/8/layout/hierarchy2"/>
    <dgm:cxn modelId="{5D4660D1-2044-436D-BB55-E55C19D27A35}" type="presOf" srcId="{D9B51B6A-BE94-4AA4-8FD8-FEFED9BD8CBC}" destId="{40B4B866-A5D9-47FA-B326-33BC897978B4}" srcOrd="0" destOrd="0" presId="urn:microsoft.com/office/officeart/2005/8/layout/hierarchy2"/>
    <dgm:cxn modelId="{AEFECFDA-BDFE-4435-B4CC-98B3CD512252}" srcId="{C3D2F9A4-01D9-40A3-A9A0-077ED36F8459}" destId="{547F720B-1329-4F67-8A85-C6C43D39731C}" srcOrd="0" destOrd="0" parTransId="{DD5DCEB0-481D-4529-A3F9-490142C282FC}" sibTransId="{1234E8AB-5F48-4869-865F-E6240B917FCE}"/>
    <dgm:cxn modelId="{9CBCA1E7-8F20-4601-B349-3220F3C861C5}" type="presOf" srcId="{C3D2F9A4-01D9-40A3-A9A0-077ED36F8459}" destId="{2E5A67E8-C8CF-48E7-8BFA-4AB4FFED110D}" srcOrd="0" destOrd="0" presId="urn:microsoft.com/office/officeart/2005/8/layout/hierarchy2"/>
    <dgm:cxn modelId="{2576A8EC-34B7-4E26-9940-9FD2A7D68E37}" type="presOf" srcId="{D9B51B6A-BE94-4AA4-8FD8-FEFED9BD8CBC}" destId="{F3868DAE-6161-431A-B569-D9C6122F6EFF}" srcOrd="1" destOrd="0" presId="urn:microsoft.com/office/officeart/2005/8/layout/hierarchy2"/>
    <dgm:cxn modelId="{26B263F8-217C-4ED8-AA91-95EFA913037D}" type="presOf" srcId="{8D924B65-D156-44A4-963A-CB3731583D48}" destId="{83F66E35-C7D1-4587-85B4-06E02AEEEDC3}" srcOrd="0" destOrd="0" presId="urn:microsoft.com/office/officeart/2005/8/layout/hierarchy2"/>
    <dgm:cxn modelId="{C6F641AC-3761-4C9C-A7AD-EB782E73BA31}" type="presParOf" srcId="{2E5A67E8-C8CF-48E7-8BFA-4AB4FFED110D}" destId="{1F14F4BD-9EFE-4889-9B97-D38E8C780E71}" srcOrd="0" destOrd="0" presId="urn:microsoft.com/office/officeart/2005/8/layout/hierarchy2"/>
    <dgm:cxn modelId="{E13C9213-3498-4530-9855-3F7A2349202B}" type="presParOf" srcId="{1F14F4BD-9EFE-4889-9B97-D38E8C780E71}" destId="{E3D7A118-DB23-4E04-8E3B-5772CA7F2384}" srcOrd="0" destOrd="0" presId="urn:microsoft.com/office/officeart/2005/8/layout/hierarchy2"/>
    <dgm:cxn modelId="{EF3C4CB1-2B64-49C2-B023-04D89814F436}" type="presParOf" srcId="{1F14F4BD-9EFE-4889-9B97-D38E8C780E71}" destId="{9FF65C24-517D-41A2-9AAE-10E6B8A3A550}" srcOrd="1" destOrd="0" presId="urn:microsoft.com/office/officeart/2005/8/layout/hierarchy2"/>
    <dgm:cxn modelId="{03C4C4E6-7A5D-4847-9164-8F302DFCC007}" type="presParOf" srcId="{9FF65C24-517D-41A2-9AAE-10E6B8A3A550}" destId="{C0199852-BE35-4F38-9939-419F25CD1F92}" srcOrd="0" destOrd="0" presId="urn:microsoft.com/office/officeart/2005/8/layout/hierarchy2"/>
    <dgm:cxn modelId="{EBE4EDFD-AE71-4767-908B-3EC55E6A0918}" type="presParOf" srcId="{C0199852-BE35-4F38-9939-419F25CD1F92}" destId="{DCA79295-397A-4D49-AD5E-351A0B7624D2}" srcOrd="0" destOrd="0" presId="urn:microsoft.com/office/officeart/2005/8/layout/hierarchy2"/>
    <dgm:cxn modelId="{B542DEA2-4701-4A94-A994-86A40201771B}" type="presParOf" srcId="{9FF65C24-517D-41A2-9AAE-10E6B8A3A550}" destId="{A0A7FB7C-FD25-43EC-805D-DD2E2568AE57}" srcOrd="1" destOrd="0" presId="urn:microsoft.com/office/officeart/2005/8/layout/hierarchy2"/>
    <dgm:cxn modelId="{F851AFC8-1B3D-4F27-8D78-E8A415349F6B}" type="presParOf" srcId="{A0A7FB7C-FD25-43EC-805D-DD2E2568AE57}" destId="{5B151299-07C7-4A5C-9DA4-55C831B673AD}" srcOrd="0" destOrd="0" presId="urn:microsoft.com/office/officeart/2005/8/layout/hierarchy2"/>
    <dgm:cxn modelId="{CE955425-2206-40E1-9A7F-C95028DFE5C0}" type="presParOf" srcId="{A0A7FB7C-FD25-43EC-805D-DD2E2568AE57}" destId="{D546D873-5EBC-47DF-8C65-4589342984B9}" srcOrd="1" destOrd="0" presId="urn:microsoft.com/office/officeart/2005/8/layout/hierarchy2"/>
    <dgm:cxn modelId="{6DC139D6-7D50-4F6B-8E3A-16E31894CB8B}" type="presParOf" srcId="{9FF65C24-517D-41A2-9AAE-10E6B8A3A550}" destId="{40B4B866-A5D9-47FA-B326-33BC897978B4}" srcOrd="2" destOrd="0" presId="urn:microsoft.com/office/officeart/2005/8/layout/hierarchy2"/>
    <dgm:cxn modelId="{0B4C70B7-1116-4207-A759-8AB5BE28DD6F}" type="presParOf" srcId="{40B4B866-A5D9-47FA-B326-33BC897978B4}" destId="{F3868DAE-6161-431A-B569-D9C6122F6EFF}" srcOrd="0" destOrd="0" presId="urn:microsoft.com/office/officeart/2005/8/layout/hierarchy2"/>
    <dgm:cxn modelId="{CB1DF759-46F6-43FE-9AD4-6FF260442702}" type="presParOf" srcId="{9FF65C24-517D-41A2-9AAE-10E6B8A3A550}" destId="{C3E494E8-1B5C-44C4-B35A-FEAB88491A52}" srcOrd="3" destOrd="0" presId="urn:microsoft.com/office/officeart/2005/8/layout/hierarchy2"/>
    <dgm:cxn modelId="{BEEC4034-6C02-494E-AC9C-D286CBB5395A}" type="presParOf" srcId="{C3E494E8-1B5C-44C4-B35A-FEAB88491A52}" destId="{83F66E35-C7D1-4587-85B4-06E02AEEEDC3}" srcOrd="0" destOrd="0" presId="urn:microsoft.com/office/officeart/2005/8/layout/hierarchy2"/>
    <dgm:cxn modelId="{C6001BFE-6C46-4E17-8F64-E2B86676F23A}" type="presParOf" srcId="{C3E494E8-1B5C-44C4-B35A-FEAB88491A52}" destId="{D6B9B248-D629-451B-914C-3FB52429724D}" srcOrd="1" destOrd="0" presId="urn:microsoft.com/office/officeart/2005/8/layout/hierarchy2"/>
    <dgm:cxn modelId="{30FB7765-CFA4-40E2-BA59-251A12ABD567}" type="presParOf" srcId="{D6B9B248-D629-451B-914C-3FB52429724D}" destId="{BB8D2433-2364-4C4F-A1BB-3501EB3D1AC3}" srcOrd="0" destOrd="0" presId="urn:microsoft.com/office/officeart/2005/8/layout/hierarchy2"/>
    <dgm:cxn modelId="{889FA824-B1F3-4710-ADE4-68B48A087C2A}" type="presParOf" srcId="{BB8D2433-2364-4C4F-A1BB-3501EB3D1AC3}" destId="{C8EBFEA2-4D3C-4A27-A795-F85AFAC1D11D}" srcOrd="0" destOrd="0" presId="urn:microsoft.com/office/officeart/2005/8/layout/hierarchy2"/>
    <dgm:cxn modelId="{5E750212-93E6-4DF8-BD6C-59C4FE8B368C}" type="presParOf" srcId="{D6B9B248-D629-451B-914C-3FB52429724D}" destId="{08BB03E9-8B94-48FF-9621-E588C812E10C}" srcOrd="1" destOrd="0" presId="urn:microsoft.com/office/officeart/2005/8/layout/hierarchy2"/>
    <dgm:cxn modelId="{C9572066-B6AF-46D7-B2C9-745FD1A409D1}" type="presParOf" srcId="{08BB03E9-8B94-48FF-9621-E588C812E10C}" destId="{1507C95C-72C1-423D-B301-C58F2E464BB9}" srcOrd="0" destOrd="0" presId="urn:microsoft.com/office/officeart/2005/8/layout/hierarchy2"/>
    <dgm:cxn modelId="{043712BA-2AFE-442B-95CC-C9FBD157FA6E}" type="presParOf" srcId="{08BB03E9-8B94-48FF-9621-E588C812E10C}" destId="{33452A0E-1BB9-45DC-A541-45DAE06754BA}" srcOrd="1" destOrd="0" presId="urn:microsoft.com/office/officeart/2005/8/layout/hierarchy2"/>
    <dgm:cxn modelId="{B44CDCC5-C485-4E4F-A65A-535EE14E361E}" type="presParOf" srcId="{D6B9B248-D629-451B-914C-3FB52429724D}" destId="{2205F0BC-9502-4401-B110-3124C652A9A9}" srcOrd="2" destOrd="0" presId="urn:microsoft.com/office/officeart/2005/8/layout/hierarchy2"/>
    <dgm:cxn modelId="{0900FEA2-57C4-4CBC-A98C-CEA3FD33F763}" type="presParOf" srcId="{2205F0BC-9502-4401-B110-3124C652A9A9}" destId="{3DA9B82E-C256-486E-A091-A5384F7C12FC}" srcOrd="0" destOrd="0" presId="urn:microsoft.com/office/officeart/2005/8/layout/hierarchy2"/>
    <dgm:cxn modelId="{077F78B7-43B6-4CC5-8C86-7680BDA5365E}" type="presParOf" srcId="{D6B9B248-D629-451B-914C-3FB52429724D}" destId="{00D6D5B3-87FC-4649-8459-87BFBA06F995}" srcOrd="3" destOrd="0" presId="urn:microsoft.com/office/officeart/2005/8/layout/hierarchy2"/>
    <dgm:cxn modelId="{B48C92CC-E5F7-49B7-810C-01107EF28AB1}" type="presParOf" srcId="{00D6D5B3-87FC-4649-8459-87BFBA06F995}" destId="{FE13688C-D481-4821-94E5-A0A23EEF2514}" srcOrd="0" destOrd="0" presId="urn:microsoft.com/office/officeart/2005/8/layout/hierarchy2"/>
    <dgm:cxn modelId="{E6C343A8-DF6A-43BB-8269-487494D1AB99}" type="presParOf" srcId="{00D6D5B3-87FC-4649-8459-87BFBA06F995}" destId="{047C53E8-5C65-438E-B6F2-094D17DD7EA6}" srcOrd="1" destOrd="0" presId="urn:microsoft.com/office/officeart/2005/8/layout/hierarchy2"/>
    <dgm:cxn modelId="{C7BE2E09-72AE-41FA-BFA0-9058CD6760DE}" type="presParOf" srcId="{9FF65C24-517D-41A2-9AAE-10E6B8A3A550}" destId="{F515309D-0A8F-45A1-8460-A14F753E1E6C}" srcOrd="4" destOrd="0" presId="urn:microsoft.com/office/officeart/2005/8/layout/hierarchy2"/>
    <dgm:cxn modelId="{DFD2993A-E2F2-4EC2-A800-0088E223FA29}" type="presParOf" srcId="{F515309D-0A8F-45A1-8460-A14F753E1E6C}" destId="{6BB0DAB8-E254-4888-BDF9-952811600C47}" srcOrd="0" destOrd="0" presId="urn:microsoft.com/office/officeart/2005/8/layout/hierarchy2"/>
    <dgm:cxn modelId="{6953C40B-BC78-4B2F-BF1F-378F9A3155F2}" type="presParOf" srcId="{9FF65C24-517D-41A2-9AAE-10E6B8A3A550}" destId="{7EB9C34F-36D6-4757-A2A4-18DCA2454F98}" srcOrd="5" destOrd="0" presId="urn:microsoft.com/office/officeart/2005/8/layout/hierarchy2"/>
    <dgm:cxn modelId="{30E1AFBF-7293-4F2F-8505-AC4CBD61FDF9}" type="presParOf" srcId="{7EB9C34F-36D6-4757-A2A4-18DCA2454F98}" destId="{B13F0BA5-F59D-4477-B5D4-63C896AB7E1C}" srcOrd="0" destOrd="0" presId="urn:microsoft.com/office/officeart/2005/8/layout/hierarchy2"/>
    <dgm:cxn modelId="{F45A233C-189D-4C03-973B-54AE72764F10}" type="presParOf" srcId="{7EB9C34F-36D6-4757-A2A4-18DCA2454F98}" destId="{BFF57F41-EF97-4A4A-9C74-F783F90EA75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031626-E06B-4D3E-913E-0866924BC92D}" type="doc">
      <dgm:prSet loTypeId="urn:microsoft.com/office/officeart/2005/8/layout/pyramid2" loCatId="pyramid" qsTypeId="urn:microsoft.com/office/officeart/2005/8/quickstyle/simple1" qsCatId="simple" csTypeId="urn:microsoft.com/office/officeart/2005/8/colors/accent6_5" csCatId="accent6" phldr="1"/>
      <dgm:spPr/>
    </dgm:pt>
    <dgm:pt modelId="{72FD713A-B8FE-4CFC-8F94-6CCCFF2BCC57}">
      <dgm:prSet phldrT="[Text]"/>
      <dgm:spPr/>
      <dgm:t>
        <a:bodyPr/>
        <a:lstStyle/>
        <a:p>
          <a:r>
            <a:rPr lang="en-IN" i="1" dirty="0">
              <a:solidFill>
                <a:srgbClr val="7030A0"/>
              </a:solidFill>
            </a:rPr>
            <a:t>Problem-Solving Teams</a:t>
          </a:r>
        </a:p>
      </dgm:t>
    </dgm:pt>
    <dgm:pt modelId="{668CC02D-5219-4744-B3BE-7372F0A53AF1}" type="parTrans" cxnId="{8AE8A8A2-77A4-4B16-8284-8C1CBFE2B603}">
      <dgm:prSet/>
      <dgm:spPr/>
      <dgm:t>
        <a:bodyPr/>
        <a:lstStyle/>
        <a:p>
          <a:endParaRPr lang="en-IN"/>
        </a:p>
      </dgm:t>
    </dgm:pt>
    <dgm:pt modelId="{50E8F6E5-3C91-4EB4-8FC5-E14991E17732}" type="sibTrans" cxnId="{8AE8A8A2-77A4-4B16-8284-8C1CBFE2B603}">
      <dgm:prSet/>
      <dgm:spPr/>
      <dgm:t>
        <a:bodyPr/>
        <a:lstStyle/>
        <a:p>
          <a:endParaRPr lang="en-IN"/>
        </a:p>
      </dgm:t>
    </dgm:pt>
    <dgm:pt modelId="{82CA7EC7-D726-499E-8472-23C85C8C1FF9}">
      <dgm:prSet phldrT="[Text]"/>
      <dgm:spPr/>
      <dgm:t>
        <a:bodyPr/>
        <a:lstStyle/>
        <a:p>
          <a:r>
            <a:rPr lang="en-IN" i="1" dirty="0">
              <a:solidFill>
                <a:srgbClr val="7030A0"/>
              </a:solidFill>
            </a:rPr>
            <a:t>Self-managed teams</a:t>
          </a:r>
        </a:p>
      </dgm:t>
    </dgm:pt>
    <dgm:pt modelId="{459C8B58-AA97-4D45-AEFD-3E502B255A23}" type="parTrans" cxnId="{144B025C-D39F-47B5-8C52-F494015A8557}">
      <dgm:prSet/>
      <dgm:spPr/>
      <dgm:t>
        <a:bodyPr/>
        <a:lstStyle/>
        <a:p>
          <a:endParaRPr lang="en-IN"/>
        </a:p>
      </dgm:t>
    </dgm:pt>
    <dgm:pt modelId="{FEABC5B1-B715-4031-B82C-2CE754C0BBB4}" type="sibTrans" cxnId="{144B025C-D39F-47B5-8C52-F494015A8557}">
      <dgm:prSet/>
      <dgm:spPr/>
      <dgm:t>
        <a:bodyPr/>
        <a:lstStyle/>
        <a:p>
          <a:endParaRPr lang="en-IN"/>
        </a:p>
      </dgm:t>
    </dgm:pt>
    <dgm:pt modelId="{98670CCC-C4CE-409E-B47E-A78911B33DFF}">
      <dgm:prSet phldrT="[Text]"/>
      <dgm:spPr/>
      <dgm:t>
        <a:bodyPr/>
        <a:lstStyle/>
        <a:p>
          <a:r>
            <a:rPr lang="en-IN" i="1" dirty="0">
              <a:solidFill>
                <a:srgbClr val="7030A0"/>
              </a:solidFill>
            </a:rPr>
            <a:t>Cross-functional teams</a:t>
          </a:r>
        </a:p>
      </dgm:t>
    </dgm:pt>
    <dgm:pt modelId="{DCBE99B5-5F2F-464C-8507-27BDD08F38E2}" type="parTrans" cxnId="{5764F371-A07A-44A0-8825-279E4204AC9C}">
      <dgm:prSet/>
      <dgm:spPr/>
      <dgm:t>
        <a:bodyPr/>
        <a:lstStyle/>
        <a:p>
          <a:endParaRPr lang="en-IN"/>
        </a:p>
      </dgm:t>
    </dgm:pt>
    <dgm:pt modelId="{F1D9A9C4-8C6C-475C-9402-B0BC3EE01887}" type="sibTrans" cxnId="{5764F371-A07A-44A0-8825-279E4204AC9C}">
      <dgm:prSet/>
      <dgm:spPr/>
      <dgm:t>
        <a:bodyPr/>
        <a:lstStyle/>
        <a:p>
          <a:endParaRPr lang="en-IN"/>
        </a:p>
      </dgm:t>
    </dgm:pt>
    <dgm:pt modelId="{D4278514-28D6-4043-AA02-3B74CF5DDC55}" type="pres">
      <dgm:prSet presAssocID="{1F031626-E06B-4D3E-913E-0866924BC92D}" presName="compositeShape" presStyleCnt="0">
        <dgm:presLayoutVars>
          <dgm:dir/>
          <dgm:resizeHandles/>
        </dgm:presLayoutVars>
      </dgm:prSet>
      <dgm:spPr/>
    </dgm:pt>
    <dgm:pt modelId="{49410722-6F4B-4AA0-A79F-47D531DFA7BD}" type="pres">
      <dgm:prSet presAssocID="{1F031626-E06B-4D3E-913E-0866924BC92D}" presName="pyramid" presStyleLbl="node1" presStyleIdx="0" presStyleCnt="1"/>
      <dgm:spPr/>
    </dgm:pt>
    <dgm:pt modelId="{572999A1-0435-4FF0-B527-78449ACF7029}" type="pres">
      <dgm:prSet presAssocID="{1F031626-E06B-4D3E-913E-0866924BC92D}" presName="theList" presStyleCnt="0"/>
      <dgm:spPr/>
    </dgm:pt>
    <dgm:pt modelId="{01717457-2AFF-44B7-B6A9-59ECD31D5AD4}" type="pres">
      <dgm:prSet presAssocID="{72FD713A-B8FE-4CFC-8F94-6CCCFF2BCC57}" presName="aNode" presStyleLbl="fgAcc1" presStyleIdx="0" presStyleCnt="3">
        <dgm:presLayoutVars>
          <dgm:bulletEnabled val="1"/>
        </dgm:presLayoutVars>
      </dgm:prSet>
      <dgm:spPr/>
    </dgm:pt>
    <dgm:pt modelId="{B9D01428-6FC7-409C-B3A5-A0B5C39433EB}" type="pres">
      <dgm:prSet presAssocID="{72FD713A-B8FE-4CFC-8F94-6CCCFF2BCC57}" presName="aSpace" presStyleCnt="0"/>
      <dgm:spPr/>
    </dgm:pt>
    <dgm:pt modelId="{93CB60EA-E1C6-43E2-86EF-EB0C28F6CDA9}" type="pres">
      <dgm:prSet presAssocID="{82CA7EC7-D726-499E-8472-23C85C8C1FF9}" presName="aNode" presStyleLbl="fgAcc1" presStyleIdx="1" presStyleCnt="3">
        <dgm:presLayoutVars>
          <dgm:bulletEnabled val="1"/>
        </dgm:presLayoutVars>
      </dgm:prSet>
      <dgm:spPr/>
    </dgm:pt>
    <dgm:pt modelId="{D5E61CEA-82E6-468F-86A1-192CB979B666}" type="pres">
      <dgm:prSet presAssocID="{82CA7EC7-D726-499E-8472-23C85C8C1FF9}" presName="aSpace" presStyleCnt="0"/>
      <dgm:spPr/>
    </dgm:pt>
    <dgm:pt modelId="{EDD661E1-1FB4-4B60-92BD-C555295CFF95}" type="pres">
      <dgm:prSet presAssocID="{98670CCC-C4CE-409E-B47E-A78911B33DFF}" presName="aNode" presStyleLbl="fgAcc1" presStyleIdx="2" presStyleCnt="3">
        <dgm:presLayoutVars>
          <dgm:bulletEnabled val="1"/>
        </dgm:presLayoutVars>
      </dgm:prSet>
      <dgm:spPr/>
    </dgm:pt>
    <dgm:pt modelId="{080D39D9-DE10-4F2C-98DE-ED2B7F7C9148}" type="pres">
      <dgm:prSet presAssocID="{98670CCC-C4CE-409E-B47E-A78911B33DFF}" presName="aSpace" presStyleCnt="0"/>
      <dgm:spPr/>
    </dgm:pt>
  </dgm:ptLst>
  <dgm:cxnLst>
    <dgm:cxn modelId="{144B025C-D39F-47B5-8C52-F494015A8557}" srcId="{1F031626-E06B-4D3E-913E-0866924BC92D}" destId="{82CA7EC7-D726-499E-8472-23C85C8C1FF9}" srcOrd="1" destOrd="0" parTransId="{459C8B58-AA97-4D45-AEFD-3E502B255A23}" sibTransId="{FEABC5B1-B715-4031-B82C-2CE754C0BBB4}"/>
    <dgm:cxn modelId="{F788A35C-CEC9-4099-8CCE-4C9944B69AC1}" type="presOf" srcId="{72FD713A-B8FE-4CFC-8F94-6CCCFF2BCC57}" destId="{01717457-2AFF-44B7-B6A9-59ECD31D5AD4}" srcOrd="0" destOrd="0" presId="urn:microsoft.com/office/officeart/2005/8/layout/pyramid2"/>
    <dgm:cxn modelId="{5764F371-A07A-44A0-8825-279E4204AC9C}" srcId="{1F031626-E06B-4D3E-913E-0866924BC92D}" destId="{98670CCC-C4CE-409E-B47E-A78911B33DFF}" srcOrd="2" destOrd="0" parTransId="{DCBE99B5-5F2F-464C-8507-27BDD08F38E2}" sibTransId="{F1D9A9C4-8C6C-475C-9402-B0BC3EE01887}"/>
    <dgm:cxn modelId="{5858647B-EB6A-4206-96B5-C9A5940DD511}" type="presOf" srcId="{1F031626-E06B-4D3E-913E-0866924BC92D}" destId="{D4278514-28D6-4043-AA02-3B74CF5DDC55}" srcOrd="0" destOrd="0" presId="urn:microsoft.com/office/officeart/2005/8/layout/pyramid2"/>
    <dgm:cxn modelId="{A99DF47B-57BD-4240-B49C-D318CBF02AE8}" type="presOf" srcId="{98670CCC-C4CE-409E-B47E-A78911B33DFF}" destId="{EDD661E1-1FB4-4B60-92BD-C555295CFF95}" srcOrd="0" destOrd="0" presId="urn:microsoft.com/office/officeart/2005/8/layout/pyramid2"/>
    <dgm:cxn modelId="{54B713A1-AF35-4525-8225-071D0629A709}" type="presOf" srcId="{82CA7EC7-D726-499E-8472-23C85C8C1FF9}" destId="{93CB60EA-E1C6-43E2-86EF-EB0C28F6CDA9}" srcOrd="0" destOrd="0" presId="urn:microsoft.com/office/officeart/2005/8/layout/pyramid2"/>
    <dgm:cxn modelId="{8AE8A8A2-77A4-4B16-8284-8C1CBFE2B603}" srcId="{1F031626-E06B-4D3E-913E-0866924BC92D}" destId="{72FD713A-B8FE-4CFC-8F94-6CCCFF2BCC57}" srcOrd="0" destOrd="0" parTransId="{668CC02D-5219-4744-B3BE-7372F0A53AF1}" sibTransId="{50E8F6E5-3C91-4EB4-8FC5-E14991E17732}"/>
    <dgm:cxn modelId="{15429C4D-69D7-4E79-9A91-5176A0CFDF07}" type="presParOf" srcId="{D4278514-28D6-4043-AA02-3B74CF5DDC55}" destId="{49410722-6F4B-4AA0-A79F-47D531DFA7BD}" srcOrd="0" destOrd="0" presId="urn:microsoft.com/office/officeart/2005/8/layout/pyramid2"/>
    <dgm:cxn modelId="{ED45A2E0-FDCA-404C-BA88-ADABFD087013}" type="presParOf" srcId="{D4278514-28D6-4043-AA02-3B74CF5DDC55}" destId="{572999A1-0435-4FF0-B527-78449ACF7029}" srcOrd="1" destOrd="0" presId="urn:microsoft.com/office/officeart/2005/8/layout/pyramid2"/>
    <dgm:cxn modelId="{E761657A-C678-40CC-A8E4-6376195E3D1D}" type="presParOf" srcId="{572999A1-0435-4FF0-B527-78449ACF7029}" destId="{01717457-2AFF-44B7-B6A9-59ECD31D5AD4}" srcOrd="0" destOrd="0" presId="urn:microsoft.com/office/officeart/2005/8/layout/pyramid2"/>
    <dgm:cxn modelId="{76DDAF75-246B-44B7-950F-F54E951C9193}" type="presParOf" srcId="{572999A1-0435-4FF0-B527-78449ACF7029}" destId="{B9D01428-6FC7-409C-B3A5-A0B5C39433EB}" srcOrd="1" destOrd="0" presId="urn:microsoft.com/office/officeart/2005/8/layout/pyramid2"/>
    <dgm:cxn modelId="{C11B158D-C2C0-4B06-9867-A500FE38AB41}" type="presParOf" srcId="{572999A1-0435-4FF0-B527-78449ACF7029}" destId="{93CB60EA-E1C6-43E2-86EF-EB0C28F6CDA9}" srcOrd="2" destOrd="0" presId="urn:microsoft.com/office/officeart/2005/8/layout/pyramid2"/>
    <dgm:cxn modelId="{50E5E47B-9257-4DA5-836F-1EE129D09B4F}" type="presParOf" srcId="{572999A1-0435-4FF0-B527-78449ACF7029}" destId="{D5E61CEA-82E6-468F-86A1-192CB979B666}" srcOrd="3" destOrd="0" presId="urn:microsoft.com/office/officeart/2005/8/layout/pyramid2"/>
    <dgm:cxn modelId="{465A035A-98D3-43D0-9740-913A92482281}" type="presParOf" srcId="{572999A1-0435-4FF0-B527-78449ACF7029}" destId="{EDD661E1-1FB4-4B60-92BD-C555295CFF95}" srcOrd="4" destOrd="0" presId="urn:microsoft.com/office/officeart/2005/8/layout/pyramid2"/>
    <dgm:cxn modelId="{714E719C-8FA5-41D2-AAB7-C6E0CC2701D4}" type="presParOf" srcId="{572999A1-0435-4FF0-B527-78449ACF7029}" destId="{080D39D9-DE10-4F2C-98DE-ED2B7F7C9148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F9C8AC-80E5-4BCA-86B0-0344C7BF51F1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7A093179-5C0B-4D21-94E8-34E5C8C7C422}">
      <dgm:prSet phldrT="[Text]" custT="1"/>
      <dgm:spPr/>
      <dgm:t>
        <a:bodyPr/>
        <a:lstStyle/>
        <a:p>
          <a:r>
            <a:rPr lang="en-IN" sz="3200" dirty="0">
              <a:solidFill>
                <a:schemeClr val="accent4">
                  <a:lumMod val="50000"/>
                </a:schemeClr>
              </a:solidFill>
            </a:rPr>
            <a:t>Forming</a:t>
          </a:r>
          <a:r>
            <a:rPr lang="en-IN" sz="3600" dirty="0">
              <a:solidFill>
                <a:schemeClr val="accent4">
                  <a:lumMod val="50000"/>
                </a:schemeClr>
              </a:solidFill>
            </a:rPr>
            <a:t>	</a:t>
          </a:r>
        </a:p>
      </dgm:t>
    </dgm:pt>
    <dgm:pt modelId="{DA63276E-A337-4D03-B821-CBB70CBECDF7}" type="parTrans" cxnId="{F8412702-483C-4E85-A0FF-323787F2DB09}">
      <dgm:prSet/>
      <dgm:spPr/>
      <dgm:t>
        <a:bodyPr/>
        <a:lstStyle/>
        <a:p>
          <a:endParaRPr lang="en-IN"/>
        </a:p>
      </dgm:t>
    </dgm:pt>
    <dgm:pt modelId="{F05E5CD9-FE85-49FA-806A-8B0BAB4241F4}" type="sibTrans" cxnId="{F8412702-483C-4E85-A0FF-323787F2DB09}">
      <dgm:prSet/>
      <dgm:spPr/>
      <dgm:t>
        <a:bodyPr/>
        <a:lstStyle/>
        <a:p>
          <a:endParaRPr lang="en-IN"/>
        </a:p>
      </dgm:t>
    </dgm:pt>
    <dgm:pt modelId="{1DAC42DA-5E59-4F14-BCBA-B5403DD89FF1}">
      <dgm:prSet phldrT="[Text]" custT="1"/>
      <dgm:spPr/>
      <dgm:t>
        <a:bodyPr/>
        <a:lstStyle/>
        <a:p>
          <a:r>
            <a:rPr lang="en-IN" sz="3200" dirty="0">
              <a:solidFill>
                <a:schemeClr val="accent4">
                  <a:lumMod val="50000"/>
                </a:schemeClr>
              </a:solidFill>
            </a:rPr>
            <a:t>Storming</a:t>
          </a:r>
        </a:p>
      </dgm:t>
    </dgm:pt>
    <dgm:pt modelId="{4C00C272-9236-4E6C-A464-386C5D406F5E}" type="parTrans" cxnId="{41073DCD-D9D0-4682-A46A-BE5F4DBB0396}">
      <dgm:prSet/>
      <dgm:spPr/>
      <dgm:t>
        <a:bodyPr/>
        <a:lstStyle/>
        <a:p>
          <a:endParaRPr lang="en-IN"/>
        </a:p>
      </dgm:t>
    </dgm:pt>
    <dgm:pt modelId="{89E8AC7D-8519-4568-8A37-DB8052D24860}" type="sibTrans" cxnId="{41073DCD-D9D0-4682-A46A-BE5F4DBB0396}">
      <dgm:prSet/>
      <dgm:spPr/>
      <dgm:t>
        <a:bodyPr/>
        <a:lstStyle/>
        <a:p>
          <a:endParaRPr lang="en-IN"/>
        </a:p>
      </dgm:t>
    </dgm:pt>
    <dgm:pt modelId="{E0B43D2F-964D-44B1-81B8-33094FFC6C85}">
      <dgm:prSet phldrT="[Text]" custT="1"/>
      <dgm:spPr/>
      <dgm:t>
        <a:bodyPr/>
        <a:lstStyle/>
        <a:p>
          <a:r>
            <a:rPr lang="en-IN" sz="3200" dirty="0" err="1">
              <a:solidFill>
                <a:schemeClr val="accent4">
                  <a:lumMod val="50000"/>
                </a:schemeClr>
              </a:solidFill>
            </a:rPr>
            <a:t>Norming</a:t>
          </a:r>
          <a:endParaRPr lang="en-IN" sz="3200" dirty="0">
            <a:solidFill>
              <a:schemeClr val="accent4">
                <a:lumMod val="50000"/>
              </a:schemeClr>
            </a:solidFill>
          </a:endParaRPr>
        </a:p>
      </dgm:t>
    </dgm:pt>
    <dgm:pt modelId="{CBB8F06C-387A-4B51-B129-67AB37960314}" type="parTrans" cxnId="{0A6C84DF-8000-4788-A36C-9CC267107F6C}">
      <dgm:prSet/>
      <dgm:spPr/>
      <dgm:t>
        <a:bodyPr/>
        <a:lstStyle/>
        <a:p>
          <a:endParaRPr lang="en-IN"/>
        </a:p>
      </dgm:t>
    </dgm:pt>
    <dgm:pt modelId="{AF8B5778-3736-4102-AFD3-75F7655E1D6B}" type="sibTrans" cxnId="{0A6C84DF-8000-4788-A36C-9CC267107F6C}">
      <dgm:prSet/>
      <dgm:spPr/>
      <dgm:t>
        <a:bodyPr/>
        <a:lstStyle/>
        <a:p>
          <a:endParaRPr lang="en-IN"/>
        </a:p>
      </dgm:t>
    </dgm:pt>
    <dgm:pt modelId="{19315E04-984C-486F-92D7-0DC5A4F51C08}">
      <dgm:prSet phldrT="[Text]"/>
      <dgm:spPr/>
      <dgm:t>
        <a:bodyPr/>
        <a:lstStyle/>
        <a:p>
          <a:r>
            <a:rPr lang="en-IN" dirty="0">
              <a:solidFill>
                <a:schemeClr val="accent4">
                  <a:lumMod val="50000"/>
                </a:schemeClr>
              </a:solidFill>
            </a:rPr>
            <a:t>Performing</a:t>
          </a:r>
        </a:p>
      </dgm:t>
    </dgm:pt>
    <dgm:pt modelId="{B3566C5E-74D9-4627-A431-07222A3B2C2E}" type="parTrans" cxnId="{7486D769-FEED-437A-8B3C-984D144FC738}">
      <dgm:prSet/>
      <dgm:spPr/>
      <dgm:t>
        <a:bodyPr/>
        <a:lstStyle/>
        <a:p>
          <a:endParaRPr lang="en-IN"/>
        </a:p>
      </dgm:t>
    </dgm:pt>
    <dgm:pt modelId="{6667F7AB-E3A9-45FD-B6A8-AD0FDF0256B9}" type="sibTrans" cxnId="{7486D769-FEED-437A-8B3C-984D144FC738}">
      <dgm:prSet/>
      <dgm:spPr/>
      <dgm:t>
        <a:bodyPr/>
        <a:lstStyle/>
        <a:p>
          <a:endParaRPr lang="en-IN"/>
        </a:p>
      </dgm:t>
    </dgm:pt>
    <dgm:pt modelId="{F9C1A15C-CBA4-49FC-8F0F-BB5103F214EC}">
      <dgm:prSet phldrT="[Text]"/>
      <dgm:spPr/>
      <dgm:t>
        <a:bodyPr/>
        <a:lstStyle/>
        <a:p>
          <a:r>
            <a:rPr lang="en-IN" dirty="0">
              <a:solidFill>
                <a:schemeClr val="accent4">
                  <a:lumMod val="50000"/>
                </a:schemeClr>
              </a:solidFill>
            </a:rPr>
            <a:t>Adjourning</a:t>
          </a:r>
        </a:p>
      </dgm:t>
    </dgm:pt>
    <dgm:pt modelId="{077F8FAF-C27A-4AC0-ABAC-8E4553E086ED}" type="parTrans" cxnId="{8ADC5DE4-4E02-4110-98F0-B34C2BA64C59}">
      <dgm:prSet/>
      <dgm:spPr/>
      <dgm:t>
        <a:bodyPr/>
        <a:lstStyle/>
        <a:p>
          <a:endParaRPr lang="en-IN"/>
        </a:p>
      </dgm:t>
    </dgm:pt>
    <dgm:pt modelId="{0AB9255D-A7E8-4A1F-B090-3CA6D4B6C055}" type="sibTrans" cxnId="{8ADC5DE4-4E02-4110-98F0-B34C2BA64C59}">
      <dgm:prSet/>
      <dgm:spPr/>
      <dgm:t>
        <a:bodyPr/>
        <a:lstStyle/>
        <a:p>
          <a:endParaRPr lang="en-IN"/>
        </a:p>
      </dgm:t>
    </dgm:pt>
    <dgm:pt modelId="{9054EE0E-5885-4662-B38E-C42461A15FDA}" type="pres">
      <dgm:prSet presAssocID="{39F9C8AC-80E5-4BCA-86B0-0344C7BF51F1}" presName="diagram" presStyleCnt="0">
        <dgm:presLayoutVars>
          <dgm:dir/>
          <dgm:resizeHandles val="exact"/>
        </dgm:presLayoutVars>
      </dgm:prSet>
      <dgm:spPr/>
    </dgm:pt>
    <dgm:pt modelId="{1135B91E-E64E-4AF8-AF53-F1B2152F6C4E}" type="pres">
      <dgm:prSet presAssocID="{7A093179-5C0B-4D21-94E8-34E5C8C7C422}" presName="node" presStyleLbl="node1" presStyleIdx="0" presStyleCnt="5">
        <dgm:presLayoutVars>
          <dgm:bulletEnabled val="1"/>
        </dgm:presLayoutVars>
      </dgm:prSet>
      <dgm:spPr/>
    </dgm:pt>
    <dgm:pt modelId="{39BD508A-D90D-4E11-BA79-A60E458E5CC2}" type="pres">
      <dgm:prSet presAssocID="{F05E5CD9-FE85-49FA-806A-8B0BAB4241F4}" presName="sibTrans" presStyleLbl="sibTrans2D1" presStyleIdx="0" presStyleCnt="4"/>
      <dgm:spPr/>
    </dgm:pt>
    <dgm:pt modelId="{8C04811F-03CD-460E-BA8E-97CA9EC67003}" type="pres">
      <dgm:prSet presAssocID="{F05E5CD9-FE85-49FA-806A-8B0BAB4241F4}" presName="connectorText" presStyleLbl="sibTrans2D1" presStyleIdx="0" presStyleCnt="4"/>
      <dgm:spPr/>
    </dgm:pt>
    <dgm:pt modelId="{054226AB-EB7B-466D-BEDA-F51EFFCA52A0}" type="pres">
      <dgm:prSet presAssocID="{1DAC42DA-5E59-4F14-BCBA-B5403DD89FF1}" presName="node" presStyleLbl="node1" presStyleIdx="1" presStyleCnt="5">
        <dgm:presLayoutVars>
          <dgm:bulletEnabled val="1"/>
        </dgm:presLayoutVars>
      </dgm:prSet>
      <dgm:spPr/>
    </dgm:pt>
    <dgm:pt modelId="{805808C1-077A-4D97-BD89-AD3BF14E8088}" type="pres">
      <dgm:prSet presAssocID="{89E8AC7D-8519-4568-8A37-DB8052D24860}" presName="sibTrans" presStyleLbl="sibTrans2D1" presStyleIdx="1" presStyleCnt="4"/>
      <dgm:spPr/>
    </dgm:pt>
    <dgm:pt modelId="{1560823C-AFE6-4FB1-BC9D-125C4D9A5007}" type="pres">
      <dgm:prSet presAssocID="{89E8AC7D-8519-4568-8A37-DB8052D24860}" presName="connectorText" presStyleLbl="sibTrans2D1" presStyleIdx="1" presStyleCnt="4"/>
      <dgm:spPr/>
    </dgm:pt>
    <dgm:pt modelId="{FA710C29-3AC3-49DE-A0BD-CEEE67BA4E13}" type="pres">
      <dgm:prSet presAssocID="{E0B43D2F-964D-44B1-81B8-33094FFC6C85}" presName="node" presStyleLbl="node1" presStyleIdx="2" presStyleCnt="5">
        <dgm:presLayoutVars>
          <dgm:bulletEnabled val="1"/>
        </dgm:presLayoutVars>
      </dgm:prSet>
      <dgm:spPr/>
    </dgm:pt>
    <dgm:pt modelId="{F15A3E3E-F114-4787-8CAB-4C657DB55195}" type="pres">
      <dgm:prSet presAssocID="{AF8B5778-3736-4102-AFD3-75F7655E1D6B}" presName="sibTrans" presStyleLbl="sibTrans2D1" presStyleIdx="2" presStyleCnt="4"/>
      <dgm:spPr/>
    </dgm:pt>
    <dgm:pt modelId="{F3EF6227-A9A2-470D-9FCB-BB4B9FD9BFD1}" type="pres">
      <dgm:prSet presAssocID="{AF8B5778-3736-4102-AFD3-75F7655E1D6B}" presName="connectorText" presStyleLbl="sibTrans2D1" presStyleIdx="2" presStyleCnt="4"/>
      <dgm:spPr/>
    </dgm:pt>
    <dgm:pt modelId="{98E81A6D-99FB-42C5-AE8A-AE5BBBB6CB3D}" type="pres">
      <dgm:prSet presAssocID="{19315E04-984C-486F-92D7-0DC5A4F51C08}" presName="node" presStyleLbl="node1" presStyleIdx="3" presStyleCnt="5">
        <dgm:presLayoutVars>
          <dgm:bulletEnabled val="1"/>
        </dgm:presLayoutVars>
      </dgm:prSet>
      <dgm:spPr/>
    </dgm:pt>
    <dgm:pt modelId="{60E1B84E-D384-4C6B-9661-90A09136EAFB}" type="pres">
      <dgm:prSet presAssocID="{6667F7AB-E3A9-45FD-B6A8-AD0FDF0256B9}" presName="sibTrans" presStyleLbl="sibTrans2D1" presStyleIdx="3" presStyleCnt="4"/>
      <dgm:spPr/>
    </dgm:pt>
    <dgm:pt modelId="{921B4240-8052-40C8-B647-0CE45DBF151B}" type="pres">
      <dgm:prSet presAssocID="{6667F7AB-E3A9-45FD-B6A8-AD0FDF0256B9}" presName="connectorText" presStyleLbl="sibTrans2D1" presStyleIdx="3" presStyleCnt="4"/>
      <dgm:spPr/>
    </dgm:pt>
    <dgm:pt modelId="{14277D73-137F-48BC-BBAD-59B5308F7275}" type="pres">
      <dgm:prSet presAssocID="{F9C1A15C-CBA4-49FC-8F0F-BB5103F214EC}" presName="node" presStyleLbl="node1" presStyleIdx="4" presStyleCnt="5">
        <dgm:presLayoutVars>
          <dgm:bulletEnabled val="1"/>
        </dgm:presLayoutVars>
      </dgm:prSet>
      <dgm:spPr/>
    </dgm:pt>
  </dgm:ptLst>
  <dgm:cxnLst>
    <dgm:cxn modelId="{9DE9BD00-F658-4FD7-940B-20AA8D9320BF}" type="presOf" srcId="{F05E5CD9-FE85-49FA-806A-8B0BAB4241F4}" destId="{8C04811F-03CD-460E-BA8E-97CA9EC67003}" srcOrd="1" destOrd="0" presId="urn:microsoft.com/office/officeart/2005/8/layout/process5"/>
    <dgm:cxn modelId="{F8412702-483C-4E85-A0FF-323787F2DB09}" srcId="{39F9C8AC-80E5-4BCA-86B0-0344C7BF51F1}" destId="{7A093179-5C0B-4D21-94E8-34E5C8C7C422}" srcOrd="0" destOrd="0" parTransId="{DA63276E-A337-4D03-B821-CBB70CBECDF7}" sibTransId="{F05E5CD9-FE85-49FA-806A-8B0BAB4241F4}"/>
    <dgm:cxn modelId="{83BE2627-B1C0-4A60-9FAB-54A2264DBC74}" type="presOf" srcId="{AF8B5778-3736-4102-AFD3-75F7655E1D6B}" destId="{F3EF6227-A9A2-470D-9FCB-BB4B9FD9BFD1}" srcOrd="1" destOrd="0" presId="urn:microsoft.com/office/officeart/2005/8/layout/process5"/>
    <dgm:cxn modelId="{DFD3472B-A0E0-42AF-9686-8D16AD4A940E}" type="presOf" srcId="{39F9C8AC-80E5-4BCA-86B0-0344C7BF51F1}" destId="{9054EE0E-5885-4662-B38E-C42461A15FDA}" srcOrd="0" destOrd="0" presId="urn:microsoft.com/office/officeart/2005/8/layout/process5"/>
    <dgm:cxn modelId="{57E2E93D-E454-4E77-871E-F34ACAD3BF04}" type="presOf" srcId="{AF8B5778-3736-4102-AFD3-75F7655E1D6B}" destId="{F15A3E3E-F114-4787-8CAB-4C657DB55195}" srcOrd="0" destOrd="0" presId="urn:microsoft.com/office/officeart/2005/8/layout/process5"/>
    <dgm:cxn modelId="{6B7CFF3D-48B7-4295-89E1-36EB3AA0C92F}" type="presOf" srcId="{89E8AC7D-8519-4568-8A37-DB8052D24860}" destId="{1560823C-AFE6-4FB1-BC9D-125C4D9A5007}" srcOrd="1" destOrd="0" presId="urn:microsoft.com/office/officeart/2005/8/layout/process5"/>
    <dgm:cxn modelId="{E05CDD41-1F07-4039-B6BC-5C053D8201BD}" type="presOf" srcId="{7A093179-5C0B-4D21-94E8-34E5C8C7C422}" destId="{1135B91E-E64E-4AF8-AF53-F1B2152F6C4E}" srcOrd="0" destOrd="0" presId="urn:microsoft.com/office/officeart/2005/8/layout/process5"/>
    <dgm:cxn modelId="{B2204C43-A14F-4922-9DCD-6E81EC5767C0}" type="presOf" srcId="{19315E04-984C-486F-92D7-0DC5A4F51C08}" destId="{98E81A6D-99FB-42C5-AE8A-AE5BBBB6CB3D}" srcOrd="0" destOrd="0" presId="urn:microsoft.com/office/officeart/2005/8/layout/process5"/>
    <dgm:cxn modelId="{7486D769-FEED-437A-8B3C-984D144FC738}" srcId="{39F9C8AC-80E5-4BCA-86B0-0344C7BF51F1}" destId="{19315E04-984C-486F-92D7-0DC5A4F51C08}" srcOrd="3" destOrd="0" parTransId="{B3566C5E-74D9-4627-A431-07222A3B2C2E}" sibTransId="{6667F7AB-E3A9-45FD-B6A8-AD0FDF0256B9}"/>
    <dgm:cxn modelId="{DD08744A-5264-4921-945B-978401D19D7D}" type="presOf" srcId="{6667F7AB-E3A9-45FD-B6A8-AD0FDF0256B9}" destId="{60E1B84E-D384-4C6B-9661-90A09136EAFB}" srcOrd="0" destOrd="0" presId="urn:microsoft.com/office/officeart/2005/8/layout/process5"/>
    <dgm:cxn modelId="{AF128A4D-5B89-4C97-8A29-CFE1C00977A5}" type="presOf" srcId="{F9C1A15C-CBA4-49FC-8F0F-BB5103F214EC}" destId="{14277D73-137F-48BC-BBAD-59B5308F7275}" srcOrd="0" destOrd="0" presId="urn:microsoft.com/office/officeart/2005/8/layout/process5"/>
    <dgm:cxn modelId="{C75BE777-0FDE-4B7B-A2E1-78478AFD93F4}" type="presOf" srcId="{89E8AC7D-8519-4568-8A37-DB8052D24860}" destId="{805808C1-077A-4D97-BD89-AD3BF14E8088}" srcOrd="0" destOrd="0" presId="urn:microsoft.com/office/officeart/2005/8/layout/process5"/>
    <dgm:cxn modelId="{2E4C3B91-999B-41C5-86F2-4E48B6C5E265}" type="presOf" srcId="{6667F7AB-E3A9-45FD-B6A8-AD0FDF0256B9}" destId="{921B4240-8052-40C8-B647-0CE45DBF151B}" srcOrd="1" destOrd="0" presId="urn:microsoft.com/office/officeart/2005/8/layout/process5"/>
    <dgm:cxn modelId="{863146A9-A5B3-4C6C-BE6F-D57E4590349F}" type="presOf" srcId="{1DAC42DA-5E59-4F14-BCBA-B5403DD89FF1}" destId="{054226AB-EB7B-466D-BEDA-F51EFFCA52A0}" srcOrd="0" destOrd="0" presId="urn:microsoft.com/office/officeart/2005/8/layout/process5"/>
    <dgm:cxn modelId="{AD8704CC-E782-49CF-982B-ECF7CAF14AE6}" type="presOf" srcId="{F05E5CD9-FE85-49FA-806A-8B0BAB4241F4}" destId="{39BD508A-D90D-4E11-BA79-A60E458E5CC2}" srcOrd="0" destOrd="0" presId="urn:microsoft.com/office/officeart/2005/8/layout/process5"/>
    <dgm:cxn modelId="{41073DCD-D9D0-4682-A46A-BE5F4DBB0396}" srcId="{39F9C8AC-80E5-4BCA-86B0-0344C7BF51F1}" destId="{1DAC42DA-5E59-4F14-BCBA-B5403DD89FF1}" srcOrd="1" destOrd="0" parTransId="{4C00C272-9236-4E6C-A464-386C5D406F5E}" sibTransId="{89E8AC7D-8519-4568-8A37-DB8052D24860}"/>
    <dgm:cxn modelId="{0A6C84DF-8000-4788-A36C-9CC267107F6C}" srcId="{39F9C8AC-80E5-4BCA-86B0-0344C7BF51F1}" destId="{E0B43D2F-964D-44B1-81B8-33094FFC6C85}" srcOrd="2" destOrd="0" parTransId="{CBB8F06C-387A-4B51-B129-67AB37960314}" sibTransId="{AF8B5778-3736-4102-AFD3-75F7655E1D6B}"/>
    <dgm:cxn modelId="{8ADC5DE4-4E02-4110-98F0-B34C2BA64C59}" srcId="{39F9C8AC-80E5-4BCA-86B0-0344C7BF51F1}" destId="{F9C1A15C-CBA4-49FC-8F0F-BB5103F214EC}" srcOrd="4" destOrd="0" parTransId="{077F8FAF-C27A-4AC0-ABAC-8E4553E086ED}" sibTransId="{0AB9255D-A7E8-4A1F-B090-3CA6D4B6C055}"/>
    <dgm:cxn modelId="{E00B9EF1-FD3E-49ED-97CB-8340FC922C6A}" type="presOf" srcId="{E0B43D2F-964D-44B1-81B8-33094FFC6C85}" destId="{FA710C29-3AC3-49DE-A0BD-CEEE67BA4E13}" srcOrd="0" destOrd="0" presId="urn:microsoft.com/office/officeart/2005/8/layout/process5"/>
    <dgm:cxn modelId="{3D926061-51D2-44B4-A8D7-509A97671445}" type="presParOf" srcId="{9054EE0E-5885-4662-B38E-C42461A15FDA}" destId="{1135B91E-E64E-4AF8-AF53-F1B2152F6C4E}" srcOrd="0" destOrd="0" presId="urn:microsoft.com/office/officeart/2005/8/layout/process5"/>
    <dgm:cxn modelId="{579214C7-1C90-4BBB-8826-E05A9BA16EE7}" type="presParOf" srcId="{9054EE0E-5885-4662-B38E-C42461A15FDA}" destId="{39BD508A-D90D-4E11-BA79-A60E458E5CC2}" srcOrd="1" destOrd="0" presId="urn:microsoft.com/office/officeart/2005/8/layout/process5"/>
    <dgm:cxn modelId="{520A9F8B-10FC-4830-B776-F1CB001DD77D}" type="presParOf" srcId="{39BD508A-D90D-4E11-BA79-A60E458E5CC2}" destId="{8C04811F-03CD-460E-BA8E-97CA9EC67003}" srcOrd="0" destOrd="0" presId="urn:microsoft.com/office/officeart/2005/8/layout/process5"/>
    <dgm:cxn modelId="{4A857F1F-50C7-45A3-8611-4E7511A7D449}" type="presParOf" srcId="{9054EE0E-5885-4662-B38E-C42461A15FDA}" destId="{054226AB-EB7B-466D-BEDA-F51EFFCA52A0}" srcOrd="2" destOrd="0" presId="urn:microsoft.com/office/officeart/2005/8/layout/process5"/>
    <dgm:cxn modelId="{89E18B79-426F-47D4-A6CC-23F9BCB773A5}" type="presParOf" srcId="{9054EE0E-5885-4662-B38E-C42461A15FDA}" destId="{805808C1-077A-4D97-BD89-AD3BF14E8088}" srcOrd="3" destOrd="0" presId="urn:microsoft.com/office/officeart/2005/8/layout/process5"/>
    <dgm:cxn modelId="{A723BBD2-7A29-422C-86D1-3A83D833E79A}" type="presParOf" srcId="{805808C1-077A-4D97-BD89-AD3BF14E8088}" destId="{1560823C-AFE6-4FB1-BC9D-125C4D9A5007}" srcOrd="0" destOrd="0" presId="urn:microsoft.com/office/officeart/2005/8/layout/process5"/>
    <dgm:cxn modelId="{9645C3D3-95BB-4523-A842-3440C2255BF6}" type="presParOf" srcId="{9054EE0E-5885-4662-B38E-C42461A15FDA}" destId="{FA710C29-3AC3-49DE-A0BD-CEEE67BA4E13}" srcOrd="4" destOrd="0" presId="urn:microsoft.com/office/officeart/2005/8/layout/process5"/>
    <dgm:cxn modelId="{7C916A5E-55CA-4F6C-A366-61BA67B26192}" type="presParOf" srcId="{9054EE0E-5885-4662-B38E-C42461A15FDA}" destId="{F15A3E3E-F114-4787-8CAB-4C657DB55195}" srcOrd="5" destOrd="0" presId="urn:microsoft.com/office/officeart/2005/8/layout/process5"/>
    <dgm:cxn modelId="{0C42B19F-69F3-40A4-B059-B5460011F3A1}" type="presParOf" srcId="{F15A3E3E-F114-4787-8CAB-4C657DB55195}" destId="{F3EF6227-A9A2-470D-9FCB-BB4B9FD9BFD1}" srcOrd="0" destOrd="0" presId="urn:microsoft.com/office/officeart/2005/8/layout/process5"/>
    <dgm:cxn modelId="{C57D2D17-33AC-42CE-BD24-63374C2EBC79}" type="presParOf" srcId="{9054EE0E-5885-4662-B38E-C42461A15FDA}" destId="{98E81A6D-99FB-42C5-AE8A-AE5BBBB6CB3D}" srcOrd="6" destOrd="0" presId="urn:microsoft.com/office/officeart/2005/8/layout/process5"/>
    <dgm:cxn modelId="{73A07DC5-D1CB-4B39-8F5B-0859ACC4E926}" type="presParOf" srcId="{9054EE0E-5885-4662-B38E-C42461A15FDA}" destId="{60E1B84E-D384-4C6B-9661-90A09136EAFB}" srcOrd="7" destOrd="0" presId="urn:microsoft.com/office/officeart/2005/8/layout/process5"/>
    <dgm:cxn modelId="{C2EB179C-B039-4B14-9E5F-E75E688F88B4}" type="presParOf" srcId="{60E1B84E-D384-4C6B-9661-90A09136EAFB}" destId="{921B4240-8052-40C8-B647-0CE45DBF151B}" srcOrd="0" destOrd="0" presId="urn:microsoft.com/office/officeart/2005/8/layout/process5"/>
    <dgm:cxn modelId="{A1FD6DF1-B82E-429D-97FF-EF47D3AE85E5}" type="presParOf" srcId="{9054EE0E-5885-4662-B38E-C42461A15FDA}" destId="{14277D73-137F-48BC-BBAD-59B5308F7275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7A118-DB23-4E04-8E3B-5772CA7F2384}">
      <dsp:nvSpPr>
        <dsp:cNvPr id="0" name=""/>
        <dsp:cNvSpPr/>
      </dsp:nvSpPr>
      <dsp:spPr>
        <a:xfrm>
          <a:off x="5402" y="2357693"/>
          <a:ext cx="1688080" cy="7287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>
              <a:latin typeface="Times New Roman" pitchFamily="18" charset="0"/>
              <a:cs typeface="Times New Roman" pitchFamily="18" charset="0"/>
            </a:rPr>
            <a:t>GROUP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45" y="2379036"/>
        <a:ext cx="1645394" cy="686024"/>
      </dsp:txXfrm>
    </dsp:sp>
    <dsp:sp modelId="{C0199852-BE35-4F38-9939-419F25CD1F92}">
      <dsp:nvSpPr>
        <dsp:cNvPr id="0" name=""/>
        <dsp:cNvSpPr/>
      </dsp:nvSpPr>
      <dsp:spPr>
        <a:xfrm rot="18368074">
          <a:off x="1362523" y="2050551"/>
          <a:ext cx="1613191" cy="40126"/>
        </a:xfrm>
        <a:custGeom>
          <a:avLst/>
          <a:gdLst/>
          <a:ahLst/>
          <a:cxnLst/>
          <a:rect l="0" t="0" r="0" b="0"/>
          <a:pathLst>
            <a:path>
              <a:moveTo>
                <a:pt x="0" y="20063"/>
              </a:moveTo>
              <a:lnTo>
                <a:pt x="1613191" y="200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8789" y="2030284"/>
        <a:ext cx="80659" cy="80659"/>
      </dsp:txXfrm>
    </dsp:sp>
    <dsp:sp modelId="{5B151299-07C7-4A5C-9DA4-55C831B673AD}">
      <dsp:nvSpPr>
        <dsp:cNvPr id="0" name=""/>
        <dsp:cNvSpPr/>
      </dsp:nvSpPr>
      <dsp:spPr>
        <a:xfrm>
          <a:off x="2644755" y="978812"/>
          <a:ext cx="2378181" cy="8807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INGROUP &amp; OUTGROUP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0551" y="1004608"/>
        <a:ext cx="2326589" cy="829143"/>
      </dsp:txXfrm>
    </dsp:sp>
    <dsp:sp modelId="{40B4B866-A5D9-47FA-B326-33BC897978B4}">
      <dsp:nvSpPr>
        <dsp:cNvPr id="0" name=""/>
        <dsp:cNvSpPr/>
      </dsp:nvSpPr>
      <dsp:spPr>
        <a:xfrm rot="21401284">
          <a:off x="1692687" y="2674461"/>
          <a:ext cx="952863" cy="40126"/>
        </a:xfrm>
        <a:custGeom>
          <a:avLst/>
          <a:gdLst/>
          <a:ahLst/>
          <a:cxnLst/>
          <a:rect l="0" t="0" r="0" b="0"/>
          <a:pathLst>
            <a:path>
              <a:moveTo>
                <a:pt x="0" y="20063"/>
              </a:moveTo>
              <a:lnTo>
                <a:pt x="952863" y="200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45297" y="2670702"/>
        <a:ext cx="47643" cy="47643"/>
      </dsp:txXfrm>
    </dsp:sp>
    <dsp:sp modelId="{83F66E35-C7D1-4587-85B4-06E02AEEEDC3}">
      <dsp:nvSpPr>
        <dsp:cNvPr id="0" name=""/>
        <dsp:cNvSpPr/>
      </dsp:nvSpPr>
      <dsp:spPr>
        <a:xfrm>
          <a:off x="2644755" y="2037911"/>
          <a:ext cx="2378181" cy="12581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FORMAL GROUP &amp; INFORMAL GROUP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81606" y="2074762"/>
        <a:ext cx="2304479" cy="1184474"/>
      </dsp:txXfrm>
    </dsp:sp>
    <dsp:sp modelId="{BB8D2433-2364-4C4F-A1BB-3501EB3D1AC3}">
      <dsp:nvSpPr>
        <dsp:cNvPr id="0" name=""/>
        <dsp:cNvSpPr/>
      </dsp:nvSpPr>
      <dsp:spPr>
        <a:xfrm rot="18574717">
          <a:off x="4748990" y="2065052"/>
          <a:ext cx="1509915" cy="40126"/>
        </a:xfrm>
        <a:custGeom>
          <a:avLst/>
          <a:gdLst/>
          <a:ahLst/>
          <a:cxnLst/>
          <a:rect l="0" t="0" r="0" b="0"/>
          <a:pathLst>
            <a:path>
              <a:moveTo>
                <a:pt x="0" y="20063"/>
              </a:moveTo>
              <a:lnTo>
                <a:pt x="1509915" y="2006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66199" y="2047367"/>
        <a:ext cx="75495" cy="75495"/>
      </dsp:txXfrm>
    </dsp:sp>
    <dsp:sp modelId="{1507C95C-72C1-423D-B301-C58F2E464BB9}">
      <dsp:nvSpPr>
        <dsp:cNvPr id="0" name=""/>
        <dsp:cNvSpPr/>
      </dsp:nvSpPr>
      <dsp:spPr>
        <a:xfrm>
          <a:off x="5984958" y="401681"/>
          <a:ext cx="2452095" cy="220309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(formal)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STANDING TASK GROUP &amp; TASK GROUP</a:t>
          </a:r>
        </a:p>
      </dsp:txBody>
      <dsp:txXfrm>
        <a:off x="6049485" y="466208"/>
        <a:ext cx="2323041" cy="2074045"/>
      </dsp:txXfrm>
    </dsp:sp>
    <dsp:sp modelId="{2205F0BC-9502-4401-B110-3124C652A9A9}">
      <dsp:nvSpPr>
        <dsp:cNvPr id="0" name=""/>
        <dsp:cNvSpPr/>
      </dsp:nvSpPr>
      <dsp:spPr>
        <a:xfrm rot="3082724">
          <a:off x="4736542" y="3242302"/>
          <a:ext cx="1524060" cy="40126"/>
        </a:xfrm>
        <a:custGeom>
          <a:avLst/>
          <a:gdLst/>
          <a:ahLst/>
          <a:cxnLst/>
          <a:rect l="0" t="0" r="0" b="0"/>
          <a:pathLst>
            <a:path>
              <a:moveTo>
                <a:pt x="0" y="20063"/>
              </a:moveTo>
              <a:lnTo>
                <a:pt x="1524060" y="2006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460471" y="3224264"/>
        <a:ext cx="76203" cy="76203"/>
      </dsp:txXfrm>
    </dsp:sp>
    <dsp:sp modelId="{FE13688C-D481-4821-94E5-A0A23EEF2514}">
      <dsp:nvSpPr>
        <dsp:cNvPr id="0" name=""/>
        <dsp:cNvSpPr/>
      </dsp:nvSpPr>
      <dsp:spPr>
        <a:xfrm>
          <a:off x="5974209" y="2783144"/>
          <a:ext cx="2478587" cy="214917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(informal)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INTEREST GROUP, FRIENDSHIP GROUP &amp; REFERENCE GROUP</a:t>
          </a:r>
        </a:p>
      </dsp:txBody>
      <dsp:txXfrm>
        <a:off x="6037156" y="2846091"/>
        <a:ext cx="2352693" cy="2023280"/>
      </dsp:txXfrm>
    </dsp:sp>
    <dsp:sp modelId="{F515309D-0A8F-45A1-8460-A14F753E1E6C}">
      <dsp:nvSpPr>
        <dsp:cNvPr id="0" name=""/>
        <dsp:cNvSpPr/>
      </dsp:nvSpPr>
      <dsp:spPr>
        <a:xfrm rot="3160800">
          <a:off x="1384585" y="3325895"/>
          <a:ext cx="1569067" cy="40126"/>
        </a:xfrm>
        <a:custGeom>
          <a:avLst/>
          <a:gdLst/>
          <a:ahLst/>
          <a:cxnLst/>
          <a:rect l="0" t="0" r="0" b="0"/>
          <a:pathLst>
            <a:path>
              <a:moveTo>
                <a:pt x="0" y="20063"/>
              </a:moveTo>
              <a:lnTo>
                <a:pt x="1569067" y="200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29892" y="3306732"/>
        <a:ext cx="78453" cy="78453"/>
      </dsp:txXfrm>
    </dsp:sp>
    <dsp:sp modelId="{B13F0BA5-F59D-4477-B5D4-63C896AB7E1C}">
      <dsp:nvSpPr>
        <dsp:cNvPr id="0" name=""/>
        <dsp:cNvSpPr/>
      </dsp:nvSpPr>
      <dsp:spPr>
        <a:xfrm>
          <a:off x="2644755" y="3474451"/>
          <a:ext cx="2378181" cy="9908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CLOSED GROUP &amp; OPENED GROUP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73776" y="3503472"/>
        <a:ext cx="2320139" cy="932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410722-6F4B-4AA0-A79F-47D531DFA7BD}">
      <dsp:nvSpPr>
        <dsp:cNvPr id="0" name=""/>
        <dsp:cNvSpPr/>
      </dsp:nvSpPr>
      <dsp:spPr>
        <a:xfrm>
          <a:off x="1266824" y="0"/>
          <a:ext cx="4953000" cy="4953000"/>
        </a:xfrm>
        <a:prstGeom prst="triangle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17457-2AFF-44B7-B6A9-59ECD31D5AD4}">
      <dsp:nvSpPr>
        <dsp:cNvPr id="0" name=""/>
        <dsp:cNvSpPr/>
      </dsp:nvSpPr>
      <dsp:spPr>
        <a:xfrm>
          <a:off x="3743324" y="497960"/>
          <a:ext cx="3219450" cy="11724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900" i="1" kern="1200" dirty="0">
              <a:solidFill>
                <a:srgbClr val="7030A0"/>
              </a:solidFill>
            </a:rPr>
            <a:t>Problem-Solving Teams</a:t>
          </a:r>
        </a:p>
      </dsp:txBody>
      <dsp:txXfrm>
        <a:off x="3800559" y="555195"/>
        <a:ext cx="3104980" cy="1057997"/>
      </dsp:txXfrm>
    </dsp:sp>
    <dsp:sp modelId="{93CB60EA-E1C6-43E2-86EF-EB0C28F6CDA9}">
      <dsp:nvSpPr>
        <dsp:cNvPr id="0" name=""/>
        <dsp:cNvSpPr/>
      </dsp:nvSpPr>
      <dsp:spPr>
        <a:xfrm>
          <a:off x="3743324" y="1816986"/>
          <a:ext cx="3219450" cy="11724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900" i="1" kern="1200" dirty="0">
              <a:solidFill>
                <a:srgbClr val="7030A0"/>
              </a:solidFill>
            </a:rPr>
            <a:t>Self-managed teams</a:t>
          </a:r>
        </a:p>
      </dsp:txBody>
      <dsp:txXfrm>
        <a:off x="3800559" y="1874221"/>
        <a:ext cx="3104980" cy="1057997"/>
      </dsp:txXfrm>
    </dsp:sp>
    <dsp:sp modelId="{EDD661E1-1FB4-4B60-92BD-C555295CFF95}">
      <dsp:nvSpPr>
        <dsp:cNvPr id="0" name=""/>
        <dsp:cNvSpPr/>
      </dsp:nvSpPr>
      <dsp:spPr>
        <a:xfrm>
          <a:off x="3743324" y="3136013"/>
          <a:ext cx="3219450" cy="11724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900" i="1" kern="1200" dirty="0">
              <a:solidFill>
                <a:srgbClr val="7030A0"/>
              </a:solidFill>
            </a:rPr>
            <a:t>Cross-functional teams</a:t>
          </a:r>
        </a:p>
      </dsp:txBody>
      <dsp:txXfrm>
        <a:off x="3800559" y="3193248"/>
        <a:ext cx="3104980" cy="10579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5B91E-E64E-4AF8-AF53-F1B2152F6C4E}">
      <dsp:nvSpPr>
        <dsp:cNvPr id="0" name=""/>
        <dsp:cNvSpPr/>
      </dsp:nvSpPr>
      <dsp:spPr>
        <a:xfrm>
          <a:off x="7233" y="21359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>
              <a:solidFill>
                <a:schemeClr val="accent4">
                  <a:lumMod val="50000"/>
                </a:schemeClr>
              </a:solidFill>
            </a:rPr>
            <a:t>Forming</a:t>
          </a:r>
          <a:r>
            <a:rPr lang="en-IN" sz="3600" kern="1200" dirty="0">
              <a:solidFill>
                <a:schemeClr val="accent4">
                  <a:lumMod val="50000"/>
                </a:schemeClr>
              </a:solidFill>
            </a:rPr>
            <a:t>	</a:t>
          </a:r>
        </a:p>
      </dsp:txBody>
      <dsp:txXfrm>
        <a:off x="45225" y="251590"/>
        <a:ext cx="2085893" cy="1221142"/>
      </dsp:txXfrm>
    </dsp:sp>
    <dsp:sp modelId="{39BD508A-D90D-4E11-BA79-A60E458E5CC2}">
      <dsp:nvSpPr>
        <dsp:cNvPr id="0" name=""/>
        <dsp:cNvSpPr/>
      </dsp:nvSpPr>
      <dsp:spPr>
        <a:xfrm>
          <a:off x="2359355" y="59408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300" kern="1200"/>
        </a:p>
      </dsp:txBody>
      <dsp:txXfrm>
        <a:off x="2359355" y="701317"/>
        <a:ext cx="320822" cy="321687"/>
      </dsp:txXfrm>
    </dsp:sp>
    <dsp:sp modelId="{054226AB-EB7B-466D-BEDA-F51EFFCA52A0}">
      <dsp:nvSpPr>
        <dsp:cNvPr id="0" name=""/>
        <dsp:cNvSpPr/>
      </dsp:nvSpPr>
      <dsp:spPr>
        <a:xfrm>
          <a:off x="3033861" y="21359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>
              <a:solidFill>
                <a:schemeClr val="accent4">
                  <a:lumMod val="50000"/>
                </a:schemeClr>
              </a:solidFill>
            </a:rPr>
            <a:t>Storming</a:t>
          </a:r>
        </a:p>
      </dsp:txBody>
      <dsp:txXfrm>
        <a:off x="3071853" y="251590"/>
        <a:ext cx="2085893" cy="1221142"/>
      </dsp:txXfrm>
    </dsp:sp>
    <dsp:sp modelId="{805808C1-077A-4D97-BD89-AD3BF14E8088}">
      <dsp:nvSpPr>
        <dsp:cNvPr id="0" name=""/>
        <dsp:cNvSpPr/>
      </dsp:nvSpPr>
      <dsp:spPr>
        <a:xfrm>
          <a:off x="5385983" y="594088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300" kern="1200"/>
        </a:p>
      </dsp:txBody>
      <dsp:txXfrm>
        <a:off x="5385983" y="701317"/>
        <a:ext cx="320822" cy="321687"/>
      </dsp:txXfrm>
    </dsp:sp>
    <dsp:sp modelId="{FA710C29-3AC3-49DE-A0BD-CEEE67BA4E13}">
      <dsp:nvSpPr>
        <dsp:cNvPr id="0" name=""/>
        <dsp:cNvSpPr/>
      </dsp:nvSpPr>
      <dsp:spPr>
        <a:xfrm>
          <a:off x="6060489" y="213598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 err="1">
              <a:solidFill>
                <a:schemeClr val="accent4">
                  <a:lumMod val="50000"/>
                </a:schemeClr>
              </a:solidFill>
            </a:rPr>
            <a:t>Norming</a:t>
          </a:r>
          <a:endParaRPr lang="en-IN" sz="3200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6098481" y="251590"/>
        <a:ext cx="2085893" cy="1221142"/>
      </dsp:txXfrm>
    </dsp:sp>
    <dsp:sp modelId="{F15A3E3E-F114-4787-8CAB-4C657DB55195}">
      <dsp:nvSpPr>
        <dsp:cNvPr id="0" name=""/>
        <dsp:cNvSpPr/>
      </dsp:nvSpPr>
      <dsp:spPr>
        <a:xfrm rot="5400000">
          <a:off x="6912269" y="1662055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200" kern="1200"/>
        </a:p>
      </dsp:txBody>
      <dsp:txXfrm rot="-5400000">
        <a:off x="6980585" y="1700969"/>
        <a:ext cx="321687" cy="320822"/>
      </dsp:txXfrm>
    </dsp:sp>
    <dsp:sp modelId="{98E81A6D-99FB-42C5-AE8A-AE5BBBB6CB3D}">
      <dsp:nvSpPr>
        <dsp:cNvPr id="0" name=""/>
        <dsp:cNvSpPr/>
      </dsp:nvSpPr>
      <dsp:spPr>
        <a:xfrm>
          <a:off x="6060489" y="2375475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>
              <a:solidFill>
                <a:schemeClr val="accent4">
                  <a:lumMod val="50000"/>
                </a:schemeClr>
              </a:solidFill>
            </a:rPr>
            <a:t>Performing</a:t>
          </a:r>
        </a:p>
      </dsp:txBody>
      <dsp:txXfrm>
        <a:off x="6098481" y="2413467"/>
        <a:ext cx="2085893" cy="1221142"/>
      </dsp:txXfrm>
    </dsp:sp>
    <dsp:sp modelId="{60E1B84E-D384-4C6B-9661-90A09136EAFB}">
      <dsp:nvSpPr>
        <dsp:cNvPr id="0" name=""/>
        <dsp:cNvSpPr/>
      </dsp:nvSpPr>
      <dsp:spPr>
        <a:xfrm rot="10800000">
          <a:off x="5411926" y="2755965"/>
          <a:ext cx="458317" cy="5361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300" kern="1200"/>
        </a:p>
      </dsp:txBody>
      <dsp:txXfrm rot="10800000">
        <a:off x="5549421" y="2863194"/>
        <a:ext cx="320822" cy="321687"/>
      </dsp:txXfrm>
    </dsp:sp>
    <dsp:sp modelId="{14277D73-137F-48BC-BBAD-59B5308F7275}">
      <dsp:nvSpPr>
        <dsp:cNvPr id="0" name=""/>
        <dsp:cNvSpPr/>
      </dsp:nvSpPr>
      <dsp:spPr>
        <a:xfrm>
          <a:off x="3033861" y="2375475"/>
          <a:ext cx="2161877" cy="12971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kern="1200" dirty="0">
              <a:solidFill>
                <a:schemeClr val="accent4">
                  <a:lumMod val="50000"/>
                </a:schemeClr>
              </a:solidFill>
            </a:rPr>
            <a:t>Adjourning</a:t>
          </a:r>
        </a:p>
      </dsp:txBody>
      <dsp:txXfrm>
        <a:off x="3071853" y="2413467"/>
        <a:ext cx="2085893" cy="1221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676399"/>
          </a:xfrm>
        </p:spPr>
        <p:txBody>
          <a:bodyPr>
            <a:normAutofit/>
          </a:bodyPr>
          <a:lstStyle/>
          <a:p>
            <a:r>
              <a:rPr lang="en-IN" sz="6000" i="1" dirty="0">
                <a:solidFill>
                  <a:srgbClr val="FF0000"/>
                </a:solidFill>
                <a:latin typeface="Bodoni MT Black" pitchFamily="18" charset="0"/>
              </a:rPr>
              <a:t>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rmAutofit/>
          </a:bodyPr>
          <a:lstStyle/>
          <a:p>
            <a:r>
              <a:rPr lang="en-US" sz="3600" b="1" i="1" dirty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A collection of 2 or more interacting individual with stable pattern of relationship between them, who share common goals and who perceive themselves as being a group</a:t>
            </a:r>
            <a:endParaRPr lang="en-IN" sz="3600" b="1" i="1" dirty="0">
              <a:solidFill>
                <a:srgbClr val="00B050"/>
              </a:solidFill>
              <a:latin typeface="Aparajita" pitchFamily="34" charset="0"/>
              <a:cs typeface="Aparajit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IN" sz="6600" dirty="0">
                <a:solidFill>
                  <a:srgbClr val="FF0000"/>
                </a:solidFill>
                <a:latin typeface="Brush Script MT" pitchFamily="66" charset="0"/>
              </a:rPr>
              <a:t>Why to Join Team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arenR"/>
            </a:pPr>
            <a:r>
              <a:rPr lang="en-I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To organizational goal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I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Create unity between employees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I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Increase morale and productivity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I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Set team goal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I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Enhance performance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I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Diagnose weakness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I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Enhance leadership </a:t>
            </a:r>
          </a:p>
          <a:p>
            <a:pPr marL="514350" indent="-514350" algn="just">
              <a:buFont typeface="+mj-lt"/>
              <a:buAutoNum type="alphaLcParenR"/>
            </a:pPr>
            <a:r>
              <a:rPr lang="en-IN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Give strength to members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  <a:latin typeface="Algerian" pitchFamily="82" charset="0"/>
              </a:rPr>
              <a:t>Types of team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133600"/>
          </a:xfrm>
        </p:spPr>
        <p:txBody>
          <a:bodyPr>
            <a:noAutofit/>
          </a:bodyPr>
          <a:lstStyle/>
          <a:p>
            <a:r>
              <a:rPr lang="en-IN" sz="4800" i="1" dirty="0">
                <a:solidFill>
                  <a:srgbClr val="FF0000"/>
                </a:solidFill>
                <a:latin typeface="Brush Script MT" pitchFamily="66" charset="0"/>
              </a:rPr>
              <a:t>Stages of Group Dynamics/ Group Development/ Team Development / Group Formation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438400"/>
          <a:ext cx="82296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400" dirty="0">
                <a:solidFill>
                  <a:srgbClr val="FF0066"/>
                </a:solidFill>
                <a:latin typeface="Bodoni MT Black" pitchFamily="18" charset="0"/>
              </a:rPr>
              <a:t>Team effectiveness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914401"/>
            <a:ext cx="7772400" cy="2666999"/>
          </a:xfrm>
        </p:spPr>
        <p:txBody>
          <a:bodyPr>
            <a:normAutofit/>
          </a:bodyPr>
          <a:lstStyle/>
          <a:p>
            <a:r>
              <a:rPr lang="en-IN" sz="4800" b="1" dirty="0">
                <a:solidFill>
                  <a:srgbClr val="009900"/>
                </a:solidFill>
                <a:latin typeface="Chiller" pitchFamily="82" charset="0"/>
                <a:ea typeface="BatangChe" pitchFamily="49" charset="-127"/>
              </a:rPr>
              <a:t>it is the capacity and capability of a team to achieve its goal or objective given by the authority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91000"/>
            <a:ext cx="7772400" cy="1371600"/>
          </a:xfrm>
        </p:spPr>
        <p:txBody>
          <a:bodyPr>
            <a:normAutofit/>
          </a:bodyPr>
          <a:lstStyle/>
          <a:p>
            <a:pPr algn="r"/>
            <a:r>
              <a:rPr lang="en-IN" sz="5400" b="0" i="1" dirty="0">
                <a:solidFill>
                  <a:srgbClr val="FF0066"/>
                </a:solidFill>
              </a:rPr>
              <a:t>Team building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38201"/>
            <a:ext cx="7772400" cy="2209799"/>
          </a:xfrm>
        </p:spPr>
        <p:txBody>
          <a:bodyPr>
            <a:normAutofit/>
          </a:bodyPr>
          <a:lstStyle/>
          <a:p>
            <a:r>
              <a:rPr lang="en-IN" sz="4400" b="1" i="1" dirty="0">
                <a:solidFill>
                  <a:srgbClr val="009900"/>
                </a:solidFill>
                <a:latin typeface="Chiller" pitchFamily="82" charset="0"/>
              </a:rPr>
              <a:t>Activities that motivate the team members and increase their overall performance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en-IN" sz="4800" i="1" dirty="0">
                <a:solidFill>
                  <a:schemeClr val="accent3">
                    <a:lumMod val="50000"/>
                  </a:schemeClr>
                </a:solidFill>
                <a:latin typeface="Algerian" pitchFamily="82" charset="0"/>
              </a:rPr>
              <a:t>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2243"/>
          </a:xfrm>
        </p:spPr>
        <p:txBody>
          <a:bodyPr/>
          <a:lstStyle/>
          <a:p>
            <a:pPr lvl="0" algn="just">
              <a:buFont typeface="Wingdings" pitchFamily="2" charset="2"/>
              <a:buChar char="q"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It is the collection of two or more people.</a:t>
            </a:r>
            <a:endParaRPr lang="en-IN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They should be in a stable pattern of relationship among them.</a:t>
            </a:r>
            <a:endParaRPr lang="en-IN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They should have common interest and shared common goal.</a:t>
            </a:r>
            <a:endParaRPr lang="en-IN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They should aware of each other.</a:t>
            </a:r>
            <a:endParaRPr lang="en-IN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en-US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They should see themselves as members of group.</a:t>
            </a:r>
            <a:endParaRPr lang="en-IN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>
            <a:normAutofit/>
          </a:bodyPr>
          <a:lstStyle/>
          <a:p>
            <a:r>
              <a:rPr lang="en-IN" sz="5400" b="1" dirty="0">
                <a:solidFill>
                  <a:srgbClr val="FF0000"/>
                </a:solidFill>
                <a:latin typeface="Blackadder ITC" pitchFamily="82" charset="0"/>
              </a:rPr>
              <a:t>Types </a:t>
            </a:r>
            <a:r>
              <a:rPr lang="en-IN" sz="5400" b="1">
                <a:solidFill>
                  <a:srgbClr val="FF0000"/>
                </a:solidFill>
                <a:latin typeface="Blackadder ITC" pitchFamily="82" charset="0"/>
              </a:rPr>
              <a:t>of Group</a:t>
            </a:r>
            <a:endParaRPr lang="en-IN" sz="5400" b="1" dirty="0">
              <a:solidFill>
                <a:srgbClr val="FF0000"/>
              </a:solidFill>
              <a:latin typeface="Blackadder ITC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458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752599"/>
          </a:xfrm>
        </p:spPr>
        <p:txBody>
          <a:bodyPr/>
          <a:lstStyle/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Algerian" pitchFamily="82" charset="0"/>
              </a:rPr>
              <a:t>GROUP COHESIVENESS</a:t>
            </a:r>
            <a:endParaRPr lang="en-IN" i="1" dirty="0">
              <a:solidFill>
                <a:schemeClr val="accent2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819400"/>
            <a:ext cx="7162800" cy="3352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B050"/>
                </a:solidFill>
              </a:rPr>
              <a:t>It </a:t>
            </a:r>
            <a:r>
              <a:rPr lang="en-US" sz="4400" dirty="0">
                <a:solidFill>
                  <a:srgbClr val="00B050"/>
                </a:solidFill>
                <a:latin typeface="Aparajita" pitchFamily="34" charset="0"/>
                <a:cs typeface="Aparajita" pitchFamily="34" charset="0"/>
              </a:rPr>
              <a:t>refers to the closeness and attraction of group members towards each other and also towards the group. It is the bonding between the group members and towards the group.</a:t>
            </a:r>
            <a:endParaRPr lang="en-IN" sz="4400" dirty="0">
              <a:solidFill>
                <a:srgbClr val="00B050"/>
              </a:solidFill>
              <a:latin typeface="Aparajita" pitchFamily="34" charset="0"/>
              <a:cs typeface="Aparajita" pitchFamily="34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IN" b="1" i="1" dirty="0">
                <a:solidFill>
                  <a:srgbClr val="FF0000"/>
                </a:solidFill>
                <a:latin typeface="Algerian" pitchFamily="82" charset="0"/>
              </a:rPr>
              <a:t>Group dynamic/ group effectiveness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lvl="0"/>
            <a:r>
              <a:rPr lang="en-US" sz="3600" dirty="0">
                <a:solidFill>
                  <a:srgbClr val="0070C0"/>
                </a:solidFill>
                <a:latin typeface="Tempus Sans ITC" pitchFamily="82" charset="0"/>
              </a:rPr>
              <a:t>Dynamic means FORCE</a:t>
            </a:r>
          </a:p>
          <a:p>
            <a:pPr lvl="0"/>
            <a:r>
              <a:rPr lang="en-US" sz="3600" dirty="0">
                <a:solidFill>
                  <a:srgbClr val="0070C0"/>
                </a:solidFill>
                <a:latin typeface="Tempus Sans ITC" pitchFamily="82" charset="0"/>
              </a:rPr>
              <a:t>Group dynamic deals with the attitude and behavioral pattern of group members.</a:t>
            </a:r>
            <a:endParaRPr lang="en-IN" sz="3600" dirty="0">
              <a:solidFill>
                <a:srgbClr val="0070C0"/>
              </a:solidFill>
              <a:latin typeface="Tempus Sans ITC" pitchFamily="82" charset="0"/>
            </a:endParaRPr>
          </a:p>
          <a:p>
            <a:r>
              <a:rPr lang="en-US" sz="3600" dirty="0">
                <a:solidFill>
                  <a:srgbClr val="0070C0"/>
                </a:solidFill>
                <a:latin typeface="Tempus Sans ITC" pitchFamily="82" charset="0"/>
              </a:rPr>
              <a:t>study of forces within a group which bind the group</a:t>
            </a:r>
          </a:p>
          <a:p>
            <a:pPr>
              <a:buNone/>
            </a:pPr>
            <a:endParaRPr lang="en-IN" sz="3600" dirty="0">
              <a:solidFill>
                <a:srgbClr val="0070C0"/>
              </a:solidFill>
              <a:latin typeface="Tempus Sans ITC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IN" sz="6000" i="1" u="sng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pPr lvl="0" algn="ctr">
              <a:buNone/>
            </a:pPr>
            <a:r>
              <a:rPr lang="en-US" sz="3600" dirty="0">
                <a:solidFill>
                  <a:srgbClr val="FF0066"/>
                </a:solidFill>
                <a:latin typeface="Tempus Sans ITC" pitchFamily="82" charset="0"/>
              </a:rPr>
              <a:t>Team is a collection of small number of people with complementary skills who are committed to a common purpose, goal and they whole themselves mutually accountable.</a:t>
            </a:r>
            <a:endParaRPr lang="en-IN" sz="3600" dirty="0">
              <a:solidFill>
                <a:srgbClr val="FF0066"/>
              </a:solidFill>
              <a:latin typeface="Tempus Sans ITC" pitchFamily="82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3200" b="1" i="1" dirty="0">
                <a:solidFill>
                  <a:schemeClr val="accent1">
                    <a:lumMod val="75000"/>
                  </a:schemeClr>
                </a:solidFill>
              </a:rPr>
              <a:t>Features of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IN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Small collection of people</a:t>
            </a:r>
          </a:p>
          <a:p>
            <a:r>
              <a:rPr lang="en-IN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Complimentary skill</a:t>
            </a:r>
          </a:p>
          <a:p>
            <a:r>
              <a:rPr lang="en-IN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Mutually accountable</a:t>
            </a:r>
          </a:p>
          <a:p>
            <a:r>
              <a:rPr lang="en-IN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Flexible and responsible to change</a:t>
            </a:r>
          </a:p>
          <a:p>
            <a:r>
              <a:rPr lang="en-IN" dirty="0">
                <a:solidFill>
                  <a:srgbClr val="66FF33"/>
                </a:solidFill>
                <a:latin typeface="Times New Roman" pitchFamily="18" charset="0"/>
                <a:cs typeface="Times New Roman" pitchFamily="18" charset="0"/>
              </a:rPr>
              <a:t>Common goal.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IN" sz="3600" b="1" dirty="0">
                <a:solidFill>
                  <a:srgbClr val="0070C0"/>
                </a:solidFill>
                <a:latin typeface="Colonna MT" pitchFamily="82" charset="0"/>
              </a:rPr>
              <a:t>Difference between GROUP and TEAM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821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3950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Times New Roman" pitchFamily="18" charset="0"/>
                          <a:cs typeface="Times New Roman" pitchFamily="18" charset="0"/>
                        </a:rPr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Times New Roman" pitchFamily="18" charset="0"/>
                          <a:cs typeface="Times New Roman" pitchFamily="18" charset="0"/>
                        </a:rPr>
                        <a:t>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352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group, performance are typically depends on work of individual member.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Performance depends on both individual contribution and collective effort of team member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95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Members of group usually don’t take responsibility for any result other than their own.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Team focus on both individual and mutual accountability.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95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 members share a common goal.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Team members share a common commitment to achieve the common goal.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95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Groups have to work according to the demand and direction of management.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team, once management fixes the goals for the team. Team gets full freedom and flexibility to do their job with no further interference from management. 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950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group members have diverse skills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team members they have complementary skill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IN" dirty="0">
                <a:solidFill>
                  <a:srgbClr val="0070C0"/>
                </a:solidFill>
                <a:latin typeface="Colonna MT" pitchFamily="82" charset="0"/>
              </a:rPr>
              <a:t>DIFFERENCE BETWEEN GROUP AND TEAM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62199"/>
          <a:ext cx="8229600" cy="3581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785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Times New Roman" pitchFamily="18" charset="0"/>
                          <a:cs typeface="Times New Roman" pitchFamily="18" charset="0"/>
                        </a:rPr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latin typeface="Times New Roman" pitchFamily="18" charset="0"/>
                          <a:cs typeface="Times New Roman" pitchFamily="18" charset="0"/>
                        </a:rPr>
                        <a:t>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872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 group can formal or informal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Team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is </a:t>
                      </a:r>
                      <a:r>
                        <a:rPr lang="en-US" sz="1800" kern="1200" baseline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always formal.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872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group leader dominates, controls and give directions to the group.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team leader act as facilitator.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7872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group members focus on their individual goals.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 team members focuses on team goal.</a:t>
                      </a:r>
                      <a:endParaRPr lang="en-IN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504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8" baseType="lpstr">
      <vt:lpstr>Algerian</vt:lpstr>
      <vt:lpstr>Aparajita</vt:lpstr>
      <vt:lpstr>Arial</vt:lpstr>
      <vt:lpstr>Arial Black</vt:lpstr>
      <vt:lpstr>Blackadder ITC</vt:lpstr>
      <vt:lpstr>Bodoni MT Black</vt:lpstr>
      <vt:lpstr>Brush Script MT</vt:lpstr>
      <vt:lpstr>Calibri</vt:lpstr>
      <vt:lpstr>Chiller</vt:lpstr>
      <vt:lpstr>Colonna MT</vt:lpstr>
      <vt:lpstr>Tempus Sans ITC</vt:lpstr>
      <vt:lpstr>Times New Roman</vt:lpstr>
      <vt:lpstr>Wingdings</vt:lpstr>
      <vt:lpstr>Office Theme</vt:lpstr>
      <vt:lpstr>GROUP</vt:lpstr>
      <vt:lpstr>Features</vt:lpstr>
      <vt:lpstr>Types of Group</vt:lpstr>
      <vt:lpstr>GROUP COHESIVENESS</vt:lpstr>
      <vt:lpstr>Group dynamic/ group effectiveness</vt:lpstr>
      <vt:lpstr>TEAM</vt:lpstr>
      <vt:lpstr>Features of Team</vt:lpstr>
      <vt:lpstr>Difference between GROUP and TEAM</vt:lpstr>
      <vt:lpstr>DIFFERENCE BETWEEN GROUP AND TEAM</vt:lpstr>
      <vt:lpstr>Why to Join Team ?</vt:lpstr>
      <vt:lpstr>Types of team</vt:lpstr>
      <vt:lpstr>Stages of Group Dynamics/ Group Development/ Team Development / Group Formation</vt:lpstr>
      <vt:lpstr>Team effectiveness</vt:lpstr>
      <vt:lpstr>Team building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</dc:title>
  <dc:creator>User</dc:creator>
  <cp:lastModifiedBy>Deepti Mishra</cp:lastModifiedBy>
  <cp:revision>16</cp:revision>
  <dcterms:created xsi:type="dcterms:W3CDTF">2006-08-16T00:00:00Z</dcterms:created>
  <dcterms:modified xsi:type="dcterms:W3CDTF">2022-03-25T07:03:07Z</dcterms:modified>
</cp:coreProperties>
</file>