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9507200" cy="146304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presProps" Target="presProps.xml"/>
  <Relationship Id="rId39" Type="http://schemas.openxmlformats.org/officeDocument/2006/relationships/viewProps" Target="viewProps.xml"/>
  <Relationship Id="rId40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77122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7aad80945ae554a2ea6b6c862f4f0c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45bdaa34ff7b5e7602dad8a125b14010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6ee85d5719a64c9c2a8575a8c4104a11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be124d02968ef31f8eff7c2e108e33d12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d89f5ea6f4ece868d0f82380065f5413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510d446752cffb0e3f74b4a1fa6d971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884e82be800e5d051221a6c954ecfb15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eb5f4f6324d24ba2249e297405664516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3da62aca87fe8a4498d4fa83c977b917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deb50686a02f6e2f95df924808dab918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cb6a09c110664ca15d0137bf71b9df71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47ddcbb7138704b7d6d15b0595e202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735ab22f2010585b0813791c904e8620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eb3ab7086739fd21a26ef8641687d4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5c1790e1972868427fa3a98c8efca82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6fa44b509aa374f98e5e7314cfcad23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25b07cc433118a17e20fb045f09ec52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e6f13f255450dbbb843fe60f025fe2a25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cdfd8b2b327007654dc65905ed28f32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cb41df5ce9d55855b9d82ca27e0ae972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8e23a99416abc9a36da2bf6c6237a62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47f705b80e5b5adbb1b2461fa510fc2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bccac32bd9c6f80e0bda1aea7ec7a5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40492bd2285be0af909f7a8f29f6bf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2772f0ff3b802dcd29ab5f0ce1ba38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8c7b3c800ca8b4dc20a27729e6919c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b4ada3dfa3a9b763116f9c716e3081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b6c1a7efe8ad0d51b527766e860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9e76cd5b5e1dbc08fd494720e8b3435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b074d079adfaa538840c800db19fb1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5ea9e878e472ae3562f909ad72cd215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37edfb3062e47808b8ae3f018d0ec46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f4082fbe5aa07224665c748ff48966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fb57f3478fe95398967b3730449b9a8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9e8b690b0272fe2dcc0bca6ae12b11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5">
  <a:themeElements>
    <a:clrScheme name="Theme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5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35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2023-07-07T02:13:21Z</dcterms:created>
  <dcterms:modified xsi:type="dcterms:W3CDTF">2023-07-07T02:13:21Z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